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4" r:id="rId4"/>
    <p:sldId id="266" r:id="rId5"/>
    <p:sldId id="263" r:id="rId6"/>
    <p:sldId id="262" r:id="rId7"/>
    <p:sldId id="260" r:id="rId8"/>
    <p:sldId id="258" r:id="rId9"/>
    <p:sldId id="261" r:id="rId10"/>
    <p:sldId id="25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31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7-12-21T13:28:55.686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0 0 0,'38'0'93,"0"0"-46,38 0-31,-38 0 15,151 0-15,-151 0-1,152 0 1,37 0 0,1 0-1,-1 0 1,1 0 0,-1 0-1,1 0 1,-1 0-1,1 0 1,-1 0 0,0 0-1,1 0 1,-1 0 0,1 0-1,-1 38 1,1-38-1,-1 0 1,-189 0 0,190 0-1,-1 0 1,1 0 0,-1 0-1,0 0 1,1 0-1,-1 0 1,-37 0 0,37 0-1,1 0 1,-1 0 0,1 0-1,-1 0 1,-151 0-16,114 0 15,37 0 1,-189 0 0,152 0 15,-153 0-15,1 0-1,190 0 1,-190 0-1,0 0 1,0 0 0,0 0-1,-1 0 1,39 0 0,-38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7-12-21T13:29:00.374"/>
    </inkml:context>
    <inkml:brush xml:id="br0">
      <inkml:brushProperty name="width" value="0.35" units="cm"/>
      <inkml:brushProperty name="height" value="0.35" units="cm"/>
      <inkml:brushProperty name="color" value="#808080"/>
      <inkml:brushProperty name="fitToCurve" value="1"/>
    </inkml:brush>
  </inkml:definitions>
  <inkml:trace contextRef="#ctx0" brushRef="#br0">0 130 0,'38'0'266,"0"0"-219,0 0 0,0 0 15,38 0-46,-38 0 15,0 0-15,151 0 15,-151 0-16,0 0 1,190-38 0,-191 38-1,153 0 1,-152 0 0,151 0-1,-113 0 1,114 0-1,-152 0 1,0 0 0,151 0-1,-113 0 1,114 0 0,-153 0-1,153 0 1,37 0-1,1 0 1,-190-38 0,189 38-1,1 0 1,-1 0 0,1 0-1,-190 0 1,151 0-1,39 0 1,-1 0 0,1 0-1,-1 0 1,0 0 0,1 0-1,-1 0 1,1 0-1,-1 0 1,1 0 0,-1 0-1,1 0 1,-1 0 0,1 0-1,-1 76 1,1-76-1,-191 0 1,153 0 0,37 0-1,1 0 1,-1 0 0,1 0-1,-1 38 1,-151-38-1,114 0 1,37 0 0,1 0-1,-1 0 1,1 76 0,-191-76-1,1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17-12-21T13:29:15.518"/>
    </inkml:context>
    <inkml:brush xml:id="br0">
      <inkml:brushProperty name="width" value="0.035" units="cm"/>
      <inkml:brushProperty name="height" value="0.035" units="cm"/>
      <inkml:brushProperty name="color" value="#C00000"/>
      <inkml:brushProperty name="fitToCurve" value="1"/>
    </inkml:brush>
  </inkml:definitions>
  <inkml:trace contextRef="#ctx0" brushRef="#br0">0 304 0,'76'0'235,"-38"0"-173,0 0 1,0 0-32,-1 0 0,1 0-15,0 0-1,38 0 17,-38 0-17,0 0 17,0 0-17,0 0 16,0 0 1,0 0-1,37 0-15,-37 0 15,0 0-16,0 0 17,0 0-1,0 0-15,0 0-1,38 0 1,-38 0-1,0 0 17,-1 0-17,1 0 1,0 0 15,0 0-15,0 0-1,38 0 1,-38 0 0,0 0-1,0 0 17,151 0-17,-151 0 1,190 0-1,-191 0 1,153 0 0,37 0-1,1 0 1,-190 0 0,151 0-1,77 37 1,-39-37-1,-189 0 1,152 0 0,37 0-1,1 0 1,-1 0 0,-189 0-1,152 0 1,37 0-1,0 0 1,-189 0 0,190 0-1,-190 0 1,0 0 0,0 0-1,-1 0 1,1 0-1,38 0 1,-38 0 0,0 0 15,0 0 0,0 0 16,0 0 0,0 0-16,0 0 0,37 0-15,-37 0 0,0 0-1,0 0 17,0 0-1,0 0-16,0 0 17,38 0-1,-38 0-15,0 0 15,-38-75-16,37 75 1,1 0 0,0 0-1,0 0 1,38 0 31,-38 0-32,0 0 1,0 0 15,0 0-15,-38-38 0,38 38-1,-1 0 16,39 0 1,-38 0-1,0 0 31,-76 0 126,-38 0-172,38 0-1,1 76 1,-1-76-1,-152 0 1,-37 37-16,-1-37 16,152 0-1,-113 0 1,-39 0 0,1 0-1,-1 76 1,1-76-1,-1 0 17,1 0-17,0 0 1,-1 0 0,1 38-1,-1-38 1,1 0-1,189 0 1,-152 0-16,152 0 16,-38 0-1,39 0 1,-1 0 15,0 0 0,0 0 79,227-38 15,-151 38-110,190 0 1,-1-76 0,1 76-1,-1 0 1,1-37 0,-1 37-1,-189 0 1,152-76-1,37 76 1,0 0 0,39-38-1,-39 38 1,-189 0 0,0 0-1,0-38 1,0 38 15,0 0 16,-76 0 187,0 0-202,0 0-17,0 0 1,-38 0-1,38 0 1,1 0 0,-1 0-1,0 0 1,-152 0 0,114 0-1,-113 0 1,151-38-1,-152 38 1,-37 0 0,189 0-1,-189 0 1,-1 0 0,190 0-1,-151 0 1,-39 0-1,1-76 1,-1 76 0,190 0-1,0 0 1,-189 0 0,189 0-1,-152 0 1,-37 0-1,0 0 1,189 0 0,0 0-1,0 0 1,-38 0 0,38 0 46,38-38-15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52527-1712-46BD-A5A6-6D3FF2B43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D0ED6E-899D-4273-93F0-D6D318F60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71C1B-892C-4140-8769-494B3573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235EC-A281-4DCF-9E2F-B5695CBE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1E116-1F06-4772-B842-837EBB03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70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CF16A-D677-4B27-9D63-20C383B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EA2165-DD9C-4968-9F51-2FE2C85C0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295452-E912-4030-9053-6CA9790E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2A50B9-91DD-42F7-9237-478A9E28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49716-3E3E-4F42-8490-4BFF6A5D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53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DEB6B2-41C3-4759-BE55-FBC6C1CF7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7C4425-4C31-49D1-AE1E-5EB8B276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711FB-BCF4-4681-87F1-0308293C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9B132-2A5A-477B-A5A4-AD202980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C5D0F-BD32-4811-BCC9-1B830688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0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9B571-83F8-45F9-BB11-96815EEF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D4667-1167-46E4-AE99-A2CBB319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D5B16-8557-4698-A486-E6103B94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E704B-EA21-4BB5-AA4F-238A476C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F861F7-68E0-4EB7-97F2-0E9826DE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64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95D81-4A3D-442F-A965-4A57832A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4721EC-91EB-47DE-AC4B-300CB3CF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8FB6A-81C9-4B56-84E6-E99E437A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520642-B362-4142-B371-F3A5A44D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E902F-829A-46B1-8C2D-66DBD6FD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1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05ED6-5DF9-411F-82DD-7B664F1A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F73F1-E406-43C2-974F-AB323755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9DB7DC-6BF4-49D1-9320-6A684E60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7BA322-4459-4FD7-9A7F-4057D9B1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52C7C-B288-4313-B5C2-53736140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32B9F-EA84-4A0A-931F-619A3B0B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3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DBB01-2A2B-40FE-A3E4-93B31B7E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C82C94-5590-4904-8FCF-CF32FA4C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19FDA-4833-458D-84D9-AD9E45F6E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8A362-6A06-47AC-8DF8-3EB49F43A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800EFE-1582-4C90-BABE-5C9018117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773C3E-E332-4D1C-A51D-AF91E20E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0CA813-151F-4C97-9926-BDF97523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BEA508-F609-4FAE-98CE-E451C8EF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5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C6FC-B7FE-407F-8AC2-B3E73176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9DF496-F448-41C3-AC22-7B1ECEDB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BC1D76-AF8F-43F3-84A4-6B4A194E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AB1EDE-6F21-4DCB-BBCF-0775D0BF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0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A5A757-64FA-4ED3-A973-665C9F7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26E9D9-9F56-46C5-87D5-86664CA1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C4E8A6-7B91-4574-B9CF-3855114F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6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0EAE3-BF36-4E3A-952F-FCE348C4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1CFA5-9EFC-4B41-B621-D2A6FA40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696E21-FDA8-431C-98A6-73AD1524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72DF18-CEB7-431D-A894-18E25988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FA2FFC-9F58-49FD-8D3D-C52D35B6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53677D-9D99-4BB8-BEE1-B6EB6D55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15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3A220-9B95-4FC4-957F-D3620EF6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5500C5-3C26-42D7-ACA9-5877FA656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50E69C-CDB6-4E0A-B931-E550F9003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A18DE6-D526-4D14-B3DD-7F5B8BCA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10364-3A75-42E3-B519-9D7774C6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3BBFC7-2B88-48AF-98EA-1400028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5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6ADCF1-A818-4B98-9F4A-002483E9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106B3-AB94-4AC1-AEEC-F55F428D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B899A-FE13-4AE1-A533-B3F8BF26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5A55-BCB7-43A0-B8F7-2180BB98BC21}" type="datetimeFigureOut">
              <a:rPr lang="pt-BR" smtClean="0"/>
              <a:t>21/12/2017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D68658-BE1C-4002-915E-FDF14990F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46CC3-A68E-4B7A-8F0A-C14FFBBB8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C42AF-D332-4DF6-868C-2A7D37A9F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4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coconut.c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conut.co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hyperlink" Target="https://zencoder.com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emf"/><Relationship Id="rId4" Type="http://schemas.openxmlformats.org/officeDocument/2006/relationships/customXml" Target="../ink/ink1.xml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coder.com/en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coder.com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9FB82-E1FF-4475-91EA-D018A3C3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Transcodificação</a:t>
            </a:r>
            <a:r>
              <a:rPr lang="pt-BR" dirty="0"/>
              <a:t> de vídeo na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13F67-D37F-49F8-99FD-61987376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formato é HLS (se faz HLS)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289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Zoom de Slide 4">
                <a:extLst>
                  <a:ext uri="{FF2B5EF4-FFF2-40B4-BE49-F238E27FC236}">
                    <a16:creationId xmlns:a16="http://schemas.microsoft.com/office/drawing/2014/main" id="{F410EF0B-6CF4-4A8F-B7A2-A7BD92FBE2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1640188"/>
                  </p:ext>
                </p:extLst>
              </p:nvPr>
            </p:nvGraphicFramePr>
            <p:xfrm>
              <a:off x="-454913" y="-245660"/>
              <a:ext cx="16267768" cy="9150620"/>
            </p:xfrm>
            <a:graphic>
              <a:graphicData uri="http://schemas.microsoft.com/office/powerpoint/2016/slidezoom">
                <pslz:sldZm>
                  <pslz:sldZmObj sldId="258" cId="1625491408">
                    <pslz:zmPr id="{657BF440-5165-4633-9D0A-64A1E3B815A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67768" cy="915062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Zoom de Slide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410EF0B-6CF4-4A8F-B7A2-A7BD92FBE2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54913" y="-245660"/>
                <a:ext cx="16267768" cy="915062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76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DB20670-F2E1-4B63-8B37-F1005B02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26" y="0"/>
            <a:ext cx="6701674" cy="527139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537A4AE-9F0A-456C-B431-3B4F2E50C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149" y="2213494"/>
            <a:ext cx="5433753" cy="45281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B042DF-6236-4A42-9C57-45ACD1370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81" y="5649320"/>
            <a:ext cx="9096375" cy="71437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8D5E9A23-1256-4A20-9C4C-D00E228C058A}"/>
              </a:ext>
            </a:extLst>
          </p:cNvPr>
          <p:cNvSpPr txBox="1">
            <a:spLocks/>
          </p:cNvSpPr>
          <p:nvPr/>
        </p:nvSpPr>
        <p:spPr>
          <a:xfrm>
            <a:off x="-1236260" y="-3779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/>
              <a:t>Amazon</a:t>
            </a:r>
            <a:r>
              <a:rPr lang="pt-BR" b="1" dirty="0"/>
              <a:t> </a:t>
            </a:r>
            <a:r>
              <a:rPr lang="pt-BR" b="1" dirty="0" err="1"/>
              <a:t>Elastic</a:t>
            </a:r>
            <a:r>
              <a:rPr lang="pt-BR" b="1" dirty="0"/>
              <a:t> </a:t>
            </a:r>
            <a:r>
              <a:rPr lang="pt-BR" b="1" dirty="0" err="1"/>
              <a:t>Transcoder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13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157FB-8039-4B73-AFE2-613CF03F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Amazon</a:t>
            </a:r>
            <a:r>
              <a:rPr lang="pt-BR" b="1" dirty="0"/>
              <a:t> </a:t>
            </a:r>
            <a:r>
              <a:rPr lang="pt-BR" b="1" dirty="0" err="1"/>
              <a:t>Elastic</a:t>
            </a:r>
            <a:r>
              <a:rPr lang="pt-BR" b="1" dirty="0"/>
              <a:t> </a:t>
            </a:r>
            <a:r>
              <a:rPr lang="pt-BR" b="1" dirty="0" err="1"/>
              <a:t>Transcoder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4F8A60-F110-4E3B-863A-309507E9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676525"/>
            <a:ext cx="8982075" cy="418147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0D0EFE5-E458-4F33-BEE3-8786A6733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436970"/>
            <a:ext cx="2905236" cy="24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3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05384F4-3908-4472-9744-BEAD2AE1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8639175" cy="61055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4D9675C-46D2-471C-B5B1-C673EE8136F8}"/>
              </a:ext>
            </a:extLst>
          </p:cNvPr>
          <p:cNvCxnSpPr/>
          <p:nvPr/>
        </p:nvCxnSpPr>
        <p:spPr>
          <a:xfrm>
            <a:off x="3876034" y="1661758"/>
            <a:ext cx="887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B85D601-B0CE-4744-95A9-4A4CC029B062}"/>
              </a:ext>
            </a:extLst>
          </p:cNvPr>
          <p:cNvCxnSpPr/>
          <p:nvPr/>
        </p:nvCxnSpPr>
        <p:spPr>
          <a:xfrm>
            <a:off x="1378425" y="1836098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8">
            <a:extLst>
              <a:ext uri="{FF2B5EF4-FFF2-40B4-BE49-F238E27FC236}">
                <a16:creationId xmlns:a16="http://schemas.microsoft.com/office/drawing/2014/main" id="{C9CEAD35-841F-4395-A95B-5CA213891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6764" y="4436970"/>
            <a:ext cx="2905236" cy="24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6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FDDA1F6-1A9D-487F-B984-DF983DDB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3227526"/>
            <a:ext cx="5170711" cy="189519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E7F1B4-D9BF-4F22-8C61-7935C9CE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t-BR"/>
              <a:t>Coconut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40949-25BC-4D01-9E03-7091AF25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Pós-pago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465E69-9BC7-4D86-BDDC-73ABF41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633" y="274637"/>
            <a:ext cx="3914775" cy="9620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61F00DD-E135-4463-BCBC-62B61427ACD9}"/>
              </a:ext>
            </a:extLst>
          </p:cNvPr>
          <p:cNvSpPr/>
          <p:nvPr/>
        </p:nvSpPr>
        <p:spPr>
          <a:xfrm>
            <a:off x="9952557" y="887632"/>
            <a:ext cx="1935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hlinkClick r:id="rId4"/>
              </a:rPr>
              <a:t>http://coconut.co/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E4B7DFA-A0DA-4DE1-AC96-3CB97B36E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1847850"/>
            <a:ext cx="10172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1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DDA1F6-1A9D-487F-B984-DF983DDB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8" y="3227526"/>
            <a:ext cx="5170711" cy="189519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7F1B4-D9BF-4F22-8C61-7935C9CE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pt-BR" dirty="0" err="1"/>
              <a:t>Coconut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40949-25BC-4D01-9E03-7091AF25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Pós-pago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465E69-9BC7-4D86-BDDC-73ABF41A6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633" y="274637"/>
            <a:ext cx="3914775" cy="9620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61F00DD-E135-4463-BCBC-62B61427ACD9}"/>
              </a:ext>
            </a:extLst>
          </p:cNvPr>
          <p:cNvSpPr/>
          <p:nvPr/>
        </p:nvSpPr>
        <p:spPr>
          <a:xfrm>
            <a:off x="9952557" y="887632"/>
            <a:ext cx="1935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http://coconut.co/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44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BFF4C-2E40-4667-872A-B931E5EC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ZENCODER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295D98-074A-4F80-B971-C4B8ED60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048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https://zencoder.com/en/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DDFE05-3F27-46DC-A599-D6323C56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29333"/>
            <a:ext cx="9601200" cy="4591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D3B5926-D4A0-4C91-BCCF-40FCE43BDF61}"/>
                  </a:ext>
                </a:extLst>
              </p14:cNvPr>
              <p14:cNvContentPartPr/>
              <p14:nvPr/>
            </p14:nvContentPartPr>
            <p14:xfrm>
              <a:off x="1924227" y="4476611"/>
              <a:ext cx="3071160" cy="1404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D3B5926-D4A0-4C91-BCCF-40FCE43BDF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1227" y="4413611"/>
                <a:ext cx="31968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A4F6EA0-D9A6-427C-A148-7A810247EA61}"/>
                  </a:ext>
                </a:extLst>
              </p14:cNvPr>
              <p14:cNvContentPartPr/>
              <p14:nvPr/>
            </p14:nvContentPartPr>
            <p14:xfrm>
              <a:off x="1910547" y="4784411"/>
              <a:ext cx="3657960" cy="882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A4F6EA0-D9A6-427C-A148-7A810247EA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7547" y="4721411"/>
                <a:ext cx="3783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612B10E-7FEC-4291-BD8D-54E6A029C224}"/>
                  </a:ext>
                </a:extLst>
              </p14:cNvPr>
              <p14:cNvContentPartPr/>
              <p14:nvPr/>
            </p14:nvContentPartPr>
            <p14:xfrm>
              <a:off x="1965267" y="4981331"/>
              <a:ext cx="2403000" cy="16704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612B10E-7FEC-4291-BD8D-54E6A029C2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9147" y="4975211"/>
                <a:ext cx="241524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24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544A8A0-8C46-411F-AFCB-D4BDBD048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39" b="10424"/>
          <a:stretch/>
        </p:blipFill>
        <p:spPr>
          <a:xfrm>
            <a:off x="1351286" y="1690688"/>
            <a:ext cx="9453406" cy="3815541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8FB0413F-029C-4695-BDBD-1C0096EE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ZENCODER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3EE3F74-788C-4CB6-A4AD-21ADEF19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048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3"/>
              </a:rPr>
              <a:t>https://zencoder.com/en/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49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B9AD7-873D-422C-A4C3-BCA5BB35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238F8-F215-447C-A6DA-4A12E3FA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Pay</a:t>
            </a:r>
            <a:r>
              <a:rPr lang="pt-BR" dirty="0"/>
              <a:t> as </a:t>
            </a:r>
            <a:r>
              <a:rPr lang="pt-BR" dirty="0" err="1"/>
              <a:t>You</a:t>
            </a:r>
            <a:r>
              <a:rPr lang="pt-BR" dirty="0"/>
              <a:t> GO - $ 0,05 por minuto.</a:t>
            </a:r>
          </a:p>
          <a:p>
            <a:r>
              <a:rPr lang="pt-BR" dirty="0" err="1"/>
              <a:t>Launch</a:t>
            </a:r>
            <a:r>
              <a:rPr lang="pt-BR" dirty="0"/>
              <a:t> - $40/mês = 1000 minutos - Adicional de $0,04 por min </a:t>
            </a:r>
            <a:r>
              <a:rPr lang="pt-BR" dirty="0" err="1"/>
              <a:t>exced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297E52F-6FF0-4080-8155-6530AC6013B4}"/>
              </a:ext>
            </a:extLst>
          </p:cNvPr>
          <p:cNvSpPr txBox="1">
            <a:spLocks/>
          </p:cNvSpPr>
          <p:nvPr/>
        </p:nvSpPr>
        <p:spPr>
          <a:xfrm>
            <a:off x="8167048" y="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>
                <a:hlinkClick r:id="rId2"/>
              </a:rPr>
              <a:t>https://zencoder.com/en/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56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Transcodificação de vídeo na nuvem</vt:lpstr>
      <vt:lpstr>Apresentação do PowerPoint</vt:lpstr>
      <vt:lpstr>Amazon Elastic Transcoder</vt:lpstr>
      <vt:lpstr>Apresentação do PowerPoint</vt:lpstr>
      <vt:lpstr>Coconut</vt:lpstr>
      <vt:lpstr>Coconut</vt:lpstr>
      <vt:lpstr>ZENCODER</vt:lpstr>
      <vt:lpstr>ZENCODER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 Basílio</dc:creator>
  <cp:lastModifiedBy>Glauco Basílio</cp:lastModifiedBy>
  <cp:revision>28</cp:revision>
  <dcterms:created xsi:type="dcterms:W3CDTF">2017-12-21T13:05:32Z</dcterms:created>
  <dcterms:modified xsi:type="dcterms:W3CDTF">2017-12-21T17:24:22Z</dcterms:modified>
</cp:coreProperties>
</file>