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0" r:id="rId7"/>
    <p:sldId id="265" r:id="rId8"/>
    <p:sldId id="272" r:id="rId9"/>
    <p:sldId id="273" r:id="rId10"/>
    <p:sldId id="274" r:id="rId11"/>
    <p:sldId id="270" r:id="rId12"/>
    <p:sldId id="261" r:id="rId13"/>
    <p:sldId id="266" r:id="rId14"/>
    <p:sldId id="262" r:id="rId15"/>
    <p:sldId id="267" r:id="rId16"/>
    <p:sldId id="263" r:id="rId17"/>
    <p:sldId id="268" r:id="rId18"/>
    <p:sldId id="271"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29-03-19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29-03-19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29-03-19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29-03-19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29-03-19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29-03-19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766" y="102326"/>
            <a:ext cx="8825658" cy="1778725"/>
          </a:xfrm>
        </p:spPr>
        <p:txBody>
          <a:bodyPr/>
          <a:lstStyle/>
          <a:p>
            <a:r>
              <a:rPr lang="en-IN" dirty="0" smtClean="0"/>
              <a:t>            HRMS</a:t>
            </a:r>
            <a:br>
              <a:rPr lang="en-IN" dirty="0" smtClean="0"/>
            </a:br>
            <a:endParaRPr lang="en-IN" sz="3200" dirty="0"/>
          </a:p>
        </p:txBody>
      </p:sp>
      <p:sp>
        <p:nvSpPr>
          <p:cNvPr id="3" name="Subtitle 2"/>
          <p:cNvSpPr>
            <a:spLocks noGrp="1"/>
          </p:cNvSpPr>
          <p:nvPr>
            <p:ph type="subTitle" idx="1"/>
          </p:nvPr>
        </p:nvSpPr>
        <p:spPr>
          <a:xfrm>
            <a:off x="1533778" y="1371600"/>
            <a:ext cx="8825658" cy="4267201"/>
          </a:xfrm>
        </p:spPr>
        <p:txBody>
          <a:bodyPr>
            <a:normAutofit/>
          </a:bodyPr>
          <a:lstStyle/>
          <a:p>
            <a:r>
              <a:rPr lang="en-US" sz="3200" dirty="0"/>
              <a:t>(Human Resource Management System</a:t>
            </a:r>
            <a:r>
              <a:rPr lang="en-US" sz="3200" dirty="0" smtClean="0"/>
              <a:t>)</a:t>
            </a:r>
          </a:p>
          <a:p>
            <a:endParaRPr lang="en-US" sz="3200" dirty="0"/>
          </a:p>
          <a:p>
            <a:r>
              <a:rPr lang="en-US" sz="3200" dirty="0" smtClean="0"/>
              <a:t>Title: HRMS</a:t>
            </a:r>
          </a:p>
          <a:p>
            <a:r>
              <a:rPr lang="en-US" sz="3200" dirty="0" smtClean="0"/>
              <a:t>Name: rajesh Saha</a:t>
            </a:r>
          </a:p>
          <a:p>
            <a:r>
              <a:rPr lang="en-US" sz="3200" dirty="0" smtClean="0"/>
              <a:t>Usn: 1nh16mca51</a:t>
            </a:r>
          </a:p>
          <a:p>
            <a:r>
              <a:rPr lang="en-US" sz="3200" dirty="0"/>
              <a:t>project </a:t>
            </a:r>
            <a:r>
              <a:rPr lang="en-US" sz="3200" dirty="0" smtClean="0"/>
              <a:t>guide: c.r</a:t>
            </a:r>
            <a:r>
              <a:rPr lang="en-US" sz="3200" dirty="0"/>
              <a:t>.</a:t>
            </a:r>
            <a:r>
              <a:rPr lang="en-US" sz="3200" dirty="0" smtClean="0"/>
              <a:t>viswanatha</a:t>
            </a:r>
          </a:p>
        </p:txBody>
      </p:sp>
    </p:spTree>
    <p:extLst>
      <p:ext uri="{BB962C8B-B14F-4D97-AF65-F5344CB8AC3E}">
        <p14:creationId xmlns:p14="http://schemas.microsoft.com/office/powerpoint/2010/main" xmlns="" val="3175559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Code</a:t>
            </a:r>
            <a:endParaRPr lang="en-US" dirty="0"/>
          </a:p>
        </p:txBody>
      </p:sp>
      <p:pic>
        <p:nvPicPr>
          <p:cNvPr id="4" name="Content Placeholder 3" descr="leave_code.png"/>
          <p:cNvPicPr>
            <a:picLocks noGrp="1" noChangeAspect="1"/>
          </p:cNvPicPr>
          <p:nvPr>
            <p:ph idx="1"/>
          </p:nvPr>
        </p:nvPicPr>
        <p:blipFill>
          <a:blip r:embed="rId2"/>
          <a:stretch>
            <a:fillRect/>
          </a:stretch>
        </p:blipFill>
        <p:spPr>
          <a:xfrm>
            <a:off x="561702" y="1293223"/>
            <a:ext cx="11207931" cy="495517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Registration</a:t>
            </a:r>
            <a:endParaRPr lang="en-US" dirty="0"/>
          </a:p>
        </p:txBody>
      </p:sp>
      <p:pic>
        <p:nvPicPr>
          <p:cNvPr id="6" name="Content Placeholder 5" descr="employee_registation1.png"/>
          <p:cNvPicPr>
            <a:picLocks noGrp="1" noChangeAspect="1"/>
          </p:cNvPicPr>
          <p:nvPr>
            <p:ph idx="1"/>
          </p:nvPr>
        </p:nvPicPr>
        <p:blipFill>
          <a:blip r:embed="rId2"/>
          <a:stretch>
            <a:fillRect/>
          </a:stretch>
        </p:blipFill>
        <p:spPr>
          <a:xfrm>
            <a:off x="248194" y="1240971"/>
            <a:ext cx="11547565" cy="5119259"/>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t>Department  Management</a:t>
            </a:r>
            <a:endParaRPr lang="en-IN" dirty="0"/>
          </a:p>
        </p:txBody>
      </p:sp>
      <p:sp>
        <p:nvSpPr>
          <p:cNvPr id="3" name="Content Placeholder 2"/>
          <p:cNvSpPr>
            <a:spLocks noGrp="1"/>
          </p:cNvSpPr>
          <p:nvPr>
            <p:ph idx="1"/>
          </p:nvPr>
        </p:nvSpPr>
        <p:spPr/>
        <p:txBody>
          <a:bodyPr>
            <a:normAutofit/>
          </a:bodyPr>
          <a:lstStyle/>
          <a:p>
            <a:r>
              <a:rPr lang="en-IN" sz="2800" dirty="0" smtClean="0"/>
              <a:t>In this module it carries out the list of department where employees are working and that the employees need to report their specified leaders about the job.</a:t>
            </a:r>
            <a:endParaRPr lang="en-IN" sz="2800" dirty="0"/>
          </a:p>
        </p:txBody>
      </p:sp>
    </p:spTree>
    <p:extLst>
      <p:ext uri="{BB962C8B-B14F-4D97-AF65-F5344CB8AC3E}">
        <p14:creationId xmlns:p14="http://schemas.microsoft.com/office/powerpoint/2010/main" xmlns="" val="59752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Department  Management</a:t>
            </a:r>
            <a:endParaRPr lang="en-US" dirty="0"/>
          </a:p>
        </p:txBody>
      </p:sp>
      <p:sp>
        <p:nvSpPr>
          <p:cNvPr id="3" name="Content Placeholder 2"/>
          <p:cNvSpPr>
            <a:spLocks noGrp="1"/>
          </p:cNvSpPr>
          <p:nvPr>
            <p:ph idx="1"/>
          </p:nvPr>
        </p:nvSpPr>
        <p:spPr/>
        <p:txBody>
          <a:bodyPr>
            <a:normAutofit/>
          </a:bodyPr>
          <a:lstStyle/>
          <a:p>
            <a:r>
              <a:rPr lang="en-US" sz="3200" dirty="0" smtClean="0"/>
              <a:t>It consist of different type of job descriptions and salary code this will be handled by HR for providing a job to an employee based on provided department and can specify the annual income salary for the job types etc.</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t>Attendance Management</a:t>
            </a:r>
          </a:p>
        </p:txBody>
      </p:sp>
      <p:sp>
        <p:nvSpPr>
          <p:cNvPr id="3" name="Content Placeholder 2"/>
          <p:cNvSpPr>
            <a:spLocks noGrp="1"/>
          </p:cNvSpPr>
          <p:nvPr>
            <p:ph idx="1"/>
          </p:nvPr>
        </p:nvSpPr>
        <p:spPr/>
        <p:txBody>
          <a:bodyPr>
            <a:normAutofit/>
          </a:bodyPr>
          <a:lstStyle/>
          <a:p>
            <a:r>
              <a:rPr lang="en-IN" sz="2800" dirty="0" smtClean="0"/>
              <a:t>This module purpose is it maintain the attendance of an employee which gloss’s the salary based on attendance.</a:t>
            </a:r>
            <a:endParaRPr lang="en-IN" sz="2800" dirty="0"/>
          </a:p>
        </p:txBody>
      </p:sp>
    </p:spTree>
    <p:extLst>
      <p:ext uri="{BB962C8B-B14F-4D97-AF65-F5344CB8AC3E}">
        <p14:creationId xmlns:p14="http://schemas.microsoft.com/office/powerpoint/2010/main" xmlns="" val="2491060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Attendance Management</a:t>
            </a:r>
            <a:endParaRPr lang="en-US" dirty="0"/>
          </a:p>
        </p:txBody>
      </p:sp>
      <p:sp>
        <p:nvSpPr>
          <p:cNvPr id="3" name="Content Placeholder 2"/>
          <p:cNvSpPr>
            <a:spLocks noGrp="1"/>
          </p:cNvSpPr>
          <p:nvPr>
            <p:ph idx="1"/>
          </p:nvPr>
        </p:nvSpPr>
        <p:spPr/>
        <p:txBody>
          <a:bodyPr>
            <a:normAutofit/>
          </a:bodyPr>
          <a:lstStyle/>
          <a:p>
            <a:r>
              <a:rPr lang="en-US" sz="3200" dirty="0" smtClean="0"/>
              <a:t>By providing a records into the biometric the employees attendance are to be stored on a backend(</a:t>
            </a:r>
            <a:r>
              <a:rPr lang="en-US" sz="3200" dirty="0" err="1" smtClean="0"/>
              <a:t>mongoDB</a:t>
            </a:r>
            <a:r>
              <a:rPr lang="en-US" sz="3200" dirty="0" smtClean="0"/>
              <a:t>) database. Based on the attendance it automatically generates employee salary. In this module the hr can see the day by day attendance or monthly attendance of an employee.</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t>Salary Slip Management</a:t>
            </a:r>
            <a:endParaRPr lang="en-IN" dirty="0"/>
          </a:p>
        </p:txBody>
      </p:sp>
      <p:sp>
        <p:nvSpPr>
          <p:cNvPr id="3" name="Content Placeholder 2"/>
          <p:cNvSpPr>
            <a:spLocks noGrp="1"/>
          </p:cNvSpPr>
          <p:nvPr>
            <p:ph idx="1"/>
          </p:nvPr>
        </p:nvSpPr>
        <p:spPr/>
        <p:txBody>
          <a:bodyPr>
            <a:normAutofit/>
          </a:bodyPr>
          <a:lstStyle/>
          <a:p>
            <a:r>
              <a:rPr lang="en-IN" sz="2800" dirty="0" smtClean="0"/>
              <a:t>Based on the employee attendance our company provides a salary. The employees can access their salary slip by specifying required data into an application &amp; they can download</a:t>
            </a:r>
          </a:p>
          <a:p>
            <a:pPr marL="0" indent="0">
              <a:buNone/>
            </a:pPr>
            <a:r>
              <a:rPr lang="en-IN" sz="2800" dirty="0" smtClean="0"/>
              <a:t>    Their salary slip</a:t>
            </a:r>
            <a:endParaRPr lang="en-IN" sz="2800" dirty="0"/>
          </a:p>
        </p:txBody>
      </p:sp>
    </p:spTree>
    <p:extLst>
      <p:ext uri="{BB962C8B-B14F-4D97-AF65-F5344CB8AC3E}">
        <p14:creationId xmlns:p14="http://schemas.microsoft.com/office/powerpoint/2010/main" xmlns="" val="378259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Salary Slip Management</a:t>
            </a:r>
            <a:endParaRPr lang="en-US" dirty="0"/>
          </a:p>
        </p:txBody>
      </p:sp>
      <p:sp>
        <p:nvSpPr>
          <p:cNvPr id="3" name="Content Placeholder 2"/>
          <p:cNvSpPr>
            <a:spLocks noGrp="1"/>
          </p:cNvSpPr>
          <p:nvPr>
            <p:ph idx="1"/>
          </p:nvPr>
        </p:nvSpPr>
        <p:spPr/>
        <p:txBody>
          <a:bodyPr>
            <a:noAutofit/>
          </a:bodyPr>
          <a:lstStyle/>
          <a:p>
            <a:r>
              <a:rPr lang="en-US" sz="2800" dirty="0" smtClean="0"/>
              <a:t>It is based on the attendance of an employee he has been already generated different types of department salary code based on the employee id the salary amount will be generated.HR can handle monthly wise if dedication or allowances can be inserted to the employee based on the performance an employee. This salary voucher can be generated has a bill record(PDF file) downloadable.</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Salary Slip</a:t>
            </a:r>
            <a:endParaRPr lang="en-US" dirty="0"/>
          </a:p>
        </p:txBody>
      </p:sp>
      <p:pic>
        <p:nvPicPr>
          <p:cNvPr id="4" name="Content Placeholder 3" descr="salary_slip.png"/>
          <p:cNvPicPr>
            <a:picLocks noGrp="1" noChangeAspect="1"/>
          </p:cNvPicPr>
          <p:nvPr>
            <p:ph idx="1"/>
          </p:nvPr>
        </p:nvPicPr>
        <p:blipFill>
          <a:blip r:embed="rId2"/>
          <a:stretch>
            <a:fillRect/>
          </a:stretch>
        </p:blipFill>
        <p:spPr>
          <a:xfrm>
            <a:off x="287382" y="1188720"/>
            <a:ext cx="11625943" cy="5146766"/>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5400" dirty="0" smtClean="0"/>
              <a:t>             Thank You</a:t>
            </a:r>
          </a:p>
          <a:p>
            <a:pPr marL="0" indent="0" algn="ctr">
              <a:buNone/>
            </a:pPr>
            <a:endParaRPr lang="en-IN" sz="5400" dirty="0"/>
          </a:p>
          <a:p>
            <a:pPr marL="0" indent="0" algn="ctr">
              <a:buNone/>
            </a:pPr>
            <a:endParaRPr lang="en-IN" sz="5400" dirty="0" smtClean="0"/>
          </a:p>
          <a:p>
            <a:pPr marL="0" indent="0" algn="ctr">
              <a:buNone/>
            </a:pPr>
            <a:endParaRPr lang="en-IN" sz="1400" dirty="0"/>
          </a:p>
        </p:txBody>
      </p:sp>
    </p:spTree>
    <p:extLst>
      <p:ext uri="{BB962C8B-B14F-4D97-AF65-F5344CB8AC3E}">
        <p14:creationId xmlns:p14="http://schemas.microsoft.com/office/powerpoint/2010/main" xmlns="" val="2463988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Company Details</a:t>
            </a:r>
            <a:br>
              <a:rPr lang="en-IN" dirty="0"/>
            </a:br>
            <a:r>
              <a:rPr lang="en-IN" dirty="0" smtClean="0"/>
              <a:t>(Biztechnosys Infotech </a:t>
            </a:r>
            <a:r>
              <a:rPr lang="en-IN" dirty="0"/>
              <a:t>P</a:t>
            </a:r>
            <a:r>
              <a:rPr lang="en-IN" dirty="0" smtClean="0"/>
              <a:t>vt ltd)</a:t>
            </a:r>
            <a:endParaRPr lang="en-IN" dirty="0"/>
          </a:p>
        </p:txBody>
      </p:sp>
      <p:sp>
        <p:nvSpPr>
          <p:cNvPr id="3" name="Content Placeholder 2"/>
          <p:cNvSpPr>
            <a:spLocks noGrp="1"/>
          </p:cNvSpPr>
          <p:nvPr>
            <p:ph idx="1"/>
          </p:nvPr>
        </p:nvSpPr>
        <p:spPr/>
        <p:txBody>
          <a:bodyPr>
            <a:normAutofit/>
          </a:bodyPr>
          <a:lstStyle/>
          <a:p>
            <a:r>
              <a:rPr lang="en-IN" sz="3600" dirty="0"/>
              <a:t>Biztechnosys Infotech Pvt </a:t>
            </a:r>
            <a:r>
              <a:rPr lang="en-IN" sz="3600" dirty="0" smtClean="0"/>
              <a:t>ltd it’s a start up company. In working in a Biztechnosys for an intern ship and they had appointed me to Node </a:t>
            </a:r>
            <a:r>
              <a:rPr lang="en-IN" sz="3600" dirty="0"/>
              <a:t>J</a:t>
            </a:r>
            <a:r>
              <a:rPr lang="en-IN" sz="3600" dirty="0" smtClean="0"/>
              <a:t>s Angular Js platform based on this we are developing the above project HRMS.</a:t>
            </a:r>
            <a:endParaRPr lang="en-IN" sz="3600" dirty="0"/>
          </a:p>
        </p:txBody>
      </p:sp>
    </p:spTree>
    <p:extLst>
      <p:ext uri="{BB962C8B-B14F-4D97-AF65-F5344CB8AC3E}">
        <p14:creationId xmlns:p14="http://schemas.microsoft.com/office/powerpoint/2010/main" xmlns="" val="3070566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HRMS </a:t>
            </a:r>
            <a:endParaRPr lang="en-IN" dirty="0"/>
          </a:p>
        </p:txBody>
      </p:sp>
      <p:sp>
        <p:nvSpPr>
          <p:cNvPr id="3" name="Content Placeholder 2"/>
          <p:cNvSpPr>
            <a:spLocks noGrp="1"/>
          </p:cNvSpPr>
          <p:nvPr>
            <p:ph idx="1"/>
          </p:nvPr>
        </p:nvSpPr>
        <p:spPr/>
        <p:txBody>
          <a:bodyPr>
            <a:normAutofit/>
          </a:bodyPr>
          <a:lstStyle/>
          <a:p>
            <a:r>
              <a:rPr lang="en-US" sz="2800" dirty="0"/>
              <a:t>A HRMS (Human Resource Management System) is a combination of systems and processes that connect human resource management and information technology through HR software. A HRMS may help to revolutionize a workplace.</a:t>
            </a:r>
            <a:endParaRPr lang="en-IN" sz="2800" dirty="0"/>
          </a:p>
        </p:txBody>
      </p:sp>
    </p:spTree>
    <p:extLst>
      <p:ext uri="{BB962C8B-B14F-4D97-AF65-F5344CB8AC3E}">
        <p14:creationId xmlns:p14="http://schemas.microsoft.com/office/powerpoint/2010/main" xmlns="" val="1203860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HRMS System</a:t>
            </a:r>
          </a:p>
        </p:txBody>
      </p:sp>
      <p:sp>
        <p:nvSpPr>
          <p:cNvPr id="3" name="Content Placeholder 2"/>
          <p:cNvSpPr>
            <a:spLocks noGrp="1"/>
          </p:cNvSpPr>
          <p:nvPr>
            <p:ph idx="1"/>
          </p:nvPr>
        </p:nvSpPr>
        <p:spPr/>
        <p:txBody>
          <a:bodyPr>
            <a:normAutofit fontScale="92500" lnSpcReduction="10000"/>
          </a:bodyPr>
          <a:lstStyle/>
          <a:p>
            <a:r>
              <a:rPr lang="en-IN" sz="3600" dirty="0" smtClean="0"/>
              <a:t>They are </a:t>
            </a:r>
            <a:r>
              <a:rPr lang="en-IN" sz="3600" dirty="0" smtClean="0"/>
              <a:t>5 </a:t>
            </a:r>
            <a:r>
              <a:rPr lang="en-IN" sz="3600" dirty="0" smtClean="0"/>
              <a:t>modules in my </a:t>
            </a:r>
            <a:r>
              <a:rPr lang="en-IN" sz="3600" dirty="0" smtClean="0"/>
              <a:t>project</a:t>
            </a:r>
          </a:p>
          <a:p>
            <a:pPr>
              <a:buNone/>
            </a:pPr>
            <a:endParaRPr lang="en-IN" sz="3600" dirty="0" smtClean="0"/>
          </a:p>
          <a:p>
            <a:r>
              <a:rPr lang="en-IN" sz="3600" dirty="0" smtClean="0"/>
              <a:t>1)Admin(HR)</a:t>
            </a:r>
            <a:endParaRPr lang="en-IN" sz="3600" dirty="0"/>
          </a:p>
          <a:p>
            <a:r>
              <a:rPr lang="en-IN" sz="3600" dirty="0" smtClean="0"/>
              <a:t>2</a:t>
            </a:r>
            <a:r>
              <a:rPr lang="en-IN" sz="3600" dirty="0" smtClean="0"/>
              <a:t>) </a:t>
            </a:r>
            <a:r>
              <a:rPr lang="en-IN" sz="3600" dirty="0" smtClean="0"/>
              <a:t>Employee </a:t>
            </a:r>
            <a:r>
              <a:rPr lang="en-IN" sz="3600" dirty="0"/>
              <a:t>M</a:t>
            </a:r>
            <a:r>
              <a:rPr lang="en-IN" sz="3600" dirty="0" smtClean="0"/>
              <a:t>anagement </a:t>
            </a:r>
          </a:p>
          <a:p>
            <a:r>
              <a:rPr lang="en-IN" sz="3600" dirty="0"/>
              <a:t>3</a:t>
            </a:r>
            <a:r>
              <a:rPr lang="en-IN" sz="3600" dirty="0" smtClean="0"/>
              <a:t>) </a:t>
            </a:r>
            <a:r>
              <a:rPr lang="en-IN" sz="3600" dirty="0" smtClean="0"/>
              <a:t>Department  Management</a:t>
            </a:r>
          </a:p>
          <a:p>
            <a:r>
              <a:rPr lang="en-IN" sz="3600" dirty="0"/>
              <a:t>4</a:t>
            </a:r>
            <a:r>
              <a:rPr lang="en-IN" sz="3600" dirty="0" smtClean="0"/>
              <a:t>) </a:t>
            </a:r>
            <a:r>
              <a:rPr lang="en-IN" sz="3600" dirty="0" smtClean="0"/>
              <a:t>Attendance Management</a:t>
            </a:r>
          </a:p>
          <a:p>
            <a:r>
              <a:rPr lang="en-IN" sz="3600" dirty="0"/>
              <a:t>5</a:t>
            </a:r>
            <a:r>
              <a:rPr lang="en-IN" sz="3600" dirty="0" smtClean="0"/>
              <a:t>) </a:t>
            </a:r>
            <a:r>
              <a:rPr lang="en-IN" sz="3600" dirty="0"/>
              <a:t>Salary </a:t>
            </a:r>
            <a:r>
              <a:rPr lang="en-IN" sz="3600" dirty="0" smtClean="0"/>
              <a:t>Slip Management </a:t>
            </a:r>
            <a:endParaRPr lang="en-IN" sz="3600" dirty="0"/>
          </a:p>
        </p:txBody>
      </p:sp>
    </p:spTree>
    <p:extLst>
      <p:ext uri="{BB962C8B-B14F-4D97-AF65-F5344CB8AC3E}">
        <p14:creationId xmlns:p14="http://schemas.microsoft.com/office/powerpoint/2010/main" xmlns="" val="910837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Admin(HR)</a:t>
            </a:r>
            <a:endParaRPr lang="en-US" dirty="0"/>
          </a:p>
        </p:txBody>
      </p:sp>
      <p:sp>
        <p:nvSpPr>
          <p:cNvPr id="3" name="Content Placeholder 2"/>
          <p:cNvSpPr>
            <a:spLocks noGrp="1"/>
          </p:cNvSpPr>
          <p:nvPr>
            <p:ph idx="1"/>
          </p:nvPr>
        </p:nvSpPr>
        <p:spPr/>
        <p:txBody>
          <a:bodyPr>
            <a:normAutofit/>
          </a:bodyPr>
          <a:lstStyle/>
          <a:p>
            <a:r>
              <a:rPr lang="en-US" sz="4000" dirty="0" smtClean="0"/>
              <a:t>Admin(HR) can access all the details of an employee departments etc. and he can access or modifies the </a:t>
            </a:r>
            <a:r>
              <a:rPr lang="en-US" sz="4000" smtClean="0"/>
              <a:t>each employee data</a:t>
            </a:r>
            <a:r>
              <a:rPr lang="en-US" sz="4000" dirty="0" smtClean="0"/>
              <a:t>.</a:t>
            </a: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t>Employee Management </a:t>
            </a:r>
            <a:br>
              <a:rPr lang="en-IN" sz="4400" dirty="0"/>
            </a:br>
            <a:endParaRPr lang="en-IN" dirty="0"/>
          </a:p>
        </p:txBody>
      </p:sp>
      <p:sp>
        <p:nvSpPr>
          <p:cNvPr id="3" name="Content Placeholder 2"/>
          <p:cNvSpPr>
            <a:spLocks noGrp="1"/>
          </p:cNvSpPr>
          <p:nvPr>
            <p:ph idx="1"/>
          </p:nvPr>
        </p:nvSpPr>
        <p:spPr/>
        <p:txBody>
          <a:bodyPr>
            <a:normAutofit/>
          </a:bodyPr>
          <a:lstStyle/>
          <a:p>
            <a:r>
              <a:rPr lang="en-IN" sz="4000" dirty="0" smtClean="0"/>
              <a:t>In this module purpose HR has to register the new employee details into the database.</a:t>
            </a:r>
            <a:endParaRPr lang="en-IN" sz="4000" dirty="0"/>
          </a:p>
        </p:txBody>
      </p:sp>
    </p:spTree>
    <p:extLst>
      <p:ext uri="{BB962C8B-B14F-4D97-AF65-F5344CB8AC3E}">
        <p14:creationId xmlns:p14="http://schemas.microsoft.com/office/powerpoint/2010/main" xmlns="" val="2231105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Employee Management </a:t>
            </a:r>
            <a:br>
              <a:rPr lang="en-IN" sz="4000" dirty="0" smtClean="0"/>
            </a:br>
            <a:endParaRPr lang="en-US" dirty="0"/>
          </a:p>
        </p:txBody>
      </p:sp>
      <p:sp>
        <p:nvSpPr>
          <p:cNvPr id="3" name="Content Placeholder 2"/>
          <p:cNvSpPr>
            <a:spLocks noGrp="1"/>
          </p:cNvSpPr>
          <p:nvPr>
            <p:ph idx="1"/>
          </p:nvPr>
        </p:nvSpPr>
        <p:spPr/>
        <p:txBody>
          <a:bodyPr>
            <a:noAutofit/>
          </a:bodyPr>
          <a:lstStyle/>
          <a:p>
            <a:r>
              <a:rPr lang="en-US" sz="2800" dirty="0" smtClean="0"/>
              <a:t>In this module the HR has to register the employee details based on the requirements and it consist of a categories data such as personal details , Address, Qualification, Reference and HR.</a:t>
            </a:r>
            <a:endParaRPr lang="en-US" sz="2800" dirty="0" smtClean="0"/>
          </a:p>
          <a:p>
            <a:r>
              <a:rPr lang="en-US" sz="2800" dirty="0" smtClean="0"/>
              <a:t>HR Data is mandatory for an employee to register a details of an job code, salary code, leave code has been mentioned by HR</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Code</a:t>
            </a:r>
            <a:endParaRPr lang="en-US" dirty="0"/>
          </a:p>
        </p:txBody>
      </p:sp>
      <p:pic>
        <p:nvPicPr>
          <p:cNvPr id="4" name="Content Placeholder 3" descr="job_code.png"/>
          <p:cNvPicPr>
            <a:picLocks noGrp="1" noChangeAspect="1"/>
          </p:cNvPicPr>
          <p:nvPr>
            <p:ph idx="1"/>
          </p:nvPr>
        </p:nvPicPr>
        <p:blipFill>
          <a:blip r:embed="rId2"/>
          <a:stretch>
            <a:fillRect/>
          </a:stretch>
        </p:blipFill>
        <p:spPr>
          <a:xfrm>
            <a:off x="444137" y="1410789"/>
            <a:ext cx="11220994" cy="512064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Code</a:t>
            </a:r>
            <a:endParaRPr lang="en-US" dirty="0"/>
          </a:p>
        </p:txBody>
      </p:sp>
      <p:pic>
        <p:nvPicPr>
          <p:cNvPr id="4" name="Content Placeholder 3" descr="salary_code.png"/>
          <p:cNvPicPr>
            <a:picLocks noGrp="1" noChangeAspect="1"/>
          </p:cNvPicPr>
          <p:nvPr>
            <p:ph idx="1"/>
          </p:nvPr>
        </p:nvPicPr>
        <p:blipFill>
          <a:blip r:embed="rId2"/>
          <a:stretch>
            <a:fillRect/>
          </a:stretch>
        </p:blipFill>
        <p:spPr>
          <a:xfrm>
            <a:off x="509451" y="1293223"/>
            <a:ext cx="11181806" cy="5355771"/>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TotalTime>
  <Words>503</Words>
  <Application>Microsoft Office PowerPoint</Application>
  <PresentationFormat>Custom</PresentationFormat>
  <Paragraphs>46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            HRMS </vt:lpstr>
      <vt:lpstr>Company Details (Biztechnosys Infotech Pvt ltd)</vt:lpstr>
      <vt:lpstr>What Is HRMS </vt:lpstr>
      <vt:lpstr>Module HRMS System</vt:lpstr>
      <vt:lpstr>Admin(HR)</vt:lpstr>
      <vt:lpstr>Employee Management  </vt:lpstr>
      <vt:lpstr>Employee Management  </vt:lpstr>
      <vt:lpstr>Job Code</vt:lpstr>
      <vt:lpstr>Salary Code</vt:lpstr>
      <vt:lpstr>Leave Code</vt:lpstr>
      <vt:lpstr>Employee Registration</vt:lpstr>
      <vt:lpstr>Department  Management</vt:lpstr>
      <vt:lpstr>Department  Management</vt:lpstr>
      <vt:lpstr>Attendance Management</vt:lpstr>
      <vt:lpstr>Attendance Management</vt:lpstr>
      <vt:lpstr>Salary Slip Management</vt:lpstr>
      <vt:lpstr>Salary Slip Management</vt:lpstr>
      <vt:lpstr>Salary Slip</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HRMS </dc:title>
  <dc:creator>Aritra</dc:creator>
  <cp:lastModifiedBy>Intel</cp:lastModifiedBy>
  <cp:revision>40</cp:revision>
  <dcterms:created xsi:type="dcterms:W3CDTF">2019-02-22T15:18:50Z</dcterms:created>
  <dcterms:modified xsi:type="dcterms:W3CDTF">2019-03-29T05:48:31Z</dcterms:modified>
</cp:coreProperties>
</file>