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4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396B-810E-4C34-8C8B-719DE0E0872E}" type="datetimeFigureOut">
              <a:rPr lang="en-US" smtClean="0"/>
              <a:t>29-03-19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D0C4-A8A3-4CD0-B6A8-F160DA2B07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396B-810E-4C34-8C8B-719DE0E0872E}" type="datetimeFigureOut">
              <a:rPr lang="en-US" smtClean="0"/>
              <a:t>29-03-19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D0C4-A8A3-4CD0-B6A8-F160DA2B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396B-810E-4C34-8C8B-719DE0E0872E}" type="datetimeFigureOut">
              <a:rPr lang="en-US" smtClean="0"/>
              <a:t>29-03-19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D0C4-A8A3-4CD0-B6A8-F160DA2B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396B-810E-4C34-8C8B-719DE0E0872E}" type="datetimeFigureOut">
              <a:rPr lang="en-US" smtClean="0"/>
              <a:t>29-03-19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D0C4-A8A3-4CD0-B6A8-F160DA2B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396B-810E-4C34-8C8B-719DE0E0872E}" type="datetimeFigureOut">
              <a:rPr lang="en-US" smtClean="0"/>
              <a:t>29-03-19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1E0D0C4-A8A3-4CD0-B6A8-F160DA2B07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396B-810E-4C34-8C8B-719DE0E0872E}" type="datetimeFigureOut">
              <a:rPr lang="en-US" smtClean="0"/>
              <a:t>29-03-19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D0C4-A8A3-4CD0-B6A8-F160DA2B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396B-810E-4C34-8C8B-719DE0E0872E}" type="datetimeFigureOut">
              <a:rPr lang="en-US" smtClean="0"/>
              <a:t>29-03-19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D0C4-A8A3-4CD0-B6A8-F160DA2B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396B-810E-4C34-8C8B-719DE0E0872E}" type="datetimeFigureOut">
              <a:rPr lang="en-US" smtClean="0"/>
              <a:t>29-03-19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D0C4-A8A3-4CD0-B6A8-F160DA2B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396B-810E-4C34-8C8B-719DE0E0872E}" type="datetimeFigureOut">
              <a:rPr lang="en-US" smtClean="0"/>
              <a:t>29-03-19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D0C4-A8A3-4CD0-B6A8-F160DA2B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396B-810E-4C34-8C8B-719DE0E0872E}" type="datetimeFigureOut">
              <a:rPr lang="en-US" smtClean="0"/>
              <a:t>29-03-19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D0C4-A8A3-4CD0-B6A8-F160DA2B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396B-810E-4C34-8C8B-719DE0E0872E}" type="datetimeFigureOut">
              <a:rPr lang="en-US" smtClean="0"/>
              <a:t>29-03-19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D0C4-A8A3-4CD0-B6A8-F160DA2B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1E396B-810E-4C34-8C8B-719DE0E0872E}" type="datetimeFigureOut">
              <a:rPr lang="en-US" smtClean="0"/>
              <a:t>29-03-19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E0D0C4-A8A3-4CD0-B6A8-F160DA2B077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838200"/>
            <a:ext cx="8229600" cy="236220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Building Hybrid Apps with </a:t>
            </a:r>
            <a:r>
              <a:rPr lang="en-US" b="0" dirty="0" err="1" smtClean="0"/>
              <a:t>AngularJS</a:t>
            </a:r>
            <a:r>
              <a:rPr lang="en-US" b="0" dirty="0" smtClean="0"/>
              <a:t> and Ionic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350520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Name</a:t>
            </a:r>
            <a:r>
              <a:rPr lang="en-US" sz="3600" dirty="0" smtClean="0"/>
              <a:t>: </a:t>
            </a:r>
            <a:r>
              <a:rPr lang="en-US" sz="3600" dirty="0" smtClean="0"/>
              <a:t>Rajesh </a:t>
            </a:r>
            <a:r>
              <a:rPr lang="en-US" sz="3600" dirty="0" err="1" smtClean="0"/>
              <a:t>Saha</a:t>
            </a:r>
            <a:endParaRPr lang="en-US" sz="3600" dirty="0" smtClean="0"/>
          </a:p>
          <a:p>
            <a:r>
              <a:rPr lang="en-US" sz="3600" dirty="0" err="1" smtClean="0"/>
              <a:t>Usn</a:t>
            </a:r>
            <a:r>
              <a:rPr lang="en-US" sz="3600" dirty="0" smtClean="0"/>
              <a:t>: 1nh16mca51</a:t>
            </a:r>
          </a:p>
          <a:p>
            <a:r>
              <a:rPr lang="en-US" sz="3600" dirty="0" smtClean="0"/>
              <a:t>G</a:t>
            </a:r>
            <a:r>
              <a:rPr lang="en-US" sz="3600" dirty="0" smtClean="0"/>
              <a:t>uide</a:t>
            </a:r>
            <a:r>
              <a:rPr lang="en-US" sz="3600" dirty="0" smtClean="0"/>
              <a:t>: </a:t>
            </a:r>
            <a:r>
              <a:rPr lang="en-US" sz="3600" dirty="0" err="1" smtClean="0"/>
              <a:t>c.r.viswanatha</a:t>
            </a:r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000" dirty="0" smtClean="0"/>
              <a:t>UI Components</a:t>
            </a:r>
            <a:br>
              <a:rPr lang="it-IT" sz="4000" dirty="0" smtClean="0"/>
            </a:br>
            <a:endParaRPr lang="en-US" dirty="0"/>
          </a:p>
        </p:txBody>
      </p:sp>
      <p:pic>
        <p:nvPicPr>
          <p:cNvPr id="4" name="Content Placeholder 3" descr="ionic_ic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95400"/>
            <a:ext cx="4648200" cy="2438400"/>
          </a:xfrm>
        </p:spPr>
      </p:pic>
      <p:pic>
        <p:nvPicPr>
          <p:cNvPr id="5" name="Picture 4" descr="ionic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371600"/>
            <a:ext cx="3733800" cy="2514600"/>
          </a:xfrm>
          <a:prstGeom prst="rect">
            <a:avLst/>
          </a:prstGeom>
        </p:spPr>
      </p:pic>
      <p:pic>
        <p:nvPicPr>
          <p:cNvPr id="6" name="Picture 5" descr="ionic_slide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85526"/>
            <a:ext cx="3810000" cy="3072474"/>
          </a:xfrm>
          <a:prstGeom prst="rect">
            <a:avLst/>
          </a:prstGeom>
        </p:spPr>
      </p:pic>
      <p:pic>
        <p:nvPicPr>
          <p:cNvPr id="7" name="Picture 6" descr="ionic_actionshee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871496"/>
            <a:ext cx="4724400" cy="298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Ionic </a:t>
            </a:r>
            <a:r>
              <a:rPr lang="en-US" dirty="0" smtClean="0"/>
              <a:t>Showcase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showcase.ionicframework.com</a:t>
            </a:r>
            <a:endParaRPr lang="en-US" dirty="0"/>
          </a:p>
        </p:txBody>
      </p:sp>
      <p:pic>
        <p:nvPicPr>
          <p:cNvPr id="4" name="Picture 3" descr="ionic Showc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848600" cy="3353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9600" dirty="0" smtClean="0"/>
          </a:p>
          <a:p>
            <a:pPr algn="ctr">
              <a:buNone/>
            </a:pPr>
            <a:r>
              <a:rPr lang="en-US" sz="9600" dirty="0" smtClean="0"/>
              <a:t>T</a:t>
            </a:r>
            <a:r>
              <a:rPr lang="en-US" sz="9600" dirty="0" smtClean="0"/>
              <a:t>hank you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Overview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600" dirty="0" smtClean="0"/>
              <a:t>Native vs Hybrid </a:t>
            </a:r>
            <a:r>
              <a:rPr lang="it-IT" sz="3600" dirty="0" smtClean="0"/>
              <a:t>Apps</a:t>
            </a:r>
          </a:p>
          <a:p>
            <a:r>
              <a:rPr lang="it-IT" sz="3600" dirty="0" smtClean="0"/>
              <a:t>Intro Ionic</a:t>
            </a:r>
          </a:p>
          <a:p>
            <a:r>
              <a:rPr lang="it-IT" sz="3600" dirty="0" smtClean="0"/>
              <a:t>UI Components</a:t>
            </a:r>
          </a:p>
          <a:p>
            <a:r>
              <a:rPr lang="it-IT" sz="3600" dirty="0" smtClean="0"/>
              <a:t>Ionic CLI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</a:t>
            </a:r>
            <a:r>
              <a:rPr lang="en-US" dirty="0" err="1" smtClean="0"/>
              <a:t>vs</a:t>
            </a:r>
            <a:r>
              <a:rPr lang="en-US" dirty="0" smtClean="0"/>
              <a:t> Hybrid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Native</a:t>
            </a:r>
          </a:p>
          <a:p>
            <a:r>
              <a:rPr lang="en-US" dirty="0" smtClean="0"/>
              <a:t>● Proficiency in each platform required</a:t>
            </a:r>
          </a:p>
          <a:p>
            <a:r>
              <a:rPr lang="en-US" dirty="0" smtClean="0"/>
              <a:t>● Entirely separate code bases</a:t>
            </a:r>
          </a:p>
          <a:p>
            <a:r>
              <a:rPr lang="en-US" dirty="0" smtClean="0"/>
              <a:t>● Time consuming &amp; expensive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● More Platforms. More Problems.</a:t>
            </a:r>
          </a:p>
          <a:p>
            <a:r>
              <a:rPr lang="en-US" b="1" dirty="0" smtClean="0"/>
              <a:t>Hybrid Apps</a:t>
            </a:r>
          </a:p>
          <a:p>
            <a:r>
              <a:rPr lang="en-US" dirty="0" smtClean="0"/>
              <a:t>● HTML5 that acts like native</a:t>
            </a:r>
          </a:p>
          <a:p>
            <a:r>
              <a:rPr lang="en-US" dirty="0" smtClean="0"/>
              <a:t>● Direct access to native APIs</a:t>
            </a:r>
          </a:p>
          <a:p>
            <a:r>
              <a:rPr lang="en-US" dirty="0" smtClean="0"/>
              <a:t>● Familiar web dev environment</a:t>
            </a:r>
          </a:p>
          <a:p>
            <a:r>
              <a:rPr lang="en-US" dirty="0" smtClean="0"/>
              <a:t>● Develop a single code base</a:t>
            </a:r>
          </a:p>
          <a:p>
            <a:r>
              <a:rPr lang="en-US" dirty="0" smtClean="0"/>
              <a:t>● reuse code between platforms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</a:t>
            </a:r>
            <a:r>
              <a:rPr lang="en-US" dirty="0" err="1" smtClean="0"/>
              <a:t>vs</a:t>
            </a:r>
            <a:r>
              <a:rPr lang="en-US" dirty="0" smtClean="0"/>
              <a:t> Hybrid</a:t>
            </a:r>
            <a:endParaRPr lang="en-US" dirty="0"/>
          </a:p>
        </p:txBody>
      </p:sp>
      <p:pic>
        <p:nvPicPr>
          <p:cNvPr id="4" name="Content Placeholder 3" descr="ionic_platfro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71" y="1600200"/>
            <a:ext cx="7853858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onic_allte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762000"/>
            <a:ext cx="8307801" cy="58121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Intro Ionic</a:t>
            </a:r>
            <a:br>
              <a:rPr lang="it-IT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4805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HTML5 framework for hybrid mobile apps.</a:t>
            </a:r>
          </a:p>
          <a:p>
            <a:r>
              <a:rPr lang="en-US" dirty="0" smtClean="0"/>
              <a:t>Build on angular, sass.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cordova</a:t>
            </a:r>
            <a:r>
              <a:rPr lang="en-US" dirty="0" smtClean="0"/>
              <a:t>/</a:t>
            </a:r>
            <a:r>
              <a:rPr lang="en-US" dirty="0" err="1" smtClean="0"/>
              <a:t>phonegap</a:t>
            </a:r>
            <a:r>
              <a:rPr lang="en-US" dirty="0" smtClean="0"/>
              <a:t> for creating running building deploying mobile apps.</a:t>
            </a:r>
          </a:p>
          <a:p>
            <a:r>
              <a:rPr lang="en-US" dirty="0" smtClean="0"/>
              <a:t>Contains lots of mobile </a:t>
            </a:r>
            <a:r>
              <a:rPr lang="en-US" dirty="0" err="1" smtClean="0"/>
              <a:t>optimised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r>
              <a:rPr lang="en-US" dirty="0" smtClean="0"/>
              <a:t> components.</a:t>
            </a:r>
          </a:p>
          <a:p>
            <a:r>
              <a:rPr lang="en-US" dirty="0" smtClean="0"/>
              <a:t>Native like performance and beautifully designed</a:t>
            </a:r>
            <a:endParaRPr lang="en-US" dirty="0"/>
          </a:p>
        </p:txBody>
      </p:sp>
      <p:pic>
        <p:nvPicPr>
          <p:cNvPr id="4" name="Picture 3" descr="iomic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90600"/>
            <a:ext cx="3581400" cy="1667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Ionic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Getting started / Install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-g </a:t>
            </a:r>
            <a:r>
              <a:rPr lang="en-US" dirty="0" err="1" smtClean="0"/>
              <a:t>cordova</a:t>
            </a:r>
            <a:r>
              <a:rPr lang="en-US" dirty="0" smtClean="0"/>
              <a:t> </a:t>
            </a:r>
            <a:r>
              <a:rPr lang="en-US" dirty="0" smtClean="0"/>
              <a:t>ionic</a:t>
            </a:r>
          </a:p>
          <a:p>
            <a:r>
              <a:rPr lang="en-US" dirty="0" smtClean="0"/>
              <a:t>Getting started / Create</a:t>
            </a:r>
          </a:p>
          <a:p>
            <a:r>
              <a:rPr lang="en-US" dirty="0" smtClean="0"/>
              <a:t>$ ionic start </a:t>
            </a:r>
            <a:r>
              <a:rPr lang="en-US" dirty="0" err="1" smtClean="0"/>
              <a:t>myApp</a:t>
            </a:r>
            <a:r>
              <a:rPr lang="en-US" dirty="0" smtClean="0"/>
              <a:t> [ blank | tabs | </a:t>
            </a:r>
            <a:r>
              <a:rPr lang="en-US" dirty="0" err="1" smtClean="0"/>
              <a:t>sidemenu</a:t>
            </a:r>
            <a:r>
              <a:rPr lang="en-US" dirty="0" smtClean="0"/>
              <a:t> 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Getting started / See</a:t>
            </a:r>
          </a:p>
          <a:p>
            <a:r>
              <a:rPr lang="en-US" dirty="0" smtClean="0"/>
              <a:t>$ ionic serve [ --lab ]</a:t>
            </a:r>
            <a:endParaRPr lang="en-US" dirty="0"/>
          </a:p>
        </p:txBody>
      </p:sp>
      <p:pic>
        <p:nvPicPr>
          <p:cNvPr id="4" name="Picture 3" descr="ionic_tem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915901" cy="2260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smtClean="0"/>
              <a:t>Ionic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cli</a:t>
            </a:r>
            <a:r>
              <a:rPr lang="en-US" dirty="0" smtClean="0"/>
              <a:t> commands from </a:t>
            </a:r>
            <a:r>
              <a:rPr lang="en-US" dirty="0" err="1" smtClean="0"/>
              <a:t>cordova</a:t>
            </a:r>
            <a:endParaRPr lang="en-US" dirty="0" smtClean="0"/>
          </a:p>
          <a:p>
            <a:r>
              <a:rPr lang="en-US" dirty="0" smtClean="0"/>
              <a:t>$ ionic platform add [ android | </a:t>
            </a:r>
            <a:r>
              <a:rPr lang="en-US" dirty="0" err="1" smtClean="0"/>
              <a:t>ios</a:t>
            </a:r>
            <a:r>
              <a:rPr lang="en-US" dirty="0" smtClean="0"/>
              <a:t> ]</a:t>
            </a:r>
          </a:p>
          <a:p>
            <a:r>
              <a:rPr lang="en-US" dirty="0" smtClean="0"/>
              <a:t>$ ionic platform emulate [android | </a:t>
            </a:r>
            <a:r>
              <a:rPr lang="en-US" dirty="0" err="1" smtClean="0"/>
              <a:t>ios</a:t>
            </a:r>
            <a:r>
              <a:rPr lang="en-US" dirty="0" smtClean="0"/>
              <a:t> ]</a:t>
            </a:r>
          </a:p>
          <a:p>
            <a:r>
              <a:rPr lang="en-US" dirty="0" smtClean="0"/>
              <a:t>$ ionic platform build [android | </a:t>
            </a:r>
            <a:r>
              <a:rPr lang="en-US" dirty="0" err="1" smtClean="0"/>
              <a:t>ios</a:t>
            </a:r>
            <a:r>
              <a:rPr lang="en-US" dirty="0" smtClean="0"/>
              <a:t>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400" dirty="0" smtClean="0"/>
              <a:t>UI Components</a:t>
            </a:r>
            <a:br>
              <a:rPr lang="it-IT" sz="4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ionic CSS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ionic JS </a:t>
            </a:r>
            <a:r>
              <a:rPr lang="en-US" dirty="0" smtClean="0"/>
              <a:t>components</a:t>
            </a:r>
          </a:p>
          <a:p>
            <a:r>
              <a:rPr lang="en-US" dirty="0" err="1" smtClean="0"/>
              <a:t>Ionicons</a:t>
            </a:r>
            <a:endParaRPr lang="en-US" dirty="0" smtClean="0"/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Tabs</a:t>
            </a:r>
          </a:p>
          <a:p>
            <a:r>
              <a:rPr lang="en-US" dirty="0" smtClean="0"/>
              <a:t>Side Menu</a:t>
            </a:r>
          </a:p>
          <a:p>
            <a:r>
              <a:rPr lang="en-US" dirty="0" smtClean="0"/>
              <a:t>Slide Box</a:t>
            </a:r>
          </a:p>
          <a:p>
            <a:r>
              <a:rPr lang="en-US" dirty="0" smtClean="0"/>
              <a:t>Action Sheet</a:t>
            </a:r>
          </a:p>
          <a:p>
            <a:r>
              <a:rPr lang="en-US" dirty="0" smtClean="0"/>
              <a:t>Pull to Refresh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</TotalTime>
  <Words>232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Building Hybrid Apps with AngularJS and Ionic </vt:lpstr>
      <vt:lpstr>Overview </vt:lpstr>
      <vt:lpstr>Native vs Hybrid</vt:lpstr>
      <vt:lpstr>Native vs Hybrid</vt:lpstr>
      <vt:lpstr>Slide 5</vt:lpstr>
      <vt:lpstr>Intro Ionic </vt:lpstr>
      <vt:lpstr>Ionic CLI</vt:lpstr>
      <vt:lpstr>Ionic CLI</vt:lpstr>
      <vt:lpstr>UI Components </vt:lpstr>
      <vt:lpstr>UI Components </vt:lpstr>
      <vt:lpstr>Showcase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Hybrid Apps with AngularJS and Ionic </dc:title>
  <dc:creator>Intel</dc:creator>
  <cp:lastModifiedBy>Intel</cp:lastModifiedBy>
  <cp:revision>22</cp:revision>
  <dcterms:created xsi:type="dcterms:W3CDTF">2019-03-29T06:12:38Z</dcterms:created>
  <dcterms:modified xsi:type="dcterms:W3CDTF">2019-03-29T07:00:42Z</dcterms:modified>
</cp:coreProperties>
</file>