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182A1AC-689A-47B6-B0D0-073E39612D28}" type="datetimeFigureOut">
              <a:rPr lang="en-GB" smtClean="0"/>
              <a:t>23/02/2019</a:t>
            </a:fld>
            <a:endParaRPr lang="en-GB"/>
          </a:p>
        </p:txBody>
      </p:sp>
      <p:sp>
        <p:nvSpPr>
          <p:cNvPr id="8" name="Slide Number Placeholder 7"/>
          <p:cNvSpPr>
            <a:spLocks noGrp="1"/>
          </p:cNvSpPr>
          <p:nvPr>
            <p:ph type="sldNum" sz="quarter" idx="11"/>
          </p:nvPr>
        </p:nvSpPr>
        <p:spPr/>
        <p:txBody>
          <a:bodyPr/>
          <a:lstStyle/>
          <a:p>
            <a:fld id="{78763F62-39CD-418C-88D8-68FC28AC28B4}"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2A1AC-689A-47B6-B0D0-073E39612D28}" type="datetimeFigureOut">
              <a:rPr lang="en-GB" smtClean="0"/>
              <a:t>23/02/2019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63F62-39CD-418C-88D8-68FC28AC28B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2A1AC-689A-47B6-B0D0-073E39612D28}" type="datetimeFigureOut">
              <a:rPr lang="en-GB" smtClean="0"/>
              <a:t>23/02/2019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63F62-39CD-418C-88D8-68FC28AC28B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5182A1AC-689A-47B6-B0D0-073E39612D28}" type="datetimeFigureOut">
              <a:rPr lang="en-GB" smtClean="0"/>
              <a:t>23/02/2019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63F62-39CD-418C-88D8-68FC28AC28B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82A1AC-689A-47B6-B0D0-073E39612D28}" type="datetimeFigureOut">
              <a:rPr lang="en-GB" smtClean="0"/>
              <a:t>23/02/2019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63F62-39CD-418C-88D8-68FC28AC28B4}" type="slidenum">
              <a:rPr lang="en-GB" smtClean="0"/>
              <a:t>‹#›</a:t>
            </a:fld>
            <a:endParaRPr lang="en-GB"/>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5182A1AC-689A-47B6-B0D0-073E39612D28}" type="datetimeFigureOut">
              <a:rPr lang="en-GB" smtClean="0"/>
              <a:t>23/02/2019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763F62-39CD-418C-88D8-68FC28AC28B4}" type="slidenum">
              <a:rPr lang="en-GB" smtClean="0"/>
              <a:t>‹#›</a:t>
            </a:fld>
            <a:endParaRPr lang="en-GB"/>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182A1AC-689A-47B6-B0D0-073E39612D28}" type="datetimeFigureOut">
              <a:rPr lang="en-GB" smtClean="0"/>
              <a:t>23/02/2019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763F62-39CD-418C-88D8-68FC28AC28B4}" type="slidenum">
              <a:rPr lang="en-GB" smtClean="0"/>
              <a:t>‹#›</a:t>
            </a:fld>
            <a:endParaRPr lang="en-GB"/>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82A1AC-689A-47B6-B0D0-073E39612D28}" type="datetimeFigureOut">
              <a:rPr lang="en-GB" smtClean="0"/>
              <a:t>23/02/2019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763F62-39CD-418C-88D8-68FC28AC28B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2A1AC-689A-47B6-B0D0-073E39612D28}" type="datetimeFigureOut">
              <a:rPr lang="en-GB" smtClean="0"/>
              <a:t>23/02/2019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763F62-39CD-418C-88D8-68FC28AC28B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2A1AC-689A-47B6-B0D0-073E39612D28}" type="datetimeFigureOut">
              <a:rPr lang="en-GB" smtClean="0"/>
              <a:t>23/02/2019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763F62-39CD-418C-88D8-68FC28AC28B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2A1AC-689A-47B6-B0D0-073E39612D28}" type="datetimeFigureOut">
              <a:rPr lang="en-GB" smtClean="0"/>
              <a:t>23/02/2019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763F62-39CD-418C-88D8-68FC28AC28B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182A1AC-689A-47B6-B0D0-073E39612D28}" type="datetimeFigureOut">
              <a:rPr lang="en-GB" smtClean="0"/>
              <a:t>23/02/2019</a:t>
            </a:fld>
            <a:endParaRPr lang="en-GB"/>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GB"/>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8763F62-39CD-418C-88D8-68FC28AC28B4}" type="slidenum">
              <a:rPr lang="en-GB" smtClean="0"/>
              <a:t>‹#›</a:t>
            </a:fld>
            <a:endParaRPr lang="en-GB"/>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404664"/>
            <a:ext cx="8352928" cy="5767536"/>
          </a:xfrm>
        </p:spPr>
        <p:txBody>
          <a:bodyPr/>
          <a:lstStyle/>
          <a:p>
            <a:endParaRPr lang="en-GB" dirty="0" smtClean="0"/>
          </a:p>
          <a:p>
            <a:endParaRPr lang="en-GB" dirty="0"/>
          </a:p>
          <a:p>
            <a:endParaRPr lang="en-GB" dirty="0" smtClean="0"/>
          </a:p>
          <a:p>
            <a:r>
              <a:rPr lang="en-GB" dirty="0" smtClean="0"/>
              <a:t>Name – </a:t>
            </a:r>
            <a:r>
              <a:rPr lang="en-GB" dirty="0" err="1" smtClean="0"/>
              <a:t>Rasbehari</a:t>
            </a:r>
            <a:r>
              <a:rPr lang="en-GB" smtClean="0"/>
              <a:t> Das</a:t>
            </a:r>
          </a:p>
          <a:p>
            <a:endParaRPr lang="en-GB" dirty="0" smtClean="0"/>
          </a:p>
          <a:p>
            <a:r>
              <a:rPr lang="en-GB" dirty="0" smtClean="0"/>
              <a:t>Company – </a:t>
            </a:r>
            <a:r>
              <a:rPr lang="en-GB" dirty="0" err="1" smtClean="0"/>
              <a:t>Biztechnosys</a:t>
            </a:r>
            <a:endParaRPr lang="en-GB" dirty="0" smtClean="0"/>
          </a:p>
          <a:p>
            <a:endParaRPr lang="en-GB" dirty="0"/>
          </a:p>
          <a:p>
            <a:r>
              <a:rPr lang="en-GB" dirty="0" smtClean="0"/>
              <a:t>Project Title - </a:t>
            </a:r>
            <a:r>
              <a:rPr lang="en-GB" dirty="0" err="1" smtClean="0"/>
              <a:t>KeepCart</a:t>
            </a:r>
            <a:endParaRPr lang="en-GB" dirty="0"/>
          </a:p>
        </p:txBody>
      </p:sp>
    </p:spTree>
    <p:extLst>
      <p:ext uri="{BB962C8B-B14F-4D97-AF65-F5344CB8AC3E}">
        <p14:creationId xmlns:p14="http://schemas.microsoft.com/office/powerpoint/2010/main" val="828750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0530" y="764704"/>
            <a:ext cx="8075926" cy="4739759"/>
          </a:xfrm>
          <a:prstGeom prst="rect">
            <a:avLst/>
          </a:prstGeom>
        </p:spPr>
        <p:txBody>
          <a:bodyPr wrap="square">
            <a:spAutoFit/>
          </a:bodyPr>
          <a:lstStyle/>
          <a:p>
            <a:r>
              <a:rPr lang="en-GB" dirty="0" smtClean="0"/>
              <a:t>                                                    </a:t>
            </a:r>
            <a:r>
              <a:rPr lang="en-GB" sz="2400" b="1" dirty="0" smtClean="0">
                <a:solidFill>
                  <a:srgbClr val="7030A0"/>
                </a:solidFill>
              </a:rPr>
              <a:t>ABSTRACT </a:t>
            </a:r>
          </a:p>
          <a:p>
            <a:endParaRPr lang="en-GB" dirty="0"/>
          </a:p>
          <a:p>
            <a:pPr marL="342900" indent="-342900" algn="just">
              <a:buFont typeface="Arial" pitchFamily="34" charset="0"/>
              <a:buChar char="•"/>
            </a:pPr>
            <a:r>
              <a:rPr lang="en-GB" sz="2000" dirty="0"/>
              <a:t>In today’s fast-changing business environment, it’s extremely important to be able to respond to client needs in the most effective and timely manner. If your customers wish to see your business online and have instant access to your products or services.  </a:t>
            </a:r>
          </a:p>
          <a:p>
            <a:pPr algn="just"/>
            <a:endParaRPr lang="en-GB" sz="2000" dirty="0"/>
          </a:p>
          <a:p>
            <a:pPr marL="342900" indent="-342900" algn="just">
              <a:buFont typeface="Arial" pitchFamily="34" charset="0"/>
              <a:buChar char="•"/>
            </a:pPr>
            <a:r>
              <a:rPr lang="en-GB" sz="2000" dirty="0"/>
              <a:t>Online Shopping is a lifestyle e-commerce web application, which retails various fashion and lifestyle </a:t>
            </a:r>
            <a:r>
              <a:rPr lang="en-GB" sz="2000" dirty="0" smtClean="0"/>
              <a:t>products. </a:t>
            </a:r>
            <a:r>
              <a:rPr lang="en-GB" sz="2000" dirty="0"/>
              <a:t>This project allows viewing various products available enables registered users to purchase desired products instantly using PayPal payment processor (Instant Pay) and also can place order by using Cash on Delivery (Pay Later) option. This project provides an easy access to Administrators and Managers to view orders placed using Pay Later and Instant Pay options.  </a:t>
            </a:r>
          </a:p>
        </p:txBody>
      </p:sp>
    </p:spTree>
    <p:extLst>
      <p:ext uri="{BB962C8B-B14F-4D97-AF65-F5344CB8AC3E}">
        <p14:creationId xmlns:p14="http://schemas.microsoft.com/office/powerpoint/2010/main" val="2844175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112568"/>
          </a:xfrm>
        </p:spPr>
        <p:txBody>
          <a:bodyPr>
            <a:normAutofit/>
          </a:bodyPr>
          <a:lstStyle/>
          <a:p>
            <a:pPr algn="just"/>
            <a:r>
              <a:rPr lang="en-GB" sz="2000" dirty="0" smtClean="0">
                <a:solidFill>
                  <a:schemeClr val="tx1"/>
                </a:solidFill>
              </a:rPr>
              <a:t>In order to develop an e-commerce website, a number of Technologies must be studied and understood. These include multi-tiered architecture, server and client side scripting techniques, implementation technologies such as ASP.NET, programming language (such as C#) and relational databases. </a:t>
            </a:r>
          </a:p>
          <a:p>
            <a:pPr algn="just"/>
            <a:endParaRPr lang="en-GB" sz="2000" dirty="0" smtClean="0">
              <a:solidFill>
                <a:schemeClr val="tx1"/>
              </a:solidFill>
            </a:endParaRPr>
          </a:p>
          <a:p>
            <a:pPr algn="just"/>
            <a:r>
              <a:rPr lang="en-GB" sz="2000" dirty="0" smtClean="0">
                <a:solidFill>
                  <a:schemeClr val="tx1"/>
                </a:solidFill>
              </a:rPr>
              <a:t>This is a project with the objective to develop a basic website where a consumer is provided with a shopping cart application and also to know about the technologies used to develop such an application. </a:t>
            </a:r>
          </a:p>
          <a:p>
            <a:pPr algn="just"/>
            <a:endParaRPr lang="en-GB" sz="2000" dirty="0" smtClean="0">
              <a:solidFill>
                <a:schemeClr val="tx1"/>
              </a:solidFill>
            </a:endParaRPr>
          </a:p>
          <a:p>
            <a:pPr algn="just"/>
            <a:r>
              <a:rPr lang="en-GB" sz="2000" dirty="0" smtClean="0">
                <a:solidFill>
                  <a:schemeClr val="tx1"/>
                </a:solidFill>
              </a:rPr>
              <a:t>This document will discuss each of the underlying technologies to create and implement an ecommerce website. </a:t>
            </a:r>
          </a:p>
          <a:p>
            <a:endParaRPr lang="en-GB" dirty="0"/>
          </a:p>
        </p:txBody>
      </p:sp>
    </p:spTree>
    <p:extLst>
      <p:ext uri="{BB962C8B-B14F-4D97-AF65-F5344CB8AC3E}">
        <p14:creationId xmlns:p14="http://schemas.microsoft.com/office/powerpoint/2010/main" val="1774650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2697"/>
            <a:ext cx="7772400" cy="1080119"/>
          </a:xfrm>
        </p:spPr>
        <p:txBody>
          <a:bodyPr/>
          <a:lstStyle/>
          <a:p>
            <a:r>
              <a:rPr lang="en-GB" dirty="0" smtClean="0"/>
              <a:t> </a:t>
            </a:r>
            <a:r>
              <a:rPr lang="en-GB" sz="3600" dirty="0" smtClean="0"/>
              <a:t>INTRODUCTION</a:t>
            </a:r>
            <a:endParaRPr lang="en-GB" sz="3600" dirty="0"/>
          </a:p>
        </p:txBody>
      </p:sp>
      <p:sp>
        <p:nvSpPr>
          <p:cNvPr id="3" name="Subtitle 2"/>
          <p:cNvSpPr>
            <a:spLocks noGrp="1"/>
          </p:cNvSpPr>
          <p:nvPr>
            <p:ph type="subTitle" idx="1"/>
          </p:nvPr>
        </p:nvSpPr>
        <p:spPr>
          <a:xfrm>
            <a:off x="755576" y="1844824"/>
            <a:ext cx="7848872" cy="3744416"/>
          </a:xfrm>
        </p:spPr>
        <p:txBody>
          <a:bodyPr>
            <a:noAutofit/>
          </a:bodyPr>
          <a:lstStyle/>
          <a:p>
            <a:pPr algn="just"/>
            <a:r>
              <a:rPr lang="en-GB" sz="2000" dirty="0" smtClean="0">
                <a:solidFill>
                  <a:schemeClr val="tx1"/>
                </a:solidFill>
                <a:latin typeface="Arial Narrow" pitchFamily="34" charset="0"/>
                <a:cs typeface="Arial" pitchFamily="34" charset="0"/>
              </a:rPr>
              <a:t>E-commerce is fast gaining ground as an accepted and used business paradigm. More and more business houses are implementing web sites providing functionality for performing commercial transactions over the web. It is reasonable to say that the process of shopping on the web is becoming commonplace. </a:t>
            </a:r>
          </a:p>
          <a:p>
            <a:pPr lvl="1" algn="just"/>
            <a:r>
              <a:rPr lang="en-GB" sz="2000" dirty="0" smtClean="0">
                <a:solidFill>
                  <a:schemeClr val="tx1"/>
                </a:solidFill>
                <a:latin typeface="Arial Narrow" pitchFamily="34" charset="0"/>
                <a:cs typeface="Arial" pitchFamily="34" charset="0"/>
              </a:rPr>
              <a:t> </a:t>
            </a:r>
          </a:p>
          <a:p>
            <a:pPr algn="just"/>
            <a:r>
              <a:rPr lang="en-GB" sz="2000" dirty="0" smtClean="0">
                <a:solidFill>
                  <a:schemeClr val="tx1"/>
                </a:solidFill>
                <a:latin typeface="Arial Narrow" pitchFamily="34" charset="0"/>
                <a:cs typeface="Arial" pitchFamily="34" charset="0"/>
              </a:rPr>
              <a:t>The objective of this project is to develop a general purpose e-commerce store where product like clothes can be bought from the comfort of home through the Internet. However, for implementation purposes, this paper will deal with an online shopping for clothes</a:t>
            </a:r>
            <a:r>
              <a:rPr lang="en-GB" sz="2000" b="1" dirty="0" smtClean="0">
                <a:solidFill>
                  <a:schemeClr val="tx1"/>
                </a:solidFill>
                <a:latin typeface="Arial Narrow" pitchFamily="34" charset="0"/>
                <a:cs typeface="Arial" pitchFamily="34" charset="0"/>
              </a:rPr>
              <a:t>. </a:t>
            </a:r>
            <a:endParaRPr lang="en-GB" sz="2000" b="1" dirty="0">
              <a:solidFill>
                <a:schemeClr val="tx1"/>
              </a:solidFill>
              <a:latin typeface="Arial Narrow" pitchFamily="34" charset="0"/>
              <a:cs typeface="Arial" pitchFamily="34" charset="0"/>
            </a:endParaRPr>
          </a:p>
        </p:txBody>
      </p:sp>
    </p:spTree>
    <p:extLst>
      <p:ext uri="{BB962C8B-B14F-4D97-AF65-F5344CB8AC3E}">
        <p14:creationId xmlns:p14="http://schemas.microsoft.com/office/powerpoint/2010/main" val="304977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sz="2800" dirty="0" smtClean="0"/>
              <a:t>OVERALL DESCRIPTION</a:t>
            </a:r>
            <a:endParaRPr lang="en-GB" sz="2800"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GB" sz="2000" dirty="0" smtClean="0">
                <a:solidFill>
                  <a:schemeClr val="tx1"/>
                </a:solidFill>
              </a:rPr>
              <a:t> Any member can register and view available products.</a:t>
            </a:r>
          </a:p>
          <a:p>
            <a:pPr algn="just">
              <a:buFont typeface="Wingdings" pitchFamily="2" charset="2"/>
              <a:buChar char="Ø"/>
            </a:pPr>
            <a:r>
              <a:rPr lang="en-GB" sz="2000" dirty="0" smtClean="0">
                <a:solidFill>
                  <a:schemeClr val="tx1"/>
                </a:solidFill>
              </a:rPr>
              <a:t>  Only registered member can purchase multiple products regardless of quantity.</a:t>
            </a:r>
          </a:p>
          <a:p>
            <a:pPr algn="just">
              <a:buFont typeface="Wingdings" pitchFamily="2" charset="2"/>
              <a:buChar char="Ø"/>
            </a:pPr>
            <a:r>
              <a:rPr lang="en-GB" sz="2000" dirty="0" smtClean="0">
                <a:solidFill>
                  <a:schemeClr val="tx1"/>
                </a:solidFill>
              </a:rPr>
              <a:t>  Contact Us page is available to contact Admin for queries.</a:t>
            </a:r>
          </a:p>
          <a:p>
            <a:pPr algn="just">
              <a:buFont typeface="Wingdings" pitchFamily="2" charset="2"/>
              <a:buChar char="Ø"/>
            </a:pPr>
            <a:r>
              <a:rPr lang="en-GB" sz="2000" dirty="0" smtClean="0">
                <a:solidFill>
                  <a:schemeClr val="tx1"/>
                </a:solidFill>
              </a:rPr>
              <a:t>  There are three roles available: Visitor, User and Admin.</a:t>
            </a:r>
          </a:p>
          <a:p>
            <a:pPr marL="0" indent="0" algn="just">
              <a:buNone/>
            </a:pPr>
            <a:r>
              <a:rPr lang="en-GB" sz="2000" dirty="0">
                <a:solidFill>
                  <a:schemeClr val="tx1"/>
                </a:solidFill>
              </a:rPr>
              <a:t> </a:t>
            </a:r>
            <a:r>
              <a:rPr lang="en-GB" sz="2000" dirty="0" smtClean="0">
                <a:solidFill>
                  <a:schemeClr val="tx1"/>
                </a:solidFill>
              </a:rPr>
              <a:t>                • Visitor can view available products.</a:t>
            </a:r>
          </a:p>
          <a:p>
            <a:pPr marL="0" indent="0" algn="just">
              <a:buNone/>
            </a:pPr>
            <a:r>
              <a:rPr lang="en-GB" sz="2000" dirty="0">
                <a:solidFill>
                  <a:schemeClr val="tx1"/>
                </a:solidFill>
              </a:rPr>
              <a:t> </a:t>
            </a:r>
            <a:r>
              <a:rPr lang="en-GB" sz="2000" dirty="0" smtClean="0">
                <a:solidFill>
                  <a:schemeClr val="tx1"/>
                </a:solidFill>
              </a:rPr>
              <a:t>                • User can view and purchase products.</a:t>
            </a:r>
          </a:p>
          <a:p>
            <a:pPr algn="just">
              <a:buFont typeface="Wingdings" pitchFamily="2" charset="2"/>
              <a:buChar char="Ø"/>
            </a:pPr>
            <a:r>
              <a:rPr lang="en-GB" sz="2000" dirty="0" smtClean="0">
                <a:solidFill>
                  <a:schemeClr val="tx1"/>
                </a:solidFill>
              </a:rPr>
              <a:t> An Admin has some extra privilege including all privilege of visitor</a:t>
            </a:r>
            <a:r>
              <a:rPr lang="en-GB" sz="2000" dirty="0">
                <a:solidFill>
                  <a:schemeClr val="tx1"/>
                </a:solidFill>
              </a:rPr>
              <a:t> </a:t>
            </a:r>
            <a:r>
              <a:rPr lang="en-GB" sz="2000" dirty="0" smtClean="0">
                <a:solidFill>
                  <a:schemeClr val="tx1"/>
                </a:solidFill>
              </a:rPr>
              <a:t>and user. </a:t>
            </a:r>
          </a:p>
          <a:p>
            <a:pPr algn="just">
              <a:buFont typeface="Wingdings" pitchFamily="2" charset="2"/>
              <a:buChar char="Ø"/>
            </a:pPr>
            <a:r>
              <a:rPr lang="en-GB" sz="2000" dirty="0" smtClean="0">
                <a:solidFill>
                  <a:schemeClr val="tx1"/>
                </a:solidFill>
              </a:rPr>
              <a:t> Admin can add products, edit product information and add/remove product. </a:t>
            </a:r>
          </a:p>
          <a:p>
            <a:pPr algn="just">
              <a:buFont typeface="Wingdings" pitchFamily="2" charset="2"/>
              <a:buChar char="Ø"/>
            </a:pPr>
            <a:r>
              <a:rPr lang="en-GB" sz="2000" dirty="0" smtClean="0">
                <a:solidFill>
                  <a:schemeClr val="tx1"/>
                </a:solidFill>
              </a:rPr>
              <a:t> Admin can add user, edit user information and can remove user.</a:t>
            </a:r>
          </a:p>
          <a:p>
            <a:pPr algn="just">
              <a:buFont typeface="Wingdings" pitchFamily="2" charset="2"/>
              <a:buChar char="Ø"/>
            </a:pPr>
            <a:r>
              <a:rPr lang="en-GB" sz="2000" dirty="0" smtClean="0">
                <a:solidFill>
                  <a:schemeClr val="tx1"/>
                </a:solidFill>
              </a:rPr>
              <a:t> Admin can ship order to user based on order placed by sending confirmation mail</a:t>
            </a:r>
            <a:endParaRPr lang="en-GB" sz="2000" dirty="0">
              <a:solidFill>
                <a:schemeClr val="tx1"/>
              </a:solidFill>
            </a:endParaRPr>
          </a:p>
        </p:txBody>
      </p:sp>
    </p:spTree>
    <p:extLst>
      <p:ext uri="{BB962C8B-B14F-4D97-AF65-F5344CB8AC3E}">
        <p14:creationId xmlns:p14="http://schemas.microsoft.com/office/powerpoint/2010/main" val="1015762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a:bodyPr>
          <a:lstStyle/>
          <a:p>
            <a:pPr marL="0" indent="0">
              <a:buNone/>
            </a:pPr>
            <a:r>
              <a:rPr lang="en-GB" sz="2400" b="1" dirty="0" smtClean="0">
                <a:solidFill>
                  <a:srgbClr val="002060"/>
                </a:solidFill>
              </a:rPr>
              <a:t>Using the code</a:t>
            </a:r>
          </a:p>
          <a:p>
            <a:pPr marL="0" indent="0">
              <a:buNone/>
            </a:pPr>
            <a:r>
              <a:rPr lang="en-GB" sz="2400" dirty="0">
                <a:solidFill>
                  <a:schemeClr val="tx1"/>
                </a:solidFill>
              </a:rPr>
              <a:t> </a:t>
            </a:r>
            <a:r>
              <a:rPr lang="en-GB" sz="1800" dirty="0" smtClean="0">
                <a:solidFill>
                  <a:schemeClr val="tx1"/>
                </a:solidFill>
              </a:rPr>
              <a:t>1. Attach the database in your "SQL Server Management Studio Express". </a:t>
            </a:r>
          </a:p>
          <a:p>
            <a:pPr marL="0" indent="0">
              <a:buNone/>
            </a:pPr>
            <a:r>
              <a:rPr lang="en-GB" sz="1800" dirty="0" smtClean="0">
                <a:solidFill>
                  <a:schemeClr val="tx1"/>
                </a:solidFill>
              </a:rPr>
              <a:t> 2. Run the application on Microsoft Visual Studio as web site. </a:t>
            </a:r>
          </a:p>
          <a:p>
            <a:pPr marL="0" indent="0">
              <a:buNone/>
            </a:pPr>
            <a:r>
              <a:rPr lang="en-GB" sz="1800" dirty="0" smtClean="0">
                <a:solidFill>
                  <a:schemeClr val="tx1"/>
                </a:solidFill>
              </a:rPr>
              <a:t> 3. Locate the database. </a:t>
            </a:r>
          </a:p>
          <a:p>
            <a:pPr marL="0" indent="0">
              <a:buNone/>
            </a:pPr>
            <a:r>
              <a:rPr lang="en-GB" sz="2400" dirty="0" smtClean="0">
                <a:solidFill>
                  <a:schemeClr val="tx1"/>
                </a:solidFill>
              </a:rPr>
              <a:t>Master Page details</a:t>
            </a:r>
          </a:p>
          <a:p>
            <a:pPr marL="0" indent="0">
              <a:buNone/>
            </a:pPr>
            <a:r>
              <a:rPr lang="en-GB" sz="1800" dirty="0" smtClean="0">
                <a:solidFill>
                  <a:schemeClr val="tx1"/>
                </a:solidFill>
              </a:rPr>
              <a:t>    Online Shopping Master Page (Similar Master Page for Visitor, User and Admin).</a:t>
            </a:r>
          </a:p>
          <a:p>
            <a:pPr marL="0" indent="0">
              <a:buNone/>
            </a:pPr>
            <a:r>
              <a:rPr lang="en-GB" sz="2400" b="1" dirty="0" smtClean="0">
                <a:solidFill>
                  <a:srgbClr val="002060"/>
                </a:solidFill>
              </a:rPr>
              <a:t>Web Pages details</a:t>
            </a:r>
          </a:p>
          <a:p>
            <a:pPr algn="just">
              <a:buFont typeface="Wingdings" pitchFamily="2" charset="2"/>
              <a:buChar char="ü"/>
            </a:pPr>
            <a:r>
              <a:rPr lang="en-GB" sz="1800" dirty="0" smtClean="0">
                <a:solidFill>
                  <a:schemeClr val="tx1"/>
                </a:solidFill>
              </a:rPr>
              <a:t>Home Page </a:t>
            </a:r>
          </a:p>
          <a:p>
            <a:pPr algn="just">
              <a:buFont typeface="Wingdings" pitchFamily="2" charset="2"/>
              <a:buChar char="ü"/>
            </a:pPr>
            <a:r>
              <a:rPr lang="en-GB" sz="1800" dirty="0" smtClean="0">
                <a:solidFill>
                  <a:schemeClr val="tx1"/>
                </a:solidFill>
              </a:rPr>
              <a:t>About Us Page</a:t>
            </a:r>
          </a:p>
          <a:p>
            <a:pPr algn="just">
              <a:buFont typeface="Wingdings" pitchFamily="2" charset="2"/>
              <a:buChar char="ü"/>
            </a:pPr>
            <a:r>
              <a:rPr lang="en-GB" sz="1800" dirty="0" smtClean="0">
                <a:solidFill>
                  <a:schemeClr val="tx1"/>
                </a:solidFill>
              </a:rPr>
              <a:t> Clothing Page </a:t>
            </a:r>
          </a:p>
          <a:p>
            <a:pPr algn="just">
              <a:buFont typeface="Wingdings" pitchFamily="2" charset="2"/>
              <a:buChar char="ü"/>
            </a:pPr>
            <a:r>
              <a:rPr lang="en-GB" sz="1800" dirty="0" smtClean="0">
                <a:solidFill>
                  <a:schemeClr val="tx1"/>
                </a:solidFill>
              </a:rPr>
              <a:t> Order Us Page </a:t>
            </a:r>
          </a:p>
          <a:p>
            <a:pPr algn="just">
              <a:buFont typeface="Wingdings" pitchFamily="2" charset="2"/>
              <a:buChar char="ü"/>
            </a:pPr>
            <a:r>
              <a:rPr lang="en-GB" sz="1800" dirty="0" smtClean="0">
                <a:solidFill>
                  <a:schemeClr val="tx1"/>
                </a:solidFill>
              </a:rPr>
              <a:t> Contact Us Page </a:t>
            </a:r>
          </a:p>
          <a:p>
            <a:pPr algn="just">
              <a:buFont typeface="Wingdings" pitchFamily="2" charset="2"/>
              <a:buChar char="ü"/>
            </a:pPr>
            <a:r>
              <a:rPr lang="en-GB" sz="1800" dirty="0" smtClean="0">
                <a:solidFill>
                  <a:schemeClr val="tx1"/>
                </a:solidFill>
              </a:rPr>
              <a:t>Admin Page </a:t>
            </a:r>
          </a:p>
          <a:p>
            <a:pPr algn="just">
              <a:buFont typeface="Wingdings" pitchFamily="2" charset="2"/>
              <a:buChar char="ü"/>
            </a:pPr>
            <a:r>
              <a:rPr lang="en-GB" sz="1800" dirty="0" smtClean="0">
                <a:solidFill>
                  <a:schemeClr val="tx1"/>
                </a:solidFill>
              </a:rPr>
              <a:t> Login Page </a:t>
            </a:r>
          </a:p>
          <a:p>
            <a:pPr algn="just">
              <a:buFont typeface="Wingdings" pitchFamily="2" charset="2"/>
              <a:buChar char="ü"/>
            </a:pPr>
            <a:r>
              <a:rPr lang="en-GB" sz="1800" dirty="0" smtClean="0">
                <a:solidFill>
                  <a:schemeClr val="tx1"/>
                </a:solidFill>
              </a:rPr>
              <a:t>Register Page </a:t>
            </a:r>
          </a:p>
          <a:p>
            <a:pPr algn="just">
              <a:buFont typeface="Wingdings" pitchFamily="2" charset="2"/>
              <a:buChar char="ü"/>
            </a:pPr>
            <a:r>
              <a:rPr lang="en-GB" sz="1800" dirty="0" smtClean="0">
                <a:solidFill>
                  <a:schemeClr val="tx1"/>
                </a:solidFill>
              </a:rPr>
              <a:t>Track  </a:t>
            </a:r>
            <a:endParaRPr lang="en-GB" sz="1800" dirty="0">
              <a:solidFill>
                <a:schemeClr val="tx1"/>
              </a:solidFill>
            </a:endParaRPr>
          </a:p>
        </p:txBody>
      </p:sp>
    </p:spTree>
    <p:extLst>
      <p:ext uri="{BB962C8B-B14F-4D97-AF65-F5344CB8AC3E}">
        <p14:creationId xmlns:p14="http://schemas.microsoft.com/office/powerpoint/2010/main" val="2579823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Flow</a:t>
            </a:r>
            <a:endParaRPr lang="en-GB"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484784"/>
            <a:ext cx="8712968" cy="5112567"/>
          </a:xfrm>
        </p:spPr>
      </p:pic>
    </p:spTree>
    <p:extLst>
      <p:ext uri="{BB962C8B-B14F-4D97-AF65-F5344CB8AC3E}">
        <p14:creationId xmlns:p14="http://schemas.microsoft.com/office/powerpoint/2010/main" val="1940973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a:ln>
            <a:solidFill>
              <a:schemeClr val="accent3">
                <a:lumMod val="75000"/>
              </a:schemeClr>
            </a:solidFill>
          </a:ln>
        </p:spPr>
        <p:txBody>
          <a:bodyPr/>
          <a:lstStyle/>
          <a:p>
            <a:pPr marL="0" indent="0">
              <a:buNone/>
            </a:pPr>
            <a:endParaRPr lang="en-GB" dirty="0" smtClean="0">
              <a:solidFill>
                <a:srgbClr val="002060"/>
              </a:solidFill>
            </a:endParaRPr>
          </a:p>
          <a:p>
            <a:pPr marL="0" indent="0">
              <a:buNone/>
            </a:pPr>
            <a:endParaRPr lang="en-GB" dirty="0">
              <a:solidFill>
                <a:srgbClr val="002060"/>
              </a:solidFill>
            </a:endParaRPr>
          </a:p>
          <a:p>
            <a:pPr marL="0" indent="0">
              <a:buNone/>
            </a:pPr>
            <a:r>
              <a:rPr lang="en-GB" dirty="0" smtClean="0">
                <a:solidFill>
                  <a:srgbClr val="002060"/>
                </a:solidFill>
              </a:rPr>
              <a:t>                        </a:t>
            </a:r>
          </a:p>
          <a:p>
            <a:pPr marL="0" indent="0">
              <a:buNone/>
            </a:pPr>
            <a:r>
              <a:rPr lang="en-GB" dirty="0">
                <a:solidFill>
                  <a:srgbClr val="002060"/>
                </a:solidFill>
              </a:rPr>
              <a:t>	</a:t>
            </a:r>
            <a:r>
              <a:rPr lang="en-GB" dirty="0" smtClean="0">
                <a:solidFill>
                  <a:srgbClr val="002060"/>
                </a:solidFill>
              </a:rPr>
              <a:t>	           </a:t>
            </a:r>
            <a:r>
              <a:rPr lang="en-GB" sz="4800" dirty="0" smtClean="0">
                <a:solidFill>
                  <a:schemeClr val="accent5">
                    <a:lumMod val="50000"/>
                  </a:schemeClr>
                </a:solidFill>
              </a:rPr>
              <a:t>Thank </a:t>
            </a:r>
            <a:r>
              <a:rPr lang="en-GB" sz="4800" dirty="0">
                <a:solidFill>
                  <a:schemeClr val="accent5">
                    <a:lumMod val="50000"/>
                  </a:schemeClr>
                </a:solidFill>
              </a:rPr>
              <a:t>You</a:t>
            </a:r>
          </a:p>
          <a:p>
            <a:pPr marL="0" indent="0">
              <a:buNone/>
            </a:pPr>
            <a:endParaRPr lang="en-GB" dirty="0">
              <a:solidFill>
                <a:srgbClr val="002060"/>
              </a:solidFill>
            </a:endParaRPr>
          </a:p>
        </p:txBody>
      </p:sp>
    </p:spTree>
    <p:extLst>
      <p:ext uri="{BB962C8B-B14F-4D97-AF65-F5344CB8AC3E}">
        <p14:creationId xmlns:p14="http://schemas.microsoft.com/office/powerpoint/2010/main" val="2887644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95</TotalTime>
  <Words>545</Words>
  <Application>Microsoft Office PowerPoint</Application>
  <PresentationFormat>On-screen Show (4:3)</PresentationFormat>
  <Paragraphs>54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Executive</vt:lpstr>
      <vt:lpstr>PowerPoint Presentation</vt:lpstr>
      <vt:lpstr>PowerPoint Presentation</vt:lpstr>
      <vt:lpstr>PowerPoint Presentation</vt:lpstr>
      <vt:lpstr> INTRODUCTION</vt:lpstr>
      <vt:lpstr> OVERALL DESCRIPTION</vt:lpstr>
      <vt:lpstr>PowerPoint Presentation</vt:lpstr>
      <vt:lpstr>Project Flow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dc:creator>
  <cp:lastModifiedBy>pucha</cp:lastModifiedBy>
  <cp:revision>10</cp:revision>
  <dcterms:created xsi:type="dcterms:W3CDTF">2019-02-22T15:23:55Z</dcterms:created>
  <dcterms:modified xsi:type="dcterms:W3CDTF">2019-02-23T04:56:25Z</dcterms:modified>
</cp:coreProperties>
</file>