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8D01-0C35-40D7-BD77-A041C9E1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1AC79-2C6B-4AC8-8D48-608B2C955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A7E26-2BAD-4887-820F-27A4108A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E4E4-1390-43F8-9DD8-62EA4A0B9C2D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6259E-549C-44B2-9322-C3C113AE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C177-69F3-44E6-BF5F-0A51F111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F0C8-69E5-41A1-8014-71F46217C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15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3E2C-74BB-4213-BAD3-415B6D7D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09FD8-7AE0-4792-8CD8-CE790C6E2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3CFE-0364-4153-93CA-9046D427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E4E4-1390-43F8-9DD8-62EA4A0B9C2D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817A-583E-496C-BB29-688AD9B1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B8A6F-F8F7-496F-BE17-6E910C96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F0C8-69E5-41A1-8014-71F46217C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79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44EFA-7EA6-49E4-9600-470333D31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D3B88-F2DE-42DF-8ABA-5A4084D9E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4E8CA-5414-475A-8AF7-383CE1E4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E4E4-1390-43F8-9DD8-62EA4A0B9C2D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2E95-E57B-412E-AFFA-436F8919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AA79C-96DB-46B8-9493-92661930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F0C8-69E5-41A1-8014-71F46217C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12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009C-CE1B-461D-BB43-35D695E5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3352-C922-4674-8B17-F6DF236A0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9EA2A-5DFD-4839-B9A2-77A3ECCD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E4E4-1390-43F8-9DD8-62EA4A0B9C2D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66EC1-AC3A-4BD6-8F84-B0619B42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0BFAD-AAA0-4A3D-92C8-4AA6057F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F0C8-69E5-41A1-8014-71F46217C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77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C17E-DCA4-4C6F-8DE4-366CB6CF0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3F7B9-8BEC-4C48-A526-8986DF685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64B14-90B2-4DE7-BAF2-40BD9268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E4E4-1390-43F8-9DD8-62EA4A0B9C2D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BE204-F8C9-4065-A8C1-E55B60F7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69689-AC16-445F-98FA-406BFB37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F0C8-69E5-41A1-8014-71F46217C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83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737F-B87E-4484-B0A0-F802717F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ACB42-A939-4B43-9BEE-7DA854D0D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992DF-AE5A-4AAA-9D97-5E9B021FB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F9F78-C2FD-48AC-A762-1D2B7328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E4E4-1390-43F8-9DD8-62EA4A0B9C2D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B3ED1-E68E-468E-93AB-541D0423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17D5D-F21B-42E9-8B6C-B72ACA2D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F0C8-69E5-41A1-8014-71F46217C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4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FD94-1498-4425-8021-A0C837CA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14A95-429B-4D6F-9680-FCCB7A098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50B11-5B52-42A7-B015-4B411790D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DD41D-B423-4D71-A33A-3BE4ACB77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0363B-57B1-4E09-A30E-EA7EAC65F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141F6-2B6C-4768-8E3E-898B6E60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E4E4-1390-43F8-9DD8-62EA4A0B9C2D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6E4CD-4854-4639-A423-DFA7D114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9061D-808D-481E-B2D9-2EB2FECC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F0C8-69E5-41A1-8014-71F46217C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32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7083-96DF-430F-B471-8A2B14B6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AAB23-316E-4E9B-B551-0EFCAF12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E4E4-1390-43F8-9DD8-62EA4A0B9C2D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21D9F-79A9-4362-9B72-64D28DFC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BA6E9-A545-4DED-AA86-1B1FEAA0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F0C8-69E5-41A1-8014-71F46217C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61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E1204-E4DD-484A-908C-693A4937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E4E4-1390-43F8-9DD8-62EA4A0B9C2D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E6876-DBB2-46D7-AC75-54013936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57B81-2905-4049-B2D2-65624E3A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F0C8-69E5-41A1-8014-71F46217C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95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4AA4-18CD-4ED5-BD90-11DEBF7D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F94C9-11C5-4DC1-A111-88D78CDF1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AA6D9-FD4F-4499-AD2B-9079D1708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29186-8542-4FD6-92B3-B665C514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E4E4-1390-43F8-9DD8-62EA4A0B9C2D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B238A-FE0B-44FB-8BCA-330D1BF8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57403-AB30-4F1D-ACE4-431BCEB5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F0C8-69E5-41A1-8014-71F46217C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45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3802-B3B6-451B-8CE1-950BDD2E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E76D2-143C-4E0B-90AC-FDD72756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19976-7523-4D95-9E79-A421029CA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CEE95-D79A-47E3-BDAB-6D43F323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E4E4-1390-43F8-9DD8-62EA4A0B9C2D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9303B-7E99-4661-8DD5-743FEDEE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2FD9C-B764-4700-BC6E-B5C95322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F0C8-69E5-41A1-8014-71F46217C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91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02BF94-D1C2-47F4-8CF0-94566791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E1558-B81D-4352-8E3D-97EE505F5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FC77D-3D6D-4504-8E25-0604B97BF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E4E4-1390-43F8-9DD8-62EA4A0B9C2D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65CBC-5D08-49EB-AFD1-FA94F60ED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E9BAE-3D83-4461-A10D-823A59BA2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0C8-69E5-41A1-8014-71F46217C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47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customer_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A926C-88E9-4817-A209-C8F716B7F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COVID19 vaccine distribution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7EB3E-61B3-4291-83F3-706724CF3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4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BCA61-AA73-426A-8477-3876BEBF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PREDICTING THE REQUIREMENTS OF VACCINE.</a:t>
            </a:r>
            <a:br>
              <a:rPr lang="en-US" sz="3400">
                <a:solidFill>
                  <a:srgbClr val="FFFFFF"/>
                </a:solidFill>
              </a:rPr>
            </a:br>
            <a:endParaRPr lang="en-IN" sz="34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511F3-3467-4365-8904-627CC312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Generally, vaccines are distributed according to the needs on different parts of the world.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requirement depends upon the density of population(old, young and baby)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Predicting the spread of corona virus depends upon</a:t>
            </a:r>
          </a:p>
          <a:p>
            <a:pPr marL="0" indent="0">
              <a:buNone/>
            </a:pPr>
            <a:r>
              <a:rPr lang="en-IN" dirty="0"/>
              <a:t>           1. the density of population affected at a particular area.</a:t>
            </a:r>
          </a:p>
          <a:p>
            <a:pPr marL="0" indent="0">
              <a:buNone/>
            </a:pPr>
            <a:r>
              <a:rPr lang="en-IN" dirty="0"/>
              <a:t>           2. the movement of the people at a particular area.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Depending upon the situation the vaccine is supplied to that area.            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60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3C2B-24D0-4366-B5EC-FBC12864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acquisition and cleaning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60FFB-AB87-4FA6-BCD8-3FBADE27F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Customers sample data is taken from a link below, </a:t>
            </a:r>
            <a:r>
              <a:rPr lang="en-US" dirty="0">
                <a:hlinkClick r:id="rId2"/>
              </a:rPr>
              <a:t>https://cocl.us/customer_dataset</a:t>
            </a:r>
            <a:r>
              <a:rPr lang="en-US" dirty="0"/>
              <a:t> </a:t>
            </a:r>
            <a:r>
              <a:rPr lang="en-IN" dirty="0"/>
              <a:t> or it can also be taken from Kaggle dataset or from </a:t>
            </a:r>
            <a:r>
              <a:rPr lang="en-IN" dirty="0">
                <a:highlight>
                  <a:srgbClr val="FFFF00"/>
                </a:highlight>
              </a:rPr>
              <a:t>'https://en.wikipedia.org/wiki/</a:t>
            </a:r>
            <a:r>
              <a:rPr lang="en-IN" dirty="0" err="1">
                <a:highlight>
                  <a:srgbClr val="FFFF00"/>
                </a:highlight>
              </a:rPr>
              <a:t>List_of_London_boroughs</a:t>
            </a:r>
            <a:r>
              <a:rPr lang="en-IN" dirty="0"/>
              <a:t>’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There are total of 850 rows and 9 columns.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rows are unique.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data contains customer age and address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graphs can be plotted between age and count on 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3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2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89D7D-5EF7-4A89-A4BC-06A8B12C4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Determining the age and the count using the graph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3B164-1D78-4B43-B9F1-A436F920E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633" y="3446698"/>
            <a:ext cx="4253564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2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950C2-F1EB-49C5-9668-0582D064A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A5F44-7591-48C8-828D-8DB06574E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Determining the population at various location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C63E8-F5FD-4059-9DF2-558747A414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670"/>
          <a:stretch/>
        </p:blipFill>
        <p:spPr>
          <a:xfrm>
            <a:off x="6286381" y="3446698"/>
            <a:ext cx="3630068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EDF4B-C004-4970-B65C-C02C3D67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Train data</a:t>
            </a:r>
          </a:p>
        </p:txBody>
      </p:sp>
      <p:sp>
        <p:nvSpPr>
          <p:cNvPr id="50" name="Freeform: Shape 3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4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4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4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604BA2-48BB-4EBA-944D-84236FE9C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965" r="27534" b="-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9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9CE29-28AA-47B2-AA12-032E25376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Test data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4AFC8F-9F24-4D60-AB65-39413674A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616" r="21384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1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4F2D8-B367-477B-AE50-A5782273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 and future directions</a:t>
            </a:r>
            <a:br>
              <a:rPr lang="en-US">
                <a:solidFill>
                  <a:srgbClr val="FFFFFF"/>
                </a:solidFill>
              </a:rPr>
            </a:b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7BA7C-FF8A-4571-8A50-466A9246B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200"/>
              <a:t>To build useful models to predict the spread of virus in newer location.</a:t>
            </a:r>
          </a:p>
          <a:p>
            <a:r>
              <a:rPr lang="en-US" sz="2200"/>
              <a:t>The model can be improved by writing more robust code.</a:t>
            </a:r>
          </a:p>
          <a:p>
            <a:r>
              <a:rPr lang="en-US" sz="2200"/>
              <a:t>To know the characteristics and the occupation of people.</a:t>
            </a:r>
          </a:p>
          <a:p>
            <a:r>
              <a:rPr lang="en-US" sz="2200"/>
              <a:t>Suggestions could be</a:t>
            </a:r>
          </a:p>
          <a:p>
            <a:pPr marL="0" indent="0">
              <a:buNone/>
            </a:pPr>
            <a:r>
              <a:rPr lang="en-US" sz="2200"/>
              <a:t>           1. Get the new born babies data and update the current data set.</a:t>
            </a:r>
          </a:p>
          <a:p>
            <a:pPr marL="0" indent="0">
              <a:buNone/>
            </a:pPr>
            <a:r>
              <a:rPr lang="en-US" sz="2200"/>
              <a:t>           2. The other financial data related to the people.</a:t>
            </a:r>
          </a:p>
          <a:p>
            <a:pPr marL="0" indent="0">
              <a:buNone/>
            </a:pPr>
            <a:r>
              <a:rPr lang="en-US" sz="2200"/>
              <a:t>           3. People past interaction with others could be advantage.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              </a:t>
            </a: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358349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275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COVID19 vaccine distribution</vt:lpstr>
      <vt:lpstr>PREDICTING THE REQUIREMENTS OF VACCINE. </vt:lpstr>
      <vt:lpstr>Data acquisition and cleaning</vt:lpstr>
      <vt:lpstr>PowerPoint Presentation</vt:lpstr>
      <vt:lpstr>PowerPoint Presentation</vt:lpstr>
      <vt:lpstr>Train data</vt:lpstr>
      <vt:lpstr>Test data</vt:lpstr>
      <vt:lpstr>Conclusion and future directions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vaccine distribution</dc:title>
  <dc:creator>Rajesh Singh</dc:creator>
  <cp:lastModifiedBy>Rajesh Singh</cp:lastModifiedBy>
  <cp:revision>4</cp:revision>
  <dcterms:created xsi:type="dcterms:W3CDTF">2020-05-16T18:07:34Z</dcterms:created>
  <dcterms:modified xsi:type="dcterms:W3CDTF">2020-05-16T20:07:25Z</dcterms:modified>
</cp:coreProperties>
</file>