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11" r:id="rId2"/>
    <p:sldId id="312" r:id="rId3"/>
    <p:sldId id="313" r:id="rId4"/>
    <p:sldId id="336" r:id="rId5"/>
    <p:sldId id="323" r:id="rId6"/>
    <p:sldId id="334" r:id="rId7"/>
    <p:sldId id="328" r:id="rId8"/>
    <p:sldId id="329" r:id="rId9"/>
    <p:sldId id="333" r:id="rId10"/>
    <p:sldId id="324" r:id="rId11"/>
    <p:sldId id="314" r:id="rId12"/>
    <p:sldId id="335" r:id="rId13"/>
    <p:sldId id="332" r:id="rId14"/>
    <p:sldId id="330" r:id="rId15"/>
    <p:sldId id="327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384" autoAdjust="0"/>
  </p:normalViewPr>
  <p:slideViewPr>
    <p:cSldViewPr snapToGrid="0">
      <p:cViewPr>
        <p:scale>
          <a:sx n="57" d="100"/>
          <a:sy n="57" d="100"/>
        </p:scale>
        <p:origin x="121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99115-1267-4E9A-B2AC-F20847A6706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2FD33-7114-4EF0-B6DB-6B8AAC47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2FD33-7114-4EF0-B6DB-6B8AAC4732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5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C181-3C74-5017-E68B-B54071EA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56CBA-B3F7-C5E5-7634-B7926B751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91F06-B4ED-0593-D0BC-6F8F7B09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EA2-A565-534D-AA5A-373AFF0ACC8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BD70C-F1C7-CECE-145A-107F8009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5FE0-BD90-E6D6-3FF9-24E59D29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4DF0-1031-414E-87EA-C9E8AADA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CAC5-9C97-39DF-A32F-BA6D7777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47A73-6854-6897-7080-4E3A426F9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C705F-7D2D-BFC6-4C53-FFCC9790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EA2-A565-534D-AA5A-373AFF0ACC8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4066B-A2DB-980B-C35E-1F5084BD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A2FB-518E-0DA1-E62A-45D5FE26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4DF0-1031-414E-87EA-C9E8AADA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3B12B-03B4-8A44-B37C-662FA1C6A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40493-765B-6321-AA16-B1E5B12FF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1452-7DF9-D9B9-FF7B-75B0313A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EA2-A565-534D-AA5A-373AFF0ACC8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5F96-28DB-E996-BBEE-92E023DE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B406-5BE9-39B1-B035-41BF730A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4DF0-1031-414E-87EA-C9E8AADA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5485-05FE-3E87-A436-1A437937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5667-BC98-6C29-EBE2-976A0F1F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4FF8D-8777-9558-8CE3-726B49B4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EA2-A565-534D-AA5A-373AFF0ACC8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8A3D4-3CEF-645F-18DD-2406B0FF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EA76B-06F7-FD61-6193-830ADA70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4DF0-1031-414E-87EA-C9E8AADA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8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8CFC-00C2-E1D2-A8A6-522AA18E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15AF-4879-6FE2-322E-266C33043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A5F8C-A6C6-B8DE-CEE4-126D4280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EA2-A565-534D-AA5A-373AFF0ACC8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7C11-9422-331D-12B5-E5AB8608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DF1B-E2A1-A79B-B7DD-03D10047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4DF0-1031-414E-87EA-C9E8AADA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7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67A-2617-F538-AF5F-08255586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0E12-05DE-BBEB-8AD8-02DF83EC6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90031-A4D1-6AB8-0B13-51ABBF699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09E48-953C-6155-7D70-E3EF3340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EA2-A565-534D-AA5A-373AFF0ACC8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ED026-34F6-D74A-81D2-7CBA7355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2EB96-3FE9-8AF4-869B-81C6AB39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4DF0-1031-414E-87EA-C9E8AADA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00FA-5526-F421-C280-5C3EE7A0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F5E5F-4AFE-AB90-68BC-E3BDE1E7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98FA5-2860-82B3-7E87-10140CC3E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65612-6CC1-F07F-8123-B978D8FBE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3E79B-4462-E6C8-FF4F-430A65615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237B4-140E-15C8-4813-0D7C711C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EA2-A565-534D-AA5A-373AFF0ACC8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675A6-E1EB-28A8-6213-24A9D4A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76DA1-8363-37D0-B6F2-EC14F0B4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4DF0-1031-414E-87EA-C9E8AADA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34D0-BB45-CEFC-6EB5-E0AC6AF0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3E4CE-2F1F-C0DB-8D07-DF301F32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EA2-A565-534D-AA5A-373AFF0ACC8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58410-74DC-3C56-DEFA-B6C2D786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0C663-C220-89C8-5FEE-6EA471BE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4DF0-1031-414E-87EA-C9E8AADA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BD853-6829-9AF0-A29C-16129048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EA2-A565-534D-AA5A-373AFF0ACC8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A45E7-7B07-D13B-6EC3-B454CF31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6D2C2-0B03-D378-BEA7-65CE82BF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4DF0-1031-414E-87EA-C9E8AADA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3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130E-E402-F6BC-CDD2-B9AC6268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0302-427E-0E14-A491-C795E5576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ACB4F-BB8F-F41F-130D-12C4E9419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381DC-5615-90E7-896E-DF5FE9EB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EA2-A565-534D-AA5A-373AFF0ACC8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6C528-1659-BEB8-11F2-02285D60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3A990-7AEF-89E5-9B62-1BF49553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4DF0-1031-414E-87EA-C9E8AADA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3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BBB9-0458-02B8-2994-2B34B38B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4FDB7-3114-270E-8139-F7A68967F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2381C-67E3-0837-B7A6-EE71E5E26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66675-D434-D734-7EA4-EDE4C0E7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DEA2-A565-534D-AA5A-373AFF0ACC8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37227-F475-E4D7-7A28-8D3E9780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F5B4D-1941-4D6B-D144-445791DB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4DF0-1031-414E-87EA-C9E8AADA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797F7-2E17-6351-A2C6-387C51BA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BE00-90DF-D319-1161-B1636D445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9D80-E9BA-04BE-D487-B5B7F7694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2DEA2-A565-534D-AA5A-373AFF0ACC8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8BF0-E896-67EF-5FB0-4276646A7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BD41-AB50-6DFF-C993-E484CE09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E4DF0-1031-414E-87EA-C9E8AADAB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4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69282E-DB2E-4BEA-ECDF-B4629FD46861}"/>
              </a:ext>
            </a:extLst>
          </p:cNvPr>
          <p:cNvSpPr txBox="1"/>
          <p:nvPr/>
        </p:nvSpPr>
        <p:spPr>
          <a:xfrm>
            <a:off x="2171699" y="725921"/>
            <a:ext cx="81497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AWS-Powered Image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algn="ctr"/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DA055-6711-1B7C-7A91-FB73E5534871}"/>
              </a:ext>
            </a:extLst>
          </p:cNvPr>
          <p:cNvSpPr txBox="1"/>
          <p:nvPr/>
        </p:nvSpPr>
        <p:spPr>
          <a:xfrm>
            <a:off x="4902201" y="4619625"/>
            <a:ext cx="6565900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r">
              <a:lnSpc>
                <a:spcPct val="150000"/>
              </a:lnSpc>
              <a:spcAft>
                <a:spcPts val="800"/>
              </a:spcAft>
            </a:pPr>
            <a:r>
              <a:rPr lang="en-US" sz="24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</a:t>
            </a:r>
            <a:r>
              <a:rPr lang="en-US" sz="2400" b="1" spc="-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b="1" spc="-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Rajeswari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Tadepalli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r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30,</a:t>
            </a:r>
            <a:r>
              <a:rPr lang="en-US" sz="2400" b="1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7CC48E-0CF2-197E-3D55-D7A48E84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0" y="6256230"/>
            <a:ext cx="2782629" cy="5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8672-10D3-4C6E-1035-05673FC5B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F9A8A-FB75-A1E3-0CE3-EB1AC4B3F6CA}"/>
              </a:ext>
            </a:extLst>
          </p:cNvPr>
          <p:cNvSpPr txBox="1"/>
          <p:nvPr/>
        </p:nvSpPr>
        <p:spPr>
          <a:xfrm>
            <a:off x="1227894" y="233158"/>
            <a:ext cx="994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and backend development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8AB1A-D2E5-1C27-CA17-D418B271BA22}"/>
              </a:ext>
            </a:extLst>
          </p:cNvPr>
          <p:cNvSpPr txBox="1"/>
          <p:nvPr/>
        </p:nvSpPr>
        <p:spPr>
          <a:xfrm>
            <a:off x="683668" y="1064155"/>
            <a:ext cx="104847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omponents and technologies: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featured a user-friendly interface for image uploads and viewing classification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such as HTML, CSS, and JavaScript were used for the frontend, while Flask supported backend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S3 was integrated for storage, AWS Lambda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operations, and AWS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SageMaker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model building and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emphasized responsive UX/UI principles for optimal usability and scalability.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A1A89-9C6C-70E7-897D-BCCD439FA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0" y="6256230"/>
            <a:ext cx="2782629" cy="5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3A1AC9-542B-E178-D065-0FB4C2A8C04C}"/>
              </a:ext>
            </a:extLst>
          </p:cNvPr>
          <p:cNvSpPr txBox="1"/>
          <p:nvPr/>
        </p:nvSpPr>
        <p:spPr>
          <a:xfrm>
            <a:off x="1201783" y="462818"/>
            <a:ext cx="8347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Front-End Component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72F37-7FDA-721D-9436-F1F3BDAC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0" y="6256230"/>
            <a:ext cx="2782629" cy="568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CF820-9CC9-32FF-5DED-F942F589AC8E}"/>
              </a:ext>
            </a:extLst>
          </p:cNvPr>
          <p:cNvSpPr txBox="1"/>
          <p:nvPr/>
        </p:nvSpPr>
        <p:spPr>
          <a:xfrm>
            <a:off x="6949242" y="2351921"/>
            <a:ext cx="5242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the home page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items for: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Results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50" y="1811866"/>
            <a:ext cx="6431187" cy="361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0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8672-10D3-4C6E-1035-05673FC5B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BF9A8A-FB75-A1E3-0CE3-EB1AC4B3F6CA}"/>
              </a:ext>
            </a:extLst>
          </p:cNvPr>
          <p:cNvSpPr txBox="1"/>
          <p:nvPr/>
        </p:nvSpPr>
        <p:spPr>
          <a:xfrm>
            <a:off x="2743200" y="626858"/>
            <a:ext cx="6688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8AB1A-D2E5-1C27-CA17-D418B271BA22}"/>
              </a:ext>
            </a:extLst>
          </p:cNvPr>
          <p:cNvSpPr txBox="1"/>
          <p:nvPr/>
        </p:nvSpPr>
        <p:spPr>
          <a:xfrm>
            <a:off x="845260" y="1460397"/>
            <a:ext cx="104847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security of the system, the following measures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implemented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Application Firewall (WAF) was deployed for online threat protection.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 (Identity and Access Management) was used for access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 (MFA) was employed for enhanced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encrypted both in transit and at 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 was configured for least-privilege access, with database auditing enabled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password policy and role based user access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A1A89-9C6C-70E7-897D-BCCD439FA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0" y="6256230"/>
            <a:ext cx="2782629" cy="5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2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331E8-4D82-8736-DA5C-80BC2D1CD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725E2A-77DE-91A9-14AC-CA43AE444342}"/>
              </a:ext>
            </a:extLst>
          </p:cNvPr>
          <p:cNvSpPr txBox="1"/>
          <p:nvPr/>
        </p:nvSpPr>
        <p:spPr>
          <a:xfrm>
            <a:off x="4189193" y="226708"/>
            <a:ext cx="5717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Results…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2AF73-C08A-B924-649F-C223903DF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0" y="6256230"/>
            <a:ext cx="2782629" cy="568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396B95-C581-E95E-78A0-67B2942839B9}"/>
              </a:ext>
            </a:extLst>
          </p:cNvPr>
          <p:cNvSpPr txBox="1"/>
          <p:nvPr/>
        </p:nvSpPr>
        <p:spPr>
          <a:xfrm>
            <a:off x="1096102" y="1057705"/>
            <a:ext cx="9966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Results and Achievements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completed the user interface design and core functionality, including image upload integration and result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account management system was fully implemented, with robust security measures in place.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features such as data encryption and user authentication were thoroughly tested and integrated.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process involved rigorous testing to ensure optimal functionality, security, and user experience.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5216-4455-235C-7B8C-CEF5C423C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8F988-B1AE-4612-355C-0DF33F9C7425}"/>
              </a:ext>
            </a:extLst>
          </p:cNvPr>
          <p:cNvSpPr txBox="1"/>
          <p:nvPr/>
        </p:nvSpPr>
        <p:spPr>
          <a:xfrm>
            <a:off x="4192084" y="335845"/>
            <a:ext cx="6210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59C92-9D07-FB21-D7F2-320D75899F84}"/>
              </a:ext>
            </a:extLst>
          </p:cNvPr>
          <p:cNvSpPr txBox="1"/>
          <p:nvPr/>
        </p:nvSpPr>
        <p:spPr>
          <a:xfrm>
            <a:off x="1004553" y="1166842"/>
            <a:ext cx="101227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thorough user research early on helped identify critical features that aligned with user needs, ensuring the project’s success.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Emphasizing a simple and intuitive interface made the application more accessible, improving user experience throughout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AWS services like S3, Lambda,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SageMaker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allowed the system to scale effectively and handle high volumes of image data seamlessly.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security measures like data encryption and user authentication early ensured user data protection and helped mitigate potential risks.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regular testing phases throughout development allowed us to identify and resolve issues promptly, improving functionality and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to changes in project requirements and feedback from testing phases ensured smooth project progress and quality maintenance.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7ABCD-CD48-8CFD-BB31-1FBB9D94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0" y="6256230"/>
            <a:ext cx="2782629" cy="5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6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AEBA8-4734-BF56-728B-974F7EE07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7162C3-7E33-C039-0A9E-965660645841}"/>
              </a:ext>
            </a:extLst>
          </p:cNvPr>
          <p:cNvSpPr txBox="1"/>
          <p:nvPr/>
        </p:nvSpPr>
        <p:spPr>
          <a:xfrm>
            <a:off x="2990977" y="335845"/>
            <a:ext cx="6210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4D88B-C9DD-A8F2-8175-A0191E440DB4}"/>
              </a:ext>
            </a:extLst>
          </p:cNvPr>
          <p:cNvSpPr txBox="1"/>
          <p:nvPr/>
        </p:nvSpPr>
        <p:spPr>
          <a:xfrm>
            <a:off x="1077165" y="1226101"/>
            <a:ext cx="100376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AWS-Powered Image Classification project successfully developed a functional image classification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planned features, including image upload capabilities, result generation, and user account management, were implemented.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 such as data encryption and user authentication were fully integrated, ensuring data protection.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Rigorous testing phases confirmed the reliability and performance of the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delivered a robust and user-friendly image classification solution, meeting all objectives.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F314F-E192-68FC-46E1-4233F86F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0" y="6281988"/>
            <a:ext cx="2782629" cy="5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5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31A36-E0B7-ACB1-6DBB-D0003723FA54}"/>
              </a:ext>
            </a:extLst>
          </p:cNvPr>
          <p:cNvSpPr txBox="1"/>
          <p:nvPr/>
        </p:nvSpPr>
        <p:spPr>
          <a:xfrm>
            <a:off x="4393953" y="2341218"/>
            <a:ext cx="4795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610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C78726-B363-D717-3EF5-F6A72A6E1D57}"/>
              </a:ext>
            </a:extLst>
          </p:cNvPr>
          <p:cNvSpPr txBox="1"/>
          <p:nvPr/>
        </p:nvSpPr>
        <p:spPr>
          <a:xfrm>
            <a:off x="4183858" y="379964"/>
            <a:ext cx="450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D2359-3808-3898-F460-EDA7E4074A13}"/>
              </a:ext>
            </a:extLst>
          </p:cNvPr>
          <p:cNvSpPr txBox="1"/>
          <p:nvPr/>
        </p:nvSpPr>
        <p:spPr>
          <a:xfrm>
            <a:off x="638346" y="1210961"/>
            <a:ext cx="100131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Our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aimed to develop an AWS-powered image classification system for accurate and efficient image recognition.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included image uploading, classification accuracy, a user-friendly interface, and real-time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process involved user research, system design, AWS services integration, security measures, testing, deployment, and user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functional demo was provided, with development completed, including the integration of image upload and result generation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project impact included enhanced image recognition capabilities, improved user experience, and potential applications in various industries.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D2D17-75CC-40E1-0781-0015805E5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0" y="6256230"/>
            <a:ext cx="2782629" cy="5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5ED4DA-336C-8A93-ECA7-5FCAEE5AC871}"/>
              </a:ext>
            </a:extLst>
          </p:cNvPr>
          <p:cNvSpPr txBox="1"/>
          <p:nvPr/>
        </p:nvSpPr>
        <p:spPr>
          <a:xfrm>
            <a:off x="3540524" y="335845"/>
            <a:ext cx="5762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7C257-B0DF-4A56-EFF8-63A2A23F18D3}"/>
              </a:ext>
            </a:extLst>
          </p:cNvPr>
          <p:cNvSpPr txBox="1"/>
          <p:nvPr/>
        </p:nvSpPr>
        <p:spPr>
          <a:xfrm>
            <a:off x="1116564" y="1166842"/>
            <a:ext cx="100467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leveraged AWS technology to enhance image classification capabilities.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improved accuracy and efficiency in identifying and categorizing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bridged gaps in machine learning applications, advancing image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focusing on robust algorithms, the project empowered users to make data-driven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also recognized the significance of effective image classification in various industries, including healthcare and retail.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7B233-C3B0-6DFD-34EA-945863DB6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0" y="6256230"/>
            <a:ext cx="2782629" cy="5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75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5ED4DA-336C-8A93-ECA7-5FCAEE5AC871}"/>
              </a:ext>
            </a:extLst>
          </p:cNvPr>
          <p:cNvSpPr txBox="1"/>
          <p:nvPr/>
        </p:nvSpPr>
        <p:spPr>
          <a:xfrm>
            <a:off x="3540524" y="335845"/>
            <a:ext cx="5762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Budget Summary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7C257-B0DF-4A56-EFF8-63A2A23F18D3}"/>
              </a:ext>
            </a:extLst>
          </p:cNvPr>
          <p:cNvSpPr txBox="1"/>
          <p:nvPr/>
        </p:nvSpPr>
        <p:spPr>
          <a:xfrm>
            <a:off x="1116564" y="1166842"/>
            <a:ext cx="100467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budget for the project was $49,175, covering personnel costs for various roles including project management, software development, UI/UX design, quality assurance, business analysis, training, and documentation.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no major changes to the budget,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expenses remained within the original plan.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budget stayed at $49,175, with all categories on track.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resource management ensured that no additional funding was required.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completed on budget with no unexpected costs.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financial oversight helped in keeping costs in check throughout the project's duration.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7B233-C3B0-6DFD-34EA-945863DB6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0" y="6256230"/>
            <a:ext cx="2782629" cy="5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70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D35DC-8A4E-8B0C-A407-A2DBB5B4F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549B78-16F2-81BA-9A90-606FE911B162}"/>
              </a:ext>
            </a:extLst>
          </p:cNvPr>
          <p:cNvSpPr txBox="1"/>
          <p:nvPr/>
        </p:nvSpPr>
        <p:spPr>
          <a:xfrm>
            <a:off x="3993250" y="260422"/>
            <a:ext cx="6922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0608D-2A33-B019-46D7-29BA2F589E07}"/>
              </a:ext>
            </a:extLst>
          </p:cNvPr>
          <p:cNvSpPr txBox="1"/>
          <p:nvPr/>
        </p:nvSpPr>
        <p:spPr>
          <a:xfrm>
            <a:off x="1155700" y="1091418"/>
            <a:ext cx="10210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 Overview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research was conducted to identify key features of the system.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work resulted in user interface prototypes to enhance usability.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development was completed.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functionality was fully developed, including: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image upload and result generation logic.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user account logic.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of security measures, such as data encryption and user authentication.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Rigorous testing phases were conducted to ensure functionality, security, and a seamless user experience.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F52CC-1D0A-30AF-4C85-B33AB83C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0" y="6256230"/>
            <a:ext cx="2782629" cy="5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9D3A-F7A9-6E3A-3231-E85C2DA42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485"/>
            <a:ext cx="7412365" cy="32452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ACAA77-A63B-E431-91DB-B01AA93828A9}"/>
              </a:ext>
            </a:extLst>
          </p:cNvPr>
          <p:cNvSpPr txBox="1"/>
          <p:nvPr/>
        </p:nvSpPr>
        <p:spPr>
          <a:xfrm>
            <a:off x="1873670" y="246896"/>
            <a:ext cx="7795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0ADDC-10D6-BCBC-8030-5AA0DFDC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0" y="6256230"/>
            <a:ext cx="2782629" cy="5680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6900" y="227150"/>
            <a:ext cx="4953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 in Third Normal Form for efficient data storage and retrieval.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Lucidchart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accuracy and adherence to standards.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Image, Classification, Instance,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QueueMessage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 represent the core entities of the system.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structured image classification, linking images to users, classifications, and processing tasks.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and integrity, preventing redundancy and inconsistency in the database.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1525A1-DE6B-F059-BC09-D3CD7943E279}"/>
              </a:ext>
            </a:extLst>
          </p:cNvPr>
          <p:cNvSpPr txBox="1"/>
          <p:nvPr/>
        </p:nvSpPr>
        <p:spPr>
          <a:xfrm>
            <a:off x="6487428" y="482288"/>
            <a:ext cx="54727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 DFD Explanation: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overall image classification system and its interactions with external entities.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primary data flows between users, the system, and external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key processes such as image upload, classification, and result retrieval.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external entities including users, clients, and system administrators.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high-level overview without delving into specific system components or processes.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F10F1-988E-89A2-D8C6-63FCC5016446}"/>
              </a:ext>
            </a:extLst>
          </p:cNvPr>
          <p:cNvSpPr txBox="1"/>
          <p:nvPr/>
        </p:nvSpPr>
        <p:spPr>
          <a:xfrm>
            <a:off x="1707250" y="66790"/>
            <a:ext cx="6922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 0 DFD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E0ADDC-10D6-BCBC-8030-5AA0DFDC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0" y="6256230"/>
            <a:ext cx="2782629" cy="568030"/>
          </a:xfrm>
          <a:prstGeom prst="rect">
            <a:avLst/>
          </a:prstGeom>
        </p:spPr>
      </p:pic>
      <p:pic>
        <p:nvPicPr>
          <p:cNvPr id="6" name="Picture 5" descr="A diagram of a user interface&#10;&#10;Description automatically generate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0" y="1841679"/>
            <a:ext cx="6245252" cy="3348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02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478E9-4CB1-C820-F8F2-6FFA657D6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E86E08-303C-248E-28C1-D8D4F627EF55}"/>
              </a:ext>
            </a:extLst>
          </p:cNvPr>
          <p:cNvSpPr txBox="1"/>
          <p:nvPr/>
        </p:nvSpPr>
        <p:spPr>
          <a:xfrm>
            <a:off x="7454094" y="1181100"/>
            <a:ext cx="459062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DFD Explanation: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Breaks down primary processes into detailed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subprocesses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Illustrates user interactions for image upload, progress monitoring, and result retrieval.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Depicts internal processes for image pre-processing, classification, and logging.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interactions with AWS for storage and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data stores and flow paths for better process understanding.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9D85D-16B7-3B64-0443-D77C2C62FB29}"/>
              </a:ext>
            </a:extLst>
          </p:cNvPr>
          <p:cNvSpPr txBox="1"/>
          <p:nvPr/>
        </p:nvSpPr>
        <p:spPr>
          <a:xfrm>
            <a:off x="3814548" y="350103"/>
            <a:ext cx="3506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 1 DFD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diagram of a computer system&#10;&#10;Description automatically generat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2239"/>
            <a:ext cx="7454094" cy="3869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F314F-E192-68FC-46E1-4233F86F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0" y="6281988"/>
            <a:ext cx="2782629" cy="5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4D07F-1091-419C-ACCC-307FB59BED0A}"/>
              </a:ext>
            </a:extLst>
          </p:cNvPr>
          <p:cNvSpPr txBox="1"/>
          <p:nvPr/>
        </p:nvSpPr>
        <p:spPr>
          <a:xfrm>
            <a:off x="2386519" y="184355"/>
            <a:ext cx="6535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Diagram</a:t>
            </a:r>
            <a:endParaRPr lang="en-US" sz="4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E5230-5660-417F-941D-EE425CCF8733}"/>
              </a:ext>
            </a:extLst>
          </p:cNvPr>
          <p:cNvSpPr txBox="1"/>
          <p:nvPr/>
        </p:nvSpPr>
        <p:spPr>
          <a:xfrm>
            <a:off x="7289800" y="1477992"/>
            <a:ext cx="47436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Diagram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upload photos via web, mobile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53 directs user traffic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Firewall (WAF) prevents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 facilitates image uploads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seamlessly.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triggers image categorization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securely in Amazon S3.</a:t>
            </a:r>
          </a:p>
        </p:txBody>
      </p:sp>
      <p:pic>
        <p:nvPicPr>
          <p:cNvPr id="6" name="Picture 5" descr="A screenshot of a video game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3" y="1477992"/>
            <a:ext cx="7281929" cy="4626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F314F-E192-68FC-46E1-4233F86F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0" y="6281988"/>
            <a:ext cx="2782629" cy="5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3246</TotalTime>
  <Words>1112</Words>
  <Application>Microsoft Office PowerPoint</Application>
  <PresentationFormat>Widescreen</PresentationFormat>
  <Paragraphs>105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Dhruvalkumar Prakashbhai Patel</dc:creator>
  <cp:lastModifiedBy>Otieno Brian</cp:lastModifiedBy>
  <cp:revision>192</cp:revision>
  <dcterms:created xsi:type="dcterms:W3CDTF">2023-09-23T14:03:55Z</dcterms:created>
  <dcterms:modified xsi:type="dcterms:W3CDTF">2024-11-29T00:32:30Z</dcterms:modified>
</cp:coreProperties>
</file>