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7" r:id="rId34"/>
    <p:sldId id="293" r:id="rId35"/>
    <p:sldId id="294" r:id="rId36"/>
    <p:sldId id="287" r:id="rId37"/>
    <p:sldId id="288" r:id="rId38"/>
    <p:sldId id="289" r:id="rId39"/>
    <p:sldId id="290" r:id="rId40"/>
    <p:sldId id="291" r:id="rId41"/>
    <p:sldId id="292" r:id="rId42"/>
    <p:sldId id="295" r:id="rId4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2" autoAdjust="0"/>
  </p:normalViewPr>
  <p:slideViewPr>
    <p:cSldViewPr>
      <p:cViewPr varScale="1">
        <p:scale>
          <a:sx n="89" d="100"/>
          <a:sy n="89" d="100"/>
        </p:scale>
        <p:origin x="19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4517" y="2470821"/>
            <a:ext cx="684936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7" y="1605755"/>
            <a:ext cx="9065285" cy="486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5C272-C0D8-42BA-A723-89DD1B5D93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65DB5-58E2-4A1F-B668-0A84B8EE9AC1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799" y="4114800"/>
            <a:ext cx="55727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4" dirty="0">
                <a:latin typeface="Century"/>
                <a:cs typeface="Century"/>
              </a:rPr>
              <a:t>Constraint</a:t>
            </a:r>
            <a:r>
              <a:rPr sz="2450" spc="270" dirty="0">
                <a:latin typeface="Century"/>
                <a:cs typeface="Century"/>
              </a:rPr>
              <a:t> </a:t>
            </a:r>
            <a:r>
              <a:rPr sz="2450" spc="170" dirty="0">
                <a:latin typeface="Century"/>
                <a:cs typeface="Century"/>
              </a:rPr>
              <a:t>Satisfaction</a:t>
            </a:r>
            <a:r>
              <a:rPr sz="2450" spc="240" dirty="0">
                <a:latin typeface="Century"/>
                <a:cs typeface="Century"/>
              </a:rPr>
              <a:t> </a:t>
            </a:r>
            <a:r>
              <a:rPr sz="2450" spc="155" dirty="0">
                <a:latin typeface="Century"/>
                <a:cs typeface="Century"/>
              </a:rPr>
              <a:t>Problems</a:t>
            </a:r>
            <a:endParaRPr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9822" y="3536575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55" dirty="0">
                <a:latin typeface="Century"/>
                <a:cs typeface="Century"/>
              </a:rPr>
              <a:t>Chapter</a:t>
            </a:r>
            <a:r>
              <a:rPr sz="2050" spc="165" dirty="0">
                <a:latin typeface="Century"/>
                <a:cs typeface="Century"/>
              </a:rPr>
              <a:t> </a:t>
            </a:r>
            <a:r>
              <a:rPr sz="2050" dirty="0">
                <a:latin typeface="Century"/>
                <a:cs typeface="Century"/>
              </a:rPr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EA1C9-D87B-4489-8596-2CB56AA9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487DB-DC7E-4F63-AEFC-054C7135766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 descr="A picture containing qr code&#10;&#10;Description automatically generated">
            <a:extLst>
              <a:ext uri="{FF2B5EF4-FFF2-40B4-BE49-F238E27FC236}">
                <a16:creationId xmlns:a16="http://schemas.microsoft.com/office/drawing/2014/main" id="{8DB72499-B0A3-4048-A15F-FEAE5692C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0717CE-0792-4407-8A78-D5C402193F2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416FC-44C8-448E-A9C4-B7740298E5FD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25" algn="ctr">
              <a:lnSpc>
                <a:spcPts val="2635"/>
              </a:lnSpc>
              <a:tabLst>
                <a:tab pos="1640839" algn="l"/>
              </a:tabLst>
            </a:pPr>
            <a:r>
              <a:rPr spc="30" dirty="0"/>
              <a:t>Example:	</a:t>
            </a:r>
            <a:r>
              <a:rPr spc="60" dirty="0"/>
              <a:t>Cryptarithmetic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91190" y="1917661"/>
            <a:ext cx="3596004" cy="2045335"/>
            <a:chOff x="4091190" y="1917661"/>
            <a:chExt cx="3596004" cy="2045335"/>
          </a:xfrm>
        </p:grpSpPr>
        <p:sp>
          <p:nvSpPr>
            <p:cNvPr id="4" name="object 4"/>
            <p:cNvSpPr/>
            <p:nvPr/>
          </p:nvSpPr>
          <p:spPr>
            <a:xfrm>
              <a:off x="4101985" y="1928456"/>
              <a:ext cx="3372485" cy="675005"/>
            </a:xfrm>
            <a:custGeom>
              <a:avLst/>
              <a:gdLst/>
              <a:ahLst/>
              <a:cxnLst/>
              <a:rect l="l" t="t" r="r" b="b"/>
              <a:pathLst>
                <a:path w="3372484" h="675005">
                  <a:moveTo>
                    <a:pt x="1685950" y="0"/>
                  </a:moveTo>
                  <a:lnTo>
                    <a:pt x="0" y="674382"/>
                  </a:lnTo>
                </a:path>
                <a:path w="3372484" h="675005">
                  <a:moveTo>
                    <a:pt x="1685950" y="0"/>
                  </a:moveTo>
                  <a:lnTo>
                    <a:pt x="674382" y="674382"/>
                  </a:lnTo>
                </a:path>
                <a:path w="3372484" h="675005">
                  <a:moveTo>
                    <a:pt x="1685950" y="0"/>
                  </a:moveTo>
                  <a:lnTo>
                    <a:pt x="1348765" y="674382"/>
                  </a:lnTo>
                </a:path>
                <a:path w="3372484" h="675005">
                  <a:moveTo>
                    <a:pt x="1685950" y="0"/>
                  </a:moveTo>
                  <a:lnTo>
                    <a:pt x="2023148" y="674382"/>
                  </a:lnTo>
                </a:path>
                <a:path w="3372484" h="675005">
                  <a:moveTo>
                    <a:pt x="1685950" y="0"/>
                  </a:moveTo>
                  <a:lnTo>
                    <a:pt x="2697530" y="674382"/>
                  </a:lnTo>
                </a:path>
                <a:path w="3372484" h="675005">
                  <a:moveTo>
                    <a:pt x="1685950" y="0"/>
                  </a:moveTo>
                  <a:lnTo>
                    <a:pt x="3371913" y="674382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73899" y="2602839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503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9516" y="2602839"/>
              <a:ext cx="675005" cy="675005"/>
            </a:xfrm>
            <a:custGeom>
              <a:avLst/>
              <a:gdLst/>
              <a:ahLst/>
              <a:cxnLst/>
              <a:rect l="l" t="t" r="r" b="b"/>
              <a:pathLst>
                <a:path w="675004" h="675004">
                  <a:moveTo>
                    <a:pt x="0" y="0"/>
                  </a:moveTo>
                  <a:lnTo>
                    <a:pt x="674382" y="674382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5133" y="2602839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503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751" y="2602839"/>
              <a:ext cx="675005" cy="675005"/>
            </a:xfrm>
            <a:custGeom>
              <a:avLst/>
              <a:gdLst/>
              <a:ahLst/>
              <a:cxnLst/>
              <a:rect l="l" t="t" r="r" b="b"/>
              <a:pathLst>
                <a:path w="675004" h="675004">
                  <a:moveTo>
                    <a:pt x="674382" y="674382"/>
                  </a:moveTo>
                  <a:lnTo>
                    <a:pt x="0" y="0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76368" y="2602839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503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6368" y="2771431"/>
              <a:ext cx="2698115" cy="506095"/>
            </a:xfrm>
            <a:custGeom>
              <a:avLst/>
              <a:gdLst/>
              <a:ahLst/>
              <a:cxnLst/>
              <a:rect l="l" t="t" r="r" b="b"/>
              <a:pathLst>
                <a:path w="2698115" h="506095">
                  <a:moveTo>
                    <a:pt x="0" y="505790"/>
                  </a:moveTo>
                  <a:lnTo>
                    <a:pt x="2697530" y="0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1985" y="2602839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503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1985" y="3277222"/>
              <a:ext cx="3372485" cy="675005"/>
            </a:xfrm>
            <a:custGeom>
              <a:avLst/>
              <a:gdLst/>
              <a:ahLst/>
              <a:cxnLst/>
              <a:rect l="l" t="t" r="r" b="b"/>
              <a:pathLst>
                <a:path w="3372484" h="675004">
                  <a:moveTo>
                    <a:pt x="3371913" y="0"/>
                  </a:moveTo>
                  <a:lnTo>
                    <a:pt x="2697530" y="674382"/>
                  </a:lnTo>
                </a:path>
                <a:path w="3372484" h="675004">
                  <a:moveTo>
                    <a:pt x="2697530" y="674382"/>
                  </a:moveTo>
                  <a:lnTo>
                    <a:pt x="2023148" y="0"/>
                  </a:lnTo>
                </a:path>
                <a:path w="3372484" h="675004">
                  <a:moveTo>
                    <a:pt x="2023148" y="0"/>
                  </a:moveTo>
                  <a:lnTo>
                    <a:pt x="1348765" y="674382"/>
                  </a:lnTo>
                </a:path>
                <a:path w="3372484" h="675004">
                  <a:moveTo>
                    <a:pt x="1348765" y="674382"/>
                  </a:moveTo>
                  <a:lnTo>
                    <a:pt x="674382" y="0"/>
                  </a:lnTo>
                </a:path>
                <a:path w="3372484" h="675004">
                  <a:moveTo>
                    <a:pt x="0" y="0"/>
                  </a:moveTo>
                  <a:lnTo>
                    <a:pt x="337197" y="674382"/>
                  </a:lnTo>
                </a:path>
                <a:path w="3372484" h="675004">
                  <a:moveTo>
                    <a:pt x="337197" y="674382"/>
                  </a:moveTo>
                  <a:lnTo>
                    <a:pt x="674382" y="0"/>
                  </a:lnTo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71575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0" y="202311"/>
                  </a:moveTo>
                  <a:lnTo>
                    <a:pt x="5343" y="248699"/>
                  </a:lnTo>
                  <a:lnTo>
                    <a:pt x="20565" y="291282"/>
                  </a:lnTo>
                  <a:lnTo>
                    <a:pt x="44450" y="328846"/>
                  </a:lnTo>
                  <a:lnTo>
                    <a:pt x="75782" y="360176"/>
                  </a:lnTo>
                  <a:lnTo>
                    <a:pt x="113349" y="384059"/>
                  </a:lnTo>
                  <a:lnTo>
                    <a:pt x="155934" y="399278"/>
                  </a:lnTo>
                  <a:lnTo>
                    <a:pt x="202323" y="404622"/>
                  </a:lnTo>
                  <a:lnTo>
                    <a:pt x="248712" y="399278"/>
                  </a:lnTo>
                  <a:lnTo>
                    <a:pt x="291295" y="384059"/>
                  </a:lnTo>
                  <a:lnTo>
                    <a:pt x="328859" y="360176"/>
                  </a:lnTo>
                  <a:lnTo>
                    <a:pt x="360189" y="328846"/>
                  </a:lnTo>
                  <a:lnTo>
                    <a:pt x="384071" y="291282"/>
                  </a:lnTo>
                  <a:lnTo>
                    <a:pt x="399291" y="248699"/>
                  </a:lnTo>
                  <a:lnTo>
                    <a:pt x="404634" y="202311"/>
                  </a:lnTo>
                  <a:lnTo>
                    <a:pt x="399291" y="155922"/>
                  </a:lnTo>
                  <a:lnTo>
                    <a:pt x="384071" y="113339"/>
                  </a:lnTo>
                  <a:lnTo>
                    <a:pt x="360189" y="75775"/>
                  </a:lnTo>
                  <a:lnTo>
                    <a:pt x="328859" y="44445"/>
                  </a:lnTo>
                  <a:lnTo>
                    <a:pt x="291295" y="20562"/>
                  </a:lnTo>
                  <a:lnTo>
                    <a:pt x="248712" y="5343"/>
                  </a:lnTo>
                  <a:lnTo>
                    <a:pt x="202323" y="0"/>
                  </a:lnTo>
                  <a:lnTo>
                    <a:pt x="155934" y="5343"/>
                  </a:lnTo>
                  <a:lnTo>
                    <a:pt x="113349" y="20562"/>
                  </a:lnTo>
                  <a:lnTo>
                    <a:pt x="75782" y="44445"/>
                  </a:lnTo>
                  <a:lnTo>
                    <a:pt x="44450" y="75775"/>
                  </a:lnTo>
                  <a:lnTo>
                    <a:pt x="20565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1575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404634" y="202311"/>
                  </a:moveTo>
                  <a:lnTo>
                    <a:pt x="399291" y="155922"/>
                  </a:lnTo>
                  <a:lnTo>
                    <a:pt x="384071" y="113339"/>
                  </a:lnTo>
                  <a:lnTo>
                    <a:pt x="360189" y="75775"/>
                  </a:lnTo>
                  <a:lnTo>
                    <a:pt x="328859" y="44445"/>
                  </a:lnTo>
                  <a:lnTo>
                    <a:pt x="291295" y="20562"/>
                  </a:lnTo>
                  <a:lnTo>
                    <a:pt x="248712" y="5343"/>
                  </a:lnTo>
                  <a:lnTo>
                    <a:pt x="202323" y="0"/>
                  </a:lnTo>
                  <a:lnTo>
                    <a:pt x="155934" y="5343"/>
                  </a:lnTo>
                  <a:lnTo>
                    <a:pt x="113349" y="20562"/>
                  </a:lnTo>
                  <a:lnTo>
                    <a:pt x="75782" y="44445"/>
                  </a:lnTo>
                  <a:lnTo>
                    <a:pt x="44450" y="75775"/>
                  </a:lnTo>
                  <a:lnTo>
                    <a:pt x="20565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5" y="291282"/>
                  </a:lnTo>
                  <a:lnTo>
                    <a:pt x="44450" y="328846"/>
                  </a:lnTo>
                  <a:lnTo>
                    <a:pt x="75782" y="360176"/>
                  </a:lnTo>
                  <a:lnTo>
                    <a:pt x="113349" y="384059"/>
                  </a:lnTo>
                  <a:lnTo>
                    <a:pt x="155934" y="399278"/>
                  </a:lnTo>
                  <a:lnTo>
                    <a:pt x="202323" y="404622"/>
                  </a:lnTo>
                  <a:lnTo>
                    <a:pt x="248712" y="399278"/>
                  </a:lnTo>
                  <a:lnTo>
                    <a:pt x="291295" y="384059"/>
                  </a:lnTo>
                  <a:lnTo>
                    <a:pt x="328859" y="360176"/>
                  </a:lnTo>
                  <a:lnTo>
                    <a:pt x="360189" y="328846"/>
                  </a:lnTo>
                  <a:lnTo>
                    <a:pt x="384071" y="291282"/>
                  </a:lnTo>
                  <a:lnTo>
                    <a:pt x="399291" y="248699"/>
                  </a:lnTo>
                  <a:lnTo>
                    <a:pt x="404634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55826" y="2379603"/>
            <a:ext cx="25527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15" dirty="0">
                <a:latin typeface="Arial"/>
                <a:cs typeface="Arial"/>
              </a:rPr>
              <a:t>O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63262" y="2389733"/>
            <a:ext cx="1775460" cy="426720"/>
            <a:chOff x="4563262" y="2389733"/>
            <a:chExt cx="1775460" cy="426720"/>
          </a:xfrm>
        </p:grpSpPr>
        <p:sp>
          <p:nvSpPr>
            <p:cNvPr id="17" name="object 17"/>
            <p:cNvSpPr/>
            <p:nvPr/>
          </p:nvSpPr>
          <p:spPr>
            <a:xfrm>
              <a:off x="5922822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22822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4057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4057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00447" y="2412697"/>
            <a:ext cx="18034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88879" y="2389733"/>
            <a:ext cx="426720" cy="426720"/>
            <a:chOff x="3888879" y="2389733"/>
            <a:chExt cx="426720" cy="426720"/>
          </a:xfrm>
        </p:grpSpPr>
        <p:sp>
          <p:nvSpPr>
            <p:cNvPr id="23" name="object 23"/>
            <p:cNvSpPr/>
            <p:nvPr/>
          </p:nvSpPr>
          <p:spPr>
            <a:xfrm>
              <a:off x="3899674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9674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15524" y="2412697"/>
            <a:ext cx="18034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37645" y="2389733"/>
            <a:ext cx="1775460" cy="426720"/>
            <a:chOff x="5237645" y="2389733"/>
            <a:chExt cx="1775460" cy="426720"/>
          </a:xfrm>
        </p:grpSpPr>
        <p:sp>
          <p:nvSpPr>
            <p:cNvPr id="27" name="object 27"/>
            <p:cNvSpPr/>
            <p:nvPr/>
          </p:nvSpPr>
          <p:spPr>
            <a:xfrm>
              <a:off x="5248440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8440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97205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7205" y="2400528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30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64289" y="2412697"/>
            <a:ext cx="155702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5320" algn="l"/>
                <a:tab pos="1360805" algn="l"/>
              </a:tabLst>
            </a:pPr>
            <a:r>
              <a:rPr sz="2000" spc="-10" dirty="0">
                <a:latin typeface="Arial"/>
                <a:cs typeface="Arial"/>
              </a:rPr>
              <a:t>U	W	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37645" y="1782782"/>
            <a:ext cx="696595" cy="2382520"/>
            <a:chOff x="5237645" y="1782782"/>
            <a:chExt cx="696595" cy="2382520"/>
          </a:xfrm>
        </p:grpSpPr>
        <p:sp>
          <p:nvSpPr>
            <p:cNvPr id="33" name="object 33"/>
            <p:cNvSpPr/>
            <p:nvPr/>
          </p:nvSpPr>
          <p:spPr>
            <a:xfrm>
              <a:off x="5653069" y="17935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0"/>
                  </a:moveTo>
                  <a:lnTo>
                    <a:pt x="0" y="269753"/>
                  </a:lnTo>
                  <a:lnTo>
                    <a:pt x="269753" y="269753"/>
                  </a:lnTo>
                  <a:lnTo>
                    <a:pt x="269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53069" y="1793577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lnTo>
                    <a:pt x="269753" y="269753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48440" y="3749293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8440" y="3749293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03045" y="2290383"/>
            <a:ext cx="1475740" cy="12395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455"/>
              </a:spcBef>
              <a:tabLst>
                <a:tab pos="821690" algn="l"/>
              </a:tabLst>
            </a:pPr>
            <a:r>
              <a:rPr sz="2350" spc="20" dirty="0">
                <a:latin typeface="Arial"/>
                <a:cs typeface="Arial"/>
              </a:rPr>
              <a:t>T	</a:t>
            </a:r>
            <a:r>
              <a:rPr sz="2350" spc="35" dirty="0">
                <a:latin typeface="Arial"/>
                <a:cs typeface="Arial"/>
              </a:rPr>
              <a:t>W</a:t>
            </a:r>
            <a:r>
              <a:rPr sz="2350" spc="175" dirty="0">
                <a:latin typeface="Arial"/>
                <a:cs typeface="Arial"/>
              </a:rPr>
              <a:t> </a:t>
            </a:r>
            <a:r>
              <a:rPr sz="2350" spc="30" dirty="0">
                <a:latin typeface="Arial"/>
                <a:cs typeface="Arial"/>
              </a:rPr>
              <a:t>O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12999"/>
              </a:lnSpc>
              <a:tabLst>
                <a:tab pos="417195" algn="l"/>
                <a:tab pos="821690" algn="l"/>
                <a:tab pos="1226185" algn="l"/>
              </a:tabLst>
            </a:pPr>
            <a:r>
              <a:rPr sz="235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	T	</a:t>
            </a:r>
            <a:r>
              <a:rPr sz="235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r>
              <a:rPr sz="2350" u="sng" spc="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35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 </a:t>
            </a:r>
            <a:r>
              <a:rPr sz="2350" spc="-635" dirty="0">
                <a:latin typeface="Arial"/>
                <a:cs typeface="Arial"/>
              </a:rPr>
              <a:t> </a:t>
            </a:r>
            <a:r>
              <a:rPr sz="2350" spc="20" dirty="0">
                <a:latin typeface="Arial"/>
                <a:cs typeface="Arial"/>
              </a:rPr>
              <a:t>F	</a:t>
            </a:r>
            <a:r>
              <a:rPr sz="2350" spc="30" dirty="0">
                <a:latin typeface="Arial"/>
                <a:cs typeface="Arial"/>
              </a:rPr>
              <a:t>O	</a:t>
            </a:r>
            <a:r>
              <a:rPr sz="2350" spc="25" dirty="0">
                <a:latin typeface="Arial"/>
                <a:cs typeface="Arial"/>
              </a:rPr>
              <a:t>U	R</a:t>
            </a:r>
            <a:endParaRPr sz="2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81803" y="3740317"/>
            <a:ext cx="34798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latin typeface="Arial"/>
                <a:cs typeface="Arial"/>
              </a:rPr>
              <a:t>X</a:t>
            </a:r>
            <a:r>
              <a:rPr sz="2100" spc="15" baseline="-19841" dirty="0">
                <a:latin typeface="Arial"/>
                <a:cs typeface="Arial"/>
              </a:rPr>
              <a:t>2</a:t>
            </a:r>
            <a:endParaRPr sz="2100" baseline="-19841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86410" y="3738498"/>
            <a:ext cx="426720" cy="426720"/>
            <a:chOff x="6586410" y="3738498"/>
            <a:chExt cx="426720" cy="426720"/>
          </a:xfrm>
        </p:grpSpPr>
        <p:sp>
          <p:nvSpPr>
            <p:cNvPr id="40" name="object 40"/>
            <p:cNvSpPr/>
            <p:nvPr/>
          </p:nvSpPr>
          <p:spPr>
            <a:xfrm>
              <a:off x="6597205" y="3749293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0" y="202311"/>
                  </a:move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97205" y="3749293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404622" y="202311"/>
                  </a:moveTo>
                  <a:lnTo>
                    <a:pt x="399278" y="155922"/>
                  </a:lnTo>
                  <a:lnTo>
                    <a:pt x="384059" y="113339"/>
                  </a:lnTo>
                  <a:lnTo>
                    <a:pt x="360176" y="75775"/>
                  </a:lnTo>
                  <a:lnTo>
                    <a:pt x="328846" y="44445"/>
                  </a:lnTo>
                  <a:lnTo>
                    <a:pt x="291282" y="20562"/>
                  </a:lnTo>
                  <a:lnTo>
                    <a:pt x="248699" y="5343"/>
                  </a:lnTo>
                  <a:lnTo>
                    <a:pt x="202311" y="0"/>
                  </a:lnTo>
                  <a:lnTo>
                    <a:pt x="155922" y="5343"/>
                  </a:lnTo>
                  <a:lnTo>
                    <a:pt x="113339" y="20562"/>
                  </a:lnTo>
                  <a:lnTo>
                    <a:pt x="75775" y="44445"/>
                  </a:lnTo>
                  <a:lnTo>
                    <a:pt x="44445" y="75775"/>
                  </a:lnTo>
                  <a:lnTo>
                    <a:pt x="20562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2" y="291282"/>
                  </a:lnTo>
                  <a:lnTo>
                    <a:pt x="44445" y="328846"/>
                  </a:lnTo>
                  <a:lnTo>
                    <a:pt x="75775" y="360176"/>
                  </a:lnTo>
                  <a:lnTo>
                    <a:pt x="113339" y="384059"/>
                  </a:lnTo>
                  <a:lnTo>
                    <a:pt x="155922" y="399278"/>
                  </a:lnTo>
                  <a:lnTo>
                    <a:pt x="202311" y="404622"/>
                  </a:lnTo>
                  <a:lnTo>
                    <a:pt x="248699" y="399278"/>
                  </a:lnTo>
                  <a:lnTo>
                    <a:pt x="291282" y="384059"/>
                  </a:lnTo>
                  <a:lnTo>
                    <a:pt x="328846" y="360176"/>
                  </a:lnTo>
                  <a:lnTo>
                    <a:pt x="360176" y="328846"/>
                  </a:lnTo>
                  <a:lnTo>
                    <a:pt x="384059" y="291282"/>
                  </a:lnTo>
                  <a:lnTo>
                    <a:pt x="399278" y="248699"/>
                  </a:lnTo>
                  <a:lnTo>
                    <a:pt x="404622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26415" y="3740317"/>
            <a:ext cx="35623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45" dirty="0">
                <a:latin typeface="Arial"/>
                <a:cs typeface="Arial"/>
              </a:rPr>
              <a:t>X</a:t>
            </a:r>
            <a:r>
              <a:rPr sz="2100" spc="67" baseline="-19841" dirty="0">
                <a:latin typeface="Arial"/>
                <a:cs typeface="Arial"/>
              </a:rPr>
              <a:t>1</a:t>
            </a:r>
            <a:endParaRPr sz="2100" baseline="-19841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226064" y="3738498"/>
            <a:ext cx="426720" cy="426720"/>
            <a:chOff x="4226064" y="3738498"/>
            <a:chExt cx="426720" cy="426720"/>
          </a:xfrm>
        </p:grpSpPr>
        <p:sp>
          <p:nvSpPr>
            <p:cNvPr id="44" name="object 44"/>
            <p:cNvSpPr/>
            <p:nvPr/>
          </p:nvSpPr>
          <p:spPr>
            <a:xfrm>
              <a:off x="4236859" y="3749293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0" y="202311"/>
                  </a:moveTo>
                  <a:lnTo>
                    <a:pt x="5343" y="248699"/>
                  </a:lnTo>
                  <a:lnTo>
                    <a:pt x="20565" y="291282"/>
                  </a:lnTo>
                  <a:lnTo>
                    <a:pt x="44450" y="328846"/>
                  </a:lnTo>
                  <a:lnTo>
                    <a:pt x="75782" y="360176"/>
                  </a:lnTo>
                  <a:lnTo>
                    <a:pt x="113349" y="384059"/>
                  </a:lnTo>
                  <a:lnTo>
                    <a:pt x="155934" y="399278"/>
                  </a:lnTo>
                  <a:lnTo>
                    <a:pt x="202323" y="404622"/>
                  </a:lnTo>
                  <a:lnTo>
                    <a:pt x="248712" y="399278"/>
                  </a:lnTo>
                  <a:lnTo>
                    <a:pt x="291295" y="384059"/>
                  </a:lnTo>
                  <a:lnTo>
                    <a:pt x="328859" y="360176"/>
                  </a:lnTo>
                  <a:lnTo>
                    <a:pt x="360189" y="328846"/>
                  </a:lnTo>
                  <a:lnTo>
                    <a:pt x="384071" y="291282"/>
                  </a:lnTo>
                  <a:lnTo>
                    <a:pt x="399291" y="248699"/>
                  </a:lnTo>
                  <a:lnTo>
                    <a:pt x="404634" y="202311"/>
                  </a:lnTo>
                  <a:lnTo>
                    <a:pt x="399291" y="155922"/>
                  </a:lnTo>
                  <a:lnTo>
                    <a:pt x="384071" y="113339"/>
                  </a:lnTo>
                  <a:lnTo>
                    <a:pt x="360189" y="75775"/>
                  </a:lnTo>
                  <a:lnTo>
                    <a:pt x="328859" y="44445"/>
                  </a:lnTo>
                  <a:lnTo>
                    <a:pt x="291295" y="20562"/>
                  </a:lnTo>
                  <a:lnTo>
                    <a:pt x="248712" y="5343"/>
                  </a:lnTo>
                  <a:lnTo>
                    <a:pt x="202323" y="0"/>
                  </a:lnTo>
                  <a:lnTo>
                    <a:pt x="155934" y="5343"/>
                  </a:lnTo>
                  <a:lnTo>
                    <a:pt x="113349" y="20562"/>
                  </a:lnTo>
                  <a:lnTo>
                    <a:pt x="75782" y="44445"/>
                  </a:lnTo>
                  <a:lnTo>
                    <a:pt x="44450" y="75775"/>
                  </a:lnTo>
                  <a:lnTo>
                    <a:pt x="20565" y="113339"/>
                  </a:lnTo>
                  <a:lnTo>
                    <a:pt x="5343" y="155922"/>
                  </a:lnTo>
                  <a:lnTo>
                    <a:pt x="0" y="20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36859" y="3749293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404634" y="202311"/>
                  </a:moveTo>
                  <a:lnTo>
                    <a:pt x="399291" y="155922"/>
                  </a:lnTo>
                  <a:lnTo>
                    <a:pt x="384071" y="113339"/>
                  </a:lnTo>
                  <a:lnTo>
                    <a:pt x="360189" y="75775"/>
                  </a:lnTo>
                  <a:lnTo>
                    <a:pt x="328859" y="44445"/>
                  </a:lnTo>
                  <a:lnTo>
                    <a:pt x="291295" y="20562"/>
                  </a:lnTo>
                  <a:lnTo>
                    <a:pt x="248712" y="5343"/>
                  </a:lnTo>
                  <a:lnTo>
                    <a:pt x="202323" y="0"/>
                  </a:lnTo>
                  <a:lnTo>
                    <a:pt x="155934" y="5343"/>
                  </a:lnTo>
                  <a:lnTo>
                    <a:pt x="113349" y="20562"/>
                  </a:lnTo>
                  <a:lnTo>
                    <a:pt x="75782" y="44445"/>
                  </a:lnTo>
                  <a:lnTo>
                    <a:pt x="44450" y="75775"/>
                  </a:lnTo>
                  <a:lnTo>
                    <a:pt x="20565" y="113339"/>
                  </a:lnTo>
                  <a:lnTo>
                    <a:pt x="5343" y="155922"/>
                  </a:lnTo>
                  <a:lnTo>
                    <a:pt x="0" y="202311"/>
                  </a:lnTo>
                  <a:lnTo>
                    <a:pt x="5343" y="248699"/>
                  </a:lnTo>
                  <a:lnTo>
                    <a:pt x="20565" y="291282"/>
                  </a:lnTo>
                  <a:lnTo>
                    <a:pt x="44450" y="328846"/>
                  </a:lnTo>
                  <a:lnTo>
                    <a:pt x="75782" y="360176"/>
                  </a:lnTo>
                  <a:lnTo>
                    <a:pt x="113349" y="384059"/>
                  </a:lnTo>
                  <a:lnTo>
                    <a:pt x="155934" y="399278"/>
                  </a:lnTo>
                  <a:lnTo>
                    <a:pt x="202323" y="404622"/>
                  </a:lnTo>
                  <a:lnTo>
                    <a:pt x="248712" y="399278"/>
                  </a:lnTo>
                  <a:lnTo>
                    <a:pt x="291295" y="384059"/>
                  </a:lnTo>
                  <a:lnTo>
                    <a:pt x="328859" y="360176"/>
                  </a:lnTo>
                  <a:lnTo>
                    <a:pt x="360189" y="328846"/>
                  </a:lnTo>
                  <a:lnTo>
                    <a:pt x="384071" y="291282"/>
                  </a:lnTo>
                  <a:lnTo>
                    <a:pt x="399291" y="248699"/>
                  </a:lnTo>
                  <a:lnTo>
                    <a:pt x="404634" y="202311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0235" y="3740317"/>
            <a:ext cx="34798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10" dirty="0">
                <a:latin typeface="Arial"/>
                <a:cs typeface="Arial"/>
              </a:rPr>
              <a:t>X</a:t>
            </a:r>
            <a:r>
              <a:rPr sz="2100" spc="15" baseline="-19841" dirty="0">
                <a:latin typeface="Arial"/>
                <a:cs typeface="Arial"/>
              </a:rPr>
              <a:t>3</a:t>
            </a:r>
            <a:endParaRPr sz="2100" baseline="-19841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56569" y="3131805"/>
            <a:ext cx="3663315" cy="290830"/>
            <a:chOff x="3956569" y="3131805"/>
            <a:chExt cx="3663315" cy="290830"/>
          </a:xfrm>
        </p:grpSpPr>
        <p:sp>
          <p:nvSpPr>
            <p:cNvPr id="48" name="object 48"/>
            <p:cNvSpPr/>
            <p:nvPr/>
          </p:nvSpPr>
          <p:spPr>
            <a:xfrm>
              <a:off x="3967106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0"/>
                  </a:moveTo>
                  <a:lnTo>
                    <a:pt x="0" y="269753"/>
                  </a:lnTo>
                  <a:lnTo>
                    <a:pt x="269753" y="269753"/>
                  </a:lnTo>
                  <a:lnTo>
                    <a:pt x="269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67106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lnTo>
                    <a:pt x="269753" y="269753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1489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0"/>
                  </a:moveTo>
                  <a:lnTo>
                    <a:pt x="0" y="269753"/>
                  </a:lnTo>
                  <a:lnTo>
                    <a:pt x="269753" y="269753"/>
                  </a:lnTo>
                  <a:lnTo>
                    <a:pt x="269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41489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lnTo>
                    <a:pt x="269753" y="269753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90254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0"/>
                  </a:moveTo>
                  <a:lnTo>
                    <a:pt x="0" y="269753"/>
                  </a:lnTo>
                  <a:lnTo>
                    <a:pt x="269753" y="269753"/>
                  </a:lnTo>
                  <a:lnTo>
                    <a:pt x="269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90254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lnTo>
                    <a:pt x="269753" y="269753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39020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0"/>
                  </a:moveTo>
                  <a:lnTo>
                    <a:pt x="0" y="269753"/>
                  </a:lnTo>
                  <a:lnTo>
                    <a:pt x="269753" y="269753"/>
                  </a:lnTo>
                  <a:lnTo>
                    <a:pt x="269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39020" y="3142343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53" y="269753"/>
                  </a:moveTo>
                  <a:lnTo>
                    <a:pt x="269753" y="0"/>
                  </a:lnTo>
                  <a:lnTo>
                    <a:pt x="0" y="0"/>
                  </a:lnTo>
                  <a:lnTo>
                    <a:pt x="0" y="269753"/>
                  </a:lnTo>
                  <a:lnTo>
                    <a:pt x="269753" y="269753"/>
                  </a:lnTo>
                  <a:close/>
                </a:path>
              </a:pathLst>
            </a:custGeom>
            <a:ln w="21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71169" y="4417535"/>
            <a:ext cx="4021454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Variables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380" dirty="0">
                <a:latin typeface="Calibri"/>
                <a:cs typeface="Calibri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3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2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9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spc="525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79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100" spc="494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79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endParaRPr sz="2100" baseline="-1190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Domains</a:t>
            </a:r>
            <a:r>
              <a:rPr sz="2050" spc="-40" dirty="0">
                <a:latin typeface="Calibri"/>
                <a:cs typeface="Calibri"/>
              </a:rPr>
              <a:t>: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6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70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17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05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</a:pPr>
            <a:r>
              <a:rPr sz="2050" i="1" spc="-50" dirty="0">
                <a:solidFill>
                  <a:srgbClr val="990099"/>
                </a:solidFill>
                <a:latin typeface="Calibri"/>
                <a:cs typeface="Calibri"/>
              </a:rPr>
              <a:t>alldif</a:t>
            </a:r>
            <a:r>
              <a:rPr sz="2050" i="1" spc="-75" dirty="0">
                <a:solidFill>
                  <a:srgbClr val="990099"/>
                </a:solidFill>
                <a:latin typeface="Calibri"/>
                <a:cs typeface="Calibri"/>
              </a:rPr>
              <a:t>f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403860">
              <a:lnSpc>
                <a:spcPct val="100000"/>
              </a:lnSpc>
              <a:spcBef>
                <a:spcPts val="25"/>
              </a:spcBef>
            </a:pP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-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2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6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etc.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ACA24C4-0892-4A3B-A81F-84CAA4AC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4117615-C5FE-409E-9D97-353A86D0995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Real-world</a:t>
            </a:r>
            <a:r>
              <a:rPr spc="145" dirty="0"/>
              <a:t> </a:t>
            </a:r>
            <a:r>
              <a:rPr spc="8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5" y="1592038"/>
            <a:ext cx="6833870" cy="48228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Calibri"/>
                <a:cs typeface="Calibri"/>
              </a:rPr>
              <a:t>Assignment</a:t>
            </a:r>
            <a:r>
              <a:rPr sz="2050" spc="12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teaches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class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Timetabling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which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class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offered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where?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latin typeface="Calibri"/>
                <a:cs typeface="Calibri"/>
              </a:rPr>
              <a:t>Hardware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configuration</a:t>
            </a:r>
            <a:endParaRPr sz="2050">
              <a:latin typeface="Calibri"/>
              <a:cs typeface="Calibri"/>
            </a:endParaRPr>
          </a:p>
          <a:p>
            <a:pPr marL="12700" marR="4158615">
              <a:lnSpc>
                <a:spcPct val="163400"/>
              </a:lnSpc>
              <a:spcBef>
                <a:spcPts val="10"/>
              </a:spcBef>
            </a:pPr>
            <a:r>
              <a:rPr sz="2050" spc="-75" dirty="0">
                <a:latin typeface="Calibri"/>
                <a:cs typeface="Calibri"/>
              </a:rPr>
              <a:t>Spreadsheets 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Transportation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scheduling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Factory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scheduling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Floorplanning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50" spc="-45" dirty="0">
                <a:latin typeface="Calibri"/>
                <a:cs typeface="Calibri"/>
              </a:rPr>
              <a:t>Notice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many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real-world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real-valued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1ACA8-30F6-4639-AAA9-FBE5A7D9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BBE57-5EC9-40DA-99CE-191013A7514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2915">
              <a:lnSpc>
                <a:spcPts val="2765"/>
              </a:lnSpc>
            </a:pPr>
            <a:r>
              <a:rPr spc="10" dirty="0"/>
              <a:t>Standard</a:t>
            </a:r>
            <a:r>
              <a:rPr spc="110" dirty="0"/>
              <a:t> </a:t>
            </a:r>
            <a:r>
              <a:rPr spc="-55" dirty="0"/>
              <a:t>search</a:t>
            </a:r>
            <a:r>
              <a:rPr spc="150" dirty="0"/>
              <a:t> </a:t>
            </a:r>
            <a:r>
              <a:rPr spc="15" dirty="0"/>
              <a:t>formulation</a:t>
            </a:r>
            <a:r>
              <a:rPr spc="135" dirty="0"/>
              <a:t> </a:t>
            </a:r>
            <a:r>
              <a:rPr spc="60" dirty="0"/>
              <a:t>(incremental)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9339" y="5136903"/>
            <a:ext cx="302260" cy="302260"/>
            <a:chOff x="3999339" y="5136903"/>
            <a:chExt cx="302260" cy="302260"/>
          </a:xfrm>
        </p:grpSpPr>
        <p:sp>
          <p:nvSpPr>
            <p:cNvPr id="4" name="object 4"/>
            <p:cNvSpPr/>
            <p:nvPr/>
          </p:nvSpPr>
          <p:spPr>
            <a:xfrm>
              <a:off x="4001896" y="513946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148348"/>
                  </a:move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close/>
                </a:path>
              </a:pathLst>
            </a:custGeom>
            <a:solidFill>
              <a:srgbClr val="F87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1896" y="513946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296697" y="148348"/>
                  </a:moveTo>
                  <a:lnTo>
                    <a:pt x="289135" y="101460"/>
                  </a:lnTo>
                  <a:lnTo>
                    <a:pt x="268077" y="60737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7"/>
                  </a:lnTo>
                  <a:lnTo>
                    <a:pt x="7563" y="101460"/>
                  </a:lnTo>
                  <a:lnTo>
                    <a:pt x="0" y="148348"/>
                  </a:lnTo>
                  <a:lnTo>
                    <a:pt x="7563" y="195237"/>
                  </a:lnTo>
                  <a:lnTo>
                    <a:pt x="28623" y="235960"/>
                  </a:lnTo>
                  <a:lnTo>
                    <a:pt x="60737" y="268073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3"/>
                  </a:lnTo>
                  <a:lnTo>
                    <a:pt x="268077" y="235960"/>
                  </a:lnTo>
                  <a:lnTo>
                    <a:pt x="289135" y="195237"/>
                  </a:lnTo>
                  <a:lnTo>
                    <a:pt x="296697" y="148348"/>
                  </a:lnTo>
                </a:path>
              </a:pathLst>
            </a:custGeom>
            <a:ln w="51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4917" y="5162481"/>
              <a:ext cx="250657" cy="2506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5733" y="1643855"/>
            <a:ext cx="6715125" cy="5064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Calibri"/>
                <a:cs typeface="Calibri"/>
              </a:rPr>
              <a:t>Let’s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start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straightforward,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dumb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approach,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then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fix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it</a:t>
            </a:r>
            <a:endParaRPr sz="20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latin typeface="Calibri"/>
                <a:cs typeface="Calibri"/>
              </a:rPr>
              <a:t>States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far</a:t>
            </a:r>
            <a:endParaRPr sz="2050" dirty="0">
              <a:latin typeface="Calibri"/>
              <a:cs typeface="Calibri"/>
            </a:endParaRPr>
          </a:p>
          <a:p>
            <a:pPr marL="4318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050" spc="-20" dirty="0">
                <a:solidFill>
                  <a:srgbClr val="004B00"/>
                </a:solidFill>
                <a:latin typeface="Calibri"/>
                <a:cs typeface="Calibri"/>
              </a:rPr>
              <a:t>Initial</a:t>
            </a:r>
            <a:r>
              <a:rPr sz="2050" spc="14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stat</a:t>
            </a: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e</a:t>
            </a:r>
            <a:r>
              <a:rPr sz="2050" spc="-10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emp</a:t>
            </a:r>
            <a:r>
              <a:rPr sz="2050" spc="-114" dirty="0">
                <a:latin typeface="Calibri"/>
                <a:cs typeface="Calibri"/>
              </a:rPr>
              <a:t>t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assignment,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050" dirty="0">
              <a:latin typeface="Lucida Sans Unicode"/>
              <a:cs typeface="Lucida Sans Unicode"/>
            </a:endParaRPr>
          </a:p>
          <a:p>
            <a:pPr marL="431800" marR="99695" indent="-431800">
              <a:lnSpc>
                <a:spcPct val="101499"/>
              </a:lnSpc>
              <a:spcBef>
                <a:spcPts val="1525"/>
              </a:spcBef>
              <a:buClr>
                <a:srgbClr val="000000"/>
              </a:buClr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Successor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function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assign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does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conflict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assignment.</a:t>
            </a:r>
            <a:endParaRPr sz="2050" dirty="0">
              <a:latin typeface="Calibri"/>
              <a:cs typeface="Calibri"/>
            </a:endParaRPr>
          </a:p>
          <a:p>
            <a:pPr marL="925830">
              <a:lnSpc>
                <a:spcPct val="100000"/>
              </a:lnSpc>
              <a:spcBef>
                <a:spcPts val="20"/>
              </a:spcBef>
              <a:tabLst>
                <a:tab pos="140081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35" dirty="0">
                <a:latin typeface="Calibri"/>
                <a:cs typeface="Calibri"/>
              </a:rPr>
              <a:t>fail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(not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fixable!)</a:t>
            </a:r>
            <a:endParaRPr sz="2050" dirty="0">
              <a:latin typeface="Calibri"/>
              <a:cs typeface="Calibri"/>
            </a:endParaRPr>
          </a:p>
          <a:p>
            <a:pPr marL="431800" indent="-368935">
              <a:lnSpc>
                <a:spcPct val="100000"/>
              </a:lnSpc>
              <a:spcBef>
                <a:spcPts val="1560"/>
              </a:spcBef>
              <a:buClr>
                <a:srgbClr val="000000"/>
              </a:buClr>
              <a:buFont typeface="Lucida Sans Unicode"/>
              <a:buChar char="♦"/>
              <a:tabLst>
                <a:tab pos="431800" algn="l"/>
                <a:tab pos="432434" algn="l"/>
              </a:tabLst>
            </a:pP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Goal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test</a:t>
            </a:r>
            <a:r>
              <a:rPr sz="2050" spc="-45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364490" indent="-301625">
              <a:lnSpc>
                <a:spcPct val="100000"/>
              </a:lnSpc>
              <a:spcBef>
                <a:spcPts val="1280"/>
              </a:spcBef>
              <a:buAutoNum type="arabicParenR"/>
              <a:tabLst>
                <a:tab pos="365125" algn="l"/>
              </a:tabLst>
            </a:pP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60" dirty="0">
                <a:latin typeface="Calibri"/>
                <a:cs typeface="Calibri"/>
              </a:rPr>
              <a:t>CSPs!</a:t>
            </a:r>
            <a:endParaRPr sz="2050" dirty="0">
              <a:latin typeface="Calibri"/>
              <a:cs typeface="Calibri"/>
            </a:endParaRPr>
          </a:p>
          <a:p>
            <a:pPr marL="364490" indent="-301625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365125" algn="l"/>
              </a:tabLst>
            </a:pPr>
            <a:r>
              <a:rPr sz="2050" spc="-25" dirty="0">
                <a:latin typeface="Calibri"/>
                <a:cs typeface="Calibri"/>
              </a:rPr>
              <a:t>Every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appears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depth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  <a:p>
            <a:pPr marL="925830">
              <a:lnSpc>
                <a:spcPct val="100000"/>
              </a:lnSpc>
              <a:spcBef>
                <a:spcPts val="25"/>
              </a:spcBef>
              <a:tabLst>
                <a:tab pos="140081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depth-first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endParaRPr sz="2050" dirty="0">
              <a:latin typeface="Calibri"/>
              <a:cs typeface="Calibri"/>
            </a:endParaRPr>
          </a:p>
          <a:p>
            <a:pPr marL="364490" indent="-301625">
              <a:lnSpc>
                <a:spcPct val="100000"/>
              </a:lnSpc>
              <a:spcBef>
                <a:spcPts val="35"/>
              </a:spcBef>
              <a:buAutoNum type="arabicParenR" startAt="3"/>
              <a:tabLst>
                <a:tab pos="365125" algn="l"/>
              </a:tabLst>
            </a:pPr>
            <a:r>
              <a:rPr sz="2050" dirty="0">
                <a:latin typeface="Calibri"/>
                <a:cs typeface="Calibri"/>
              </a:rPr>
              <a:t>Path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irrelevant,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also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complete-state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formulation</a:t>
            </a:r>
            <a:endParaRPr sz="2050" dirty="0">
              <a:latin typeface="Calibri"/>
              <a:cs typeface="Calibri"/>
            </a:endParaRPr>
          </a:p>
          <a:p>
            <a:pPr marL="364490" indent="-301625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Calibri"/>
              <a:buAutoNum type="arabicParenR" startAt="3"/>
              <a:tabLst>
                <a:tab pos="365125" algn="l"/>
              </a:tabLst>
            </a:pP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r>
              <a:rPr sz="2050" spc="-18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depth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€</a:t>
            </a:r>
            <a:r>
              <a:rPr sz="2050" spc="-200" dirty="0">
                <a:latin typeface="Calibri"/>
                <a:cs typeface="Calibri"/>
              </a:rPr>
              <a:t>,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hence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70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70" dirty="0" err="1">
                <a:solidFill>
                  <a:srgbClr val="990099"/>
                </a:solidFill>
                <a:latin typeface="Garamond"/>
                <a:cs typeface="Garamond"/>
              </a:rPr>
              <a:t>!</a:t>
            </a:r>
            <a:r>
              <a:rPr sz="2050" b="0" i="1" spc="-70" dirty="0" err="1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104" baseline="29761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3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0" dirty="0">
                <a:latin typeface="Calibri"/>
                <a:cs typeface="Calibri"/>
              </a:rPr>
              <a:t>leaves!!!!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34591" y="6401823"/>
            <a:ext cx="302260" cy="302260"/>
            <a:chOff x="5634591" y="6401823"/>
            <a:chExt cx="302260" cy="302260"/>
          </a:xfrm>
        </p:grpSpPr>
        <p:sp>
          <p:nvSpPr>
            <p:cNvPr id="9" name="object 9"/>
            <p:cNvSpPr/>
            <p:nvPr/>
          </p:nvSpPr>
          <p:spPr>
            <a:xfrm>
              <a:off x="5637149" y="640438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0" y="148347"/>
                  </a:moveTo>
                  <a:lnTo>
                    <a:pt x="7563" y="195237"/>
                  </a:lnTo>
                  <a:lnTo>
                    <a:pt x="28623" y="235961"/>
                  </a:lnTo>
                  <a:lnTo>
                    <a:pt x="60737" y="268074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4"/>
                  </a:lnTo>
                  <a:lnTo>
                    <a:pt x="268077" y="235961"/>
                  </a:lnTo>
                  <a:lnTo>
                    <a:pt x="289135" y="195237"/>
                  </a:lnTo>
                  <a:lnTo>
                    <a:pt x="296697" y="148347"/>
                  </a:lnTo>
                  <a:lnTo>
                    <a:pt x="289135" y="101459"/>
                  </a:lnTo>
                  <a:lnTo>
                    <a:pt x="268077" y="60736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6"/>
                  </a:lnTo>
                  <a:lnTo>
                    <a:pt x="7563" y="101459"/>
                  </a:lnTo>
                  <a:lnTo>
                    <a:pt x="0" y="14834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7149" y="640438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79" h="297179">
                  <a:moveTo>
                    <a:pt x="296697" y="148347"/>
                  </a:moveTo>
                  <a:lnTo>
                    <a:pt x="289135" y="101459"/>
                  </a:lnTo>
                  <a:lnTo>
                    <a:pt x="268077" y="60736"/>
                  </a:lnTo>
                  <a:lnTo>
                    <a:pt x="235965" y="28623"/>
                  </a:lnTo>
                  <a:lnTo>
                    <a:pt x="195242" y="7563"/>
                  </a:lnTo>
                  <a:lnTo>
                    <a:pt x="148348" y="0"/>
                  </a:lnTo>
                  <a:lnTo>
                    <a:pt x="101460" y="7563"/>
                  </a:lnTo>
                  <a:lnTo>
                    <a:pt x="60737" y="28623"/>
                  </a:lnTo>
                  <a:lnTo>
                    <a:pt x="28623" y="60736"/>
                  </a:lnTo>
                  <a:lnTo>
                    <a:pt x="7563" y="101459"/>
                  </a:lnTo>
                  <a:lnTo>
                    <a:pt x="0" y="148347"/>
                  </a:lnTo>
                  <a:lnTo>
                    <a:pt x="7563" y="195237"/>
                  </a:lnTo>
                  <a:lnTo>
                    <a:pt x="28623" y="235961"/>
                  </a:lnTo>
                  <a:lnTo>
                    <a:pt x="60737" y="268074"/>
                  </a:lnTo>
                  <a:lnTo>
                    <a:pt x="101460" y="289134"/>
                  </a:lnTo>
                  <a:lnTo>
                    <a:pt x="148348" y="296697"/>
                  </a:lnTo>
                  <a:lnTo>
                    <a:pt x="195242" y="289134"/>
                  </a:lnTo>
                  <a:lnTo>
                    <a:pt x="235965" y="268074"/>
                  </a:lnTo>
                  <a:lnTo>
                    <a:pt x="268077" y="235961"/>
                  </a:lnTo>
                  <a:lnTo>
                    <a:pt x="289135" y="195237"/>
                  </a:lnTo>
                  <a:lnTo>
                    <a:pt x="296697" y="148347"/>
                  </a:lnTo>
                </a:path>
              </a:pathLst>
            </a:custGeom>
            <a:ln w="511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0169" y="6427401"/>
              <a:ext cx="250670" cy="25065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C2CBCD-2063-4F90-968D-F86AC42A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2A82D5-35FA-4D06-B1BF-09C5787F249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14" dirty="0"/>
              <a:t> </a:t>
            </a:r>
            <a:r>
              <a:rPr spc="-5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60" y="1608802"/>
            <a:ext cx="8295005" cy="3647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Variable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commutative</a:t>
            </a:r>
            <a:r>
              <a:rPr sz="2050" spc="-55" dirty="0">
                <a:latin typeface="Calibri"/>
                <a:cs typeface="Calibri"/>
              </a:rPr>
              <a:t>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endParaRPr sz="2050" dirty="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25"/>
              </a:spcBef>
              <a:tabLst>
                <a:tab pos="5047615" algn="l"/>
              </a:tabLst>
            </a:pPr>
            <a:r>
              <a:rPr sz="2050" spc="-70" dirty="0">
                <a:latin typeface="Calibri"/>
                <a:cs typeface="Calibri"/>
              </a:rPr>
              <a:t>[</a:t>
            </a:r>
            <a:r>
              <a:rPr sz="2050" b="0" i="1" spc="21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then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b="0" i="1" spc="3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65" dirty="0">
                <a:latin typeface="Calibri"/>
                <a:cs typeface="Calibri"/>
              </a:rPr>
              <a:t>]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70" dirty="0">
                <a:latin typeface="Calibri"/>
                <a:cs typeface="Calibri"/>
              </a:rPr>
              <a:t>[</a:t>
            </a:r>
            <a:r>
              <a:rPr sz="2050" b="0" i="1" spc="3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then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b="0" i="1" spc="21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-65" dirty="0">
                <a:latin typeface="Calibri"/>
                <a:cs typeface="Calibri"/>
              </a:rPr>
              <a:t>]</a:t>
            </a:r>
            <a:endParaRPr sz="205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latin typeface="Calibri"/>
                <a:cs typeface="Calibri"/>
              </a:rPr>
              <a:t>Only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consider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single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node</a:t>
            </a:r>
            <a:endParaRPr sz="2050" dirty="0"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35"/>
              </a:spcBef>
              <a:tabLst>
                <a:tab pos="1426210" algn="l"/>
              </a:tabLst>
            </a:pP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</a:t>
            </a:r>
            <a:r>
              <a:rPr sz="2050" spc="-95" dirty="0">
                <a:latin typeface="Calibri"/>
                <a:cs typeface="Calibri"/>
              </a:rPr>
              <a:t>r</a:t>
            </a:r>
            <a:r>
              <a:rPr sz="2050" spc="-125" dirty="0">
                <a:latin typeface="Calibri"/>
                <a:cs typeface="Calibri"/>
              </a:rPr>
              <a:t>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250" dirty="0" err="1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52" baseline="29761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21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Calibri"/>
                <a:cs typeface="Calibri"/>
              </a:rPr>
              <a:t>leaves</a:t>
            </a:r>
            <a:endParaRPr sz="20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 dirty="0">
              <a:latin typeface="Calibri"/>
              <a:cs typeface="Calibri"/>
            </a:endParaRPr>
          </a:p>
          <a:p>
            <a:pPr marL="88900" marR="2025014">
              <a:lnSpc>
                <a:spcPct val="101000"/>
              </a:lnSpc>
              <a:spcBef>
                <a:spcPts val="5"/>
              </a:spcBef>
            </a:pPr>
            <a:r>
              <a:rPr sz="2050" spc="-30" dirty="0">
                <a:latin typeface="Calibri"/>
                <a:cs typeface="Calibri"/>
              </a:rPr>
              <a:t>Depth-first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single-variable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called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backtracking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endParaRPr sz="2050" dirty="0">
              <a:latin typeface="Calibri"/>
              <a:cs typeface="Calibri"/>
            </a:endParaRPr>
          </a:p>
          <a:p>
            <a:pPr marL="88900" marR="1641475">
              <a:lnSpc>
                <a:spcPct val="163400"/>
              </a:lnSpc>
            </a:pPr>
            <a:r>
              <a:rPr sz="2050" spc="-5" dirty="0">
                <a:latin typeface="Calibri"/>
                <a:cs typeface="Calibri"/>
              </a:rPr>
              <a:t>Backtracking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uninformed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85" dirty="0">
                <a:latin typeface="Calibri"/>
                <a:cs typeface="Calibri"/>
              </a:rPr>
              <a:t>-queens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25</a:t>
            </a:r>
            <a:endParaRPr sz="2050" dirty="0">
              <a:latin typeface="Garamond"/>
              <a:cs typeface="Garamo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64B5E-4F0B-407E-ABF3-34D9CB0E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2C8F5-E579-4F17-B563-D2FD506872E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14" dirty="0"/>
              <a:t> </a:t>
            </a:r>
            <a:r>
              <a:rPr spc="-5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3785870"/>
            <a:chOff x="554837" y="1701190"/>
            <a:chExt cx="7774305" cy="3785870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h="3761740">
                  <a:moveTo>
                    <a:pt x="0" y="37612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1903" y="1713382"/>
              <a:ext cx="0" cy="3761740"/>
            </a:xfrm>
            <a:custGeom>
              <a:avLst/>
              <a:gdLst/>
              <a:ahLst/>
              <a:cxnLst/>
              <a:rect l="l" t="t" r="r" b="b"/>
              <a:pathLst>
                <a:path h="3761740">
                  <a:moveTo>
                    <a:pt x="0" y="37612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837" y="54799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5358" y="1771689"/>
            <a:ext cx="7193280" cy="345630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114" dirty="0">
                <a:solidFill>
                  <a:srgbClr val="B30000"/>
                </a:solidFill>
                <a:latin typeface="Century"/>
                <a:cs typeface="Century"/>
              </a:rPr>
              <a:t>Backtracking-Search</a:t>
            </a:r>
            <a:r>
              <a:rPr sz="1700" spc="114" dirty="0">
                <a:latin typeface="Calibri"/>
                <a:cs typeface="Calibri"/>
              </a:rPr>
              <a:t>(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114" dirty="0">
                <a:latin typeface="Calibri"/>
                <a:cs typeface="Calibri"/>
              </a:rPr>
              <a:t>)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35" dirty="0">
                <a:latin typeface="Calibri"/>
                <a:cs typeface="Calibri"/>
              </a:rPr>
              <a:t>solution/failure</a:t>
            </a:r>
            <a:endParaRPr sz="17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40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110" dirty="0">
                <a:latin typeface="Century"/>
                <a:cs typeface="Century"/>
              </a:rPr>
              <a:t>Recursive-B</a:t>
            </a:r>
            <a:r>
              <a:rPr sz="1700" spc="55" dirty="0">
                <a:latin typeface="Century"/>
                <a:cs typeface="Century"/>
              </a:rPr>
              <a:t>a</a:t>
            </a:r>
            <a:r>
              <a:rPr sz="1700" spc="210" dirty="0">
                <a:latin typeface="Century"/>
                <a:cs typeface="Century"/>
              </a:rPr>
              <a:t>cktr</a:t>
            </a:r>
            <a:r>
              <a:rPr sz="1700" spc="200" dirty="0">
                <a:latin typeface="Century"/>
                <a:cs typeface="Century"/>
              </a:rPr>
              <a:t>a</a:t>
            </a:r>
            <a:r>
              <a:rPr sz="1700" spc="105" dirty="0">
                <a:latin typeface="Century"/>
                <a:cs typeface="Century"/>
              </a:rPr>
              <a:t>ckin</a:t>
            </a:r>
            <a:r>
              <a:rPr sz="1700" spc="100" dirty="0">
                <a:latin typeface="Century"/>
                <a:cs typeface="Century"/>
              </a:rPr>
              <a:t>g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spc="40" dirty="0">
                <a:latin typeface="Times New Roman"/>
                <a:cs typeface="Times New Roman"/>
              </a:rPr>
              <a:t>{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}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100" dirty="0">
                <a:solidFill>
                  <a:srgbClr val="B30000"/>
                </a:solidFill>
                <a:latin typeface="Century"/>
                <a:cs typeface="Century"/>
              </a:rPr>
              <a:t>Recursive-Backtracking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spc="100" dirty="0">
                <a:solidFill>
                  <a:srgbClr val="004B00"/>
                </a:solidFill>
                <a:latin typeface="Calibri"/>
                <a:cs typeface="Calibri"/>
              </a:rPr>
              <a:t>,</a:t>
            </a:r>
            <a:r>
              <a:rPr sz="1700" spc="-15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30" dirty="0">
                <a:latin typeface="Calibri"/>
                <a:cs typeface="Calibri"/>
              </a:rPr>
              <a:t>soln/failure</a:t>
            </a:r>
            <a:endParaRPr sz="17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complete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endParaRPr sz="17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145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i="1" spc="-14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Century"/>
                <a:cs typeface="Century"/>
              </a:rPr>
              <a:t>Select-Unassigned-Variable</a:t>
            </a:r>
            <a:r>
              <a:rPr sz="1700" spc="90" dirty="0">
                <a:latin typeface="Calibri"/>
                <a:cs typeface="Calibri"/>
              </a:rPr>
              <a:t>(</a:t>
            </a:r>
            <a:r>
              <a:rPr sz="1700" spc="90" dirty="0">
                <a:latin typeface="Century"/>
                <a:cs typeface="Century"/>
              </a:rPr>
              <a:t>Variables</a:t>
            </a:r>
            <a:r>
              <a:rPr sz="1700" spc="90" dirty="0">
                <a:latin typeface="Calibri"/>
                <a:cs typeface="Calibri"/>
              </a:rPr>
              <a:t>[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90" dirty="0">
                <a:latin typeface="Calibri"/>
                <a:cs typeface="Calibri"/>
              </a:rPr>
              <a:t>],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spc="40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14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3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4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0" dirty="0">
                <a:latin typeface="Century"/>
                <a:cs typeface="Century"/>
              </a:rPr>
              <a:t>Order-Domain-Values</a:t>
            </a:r>
            <a:r>
              <a:rPr sz="1700" spc="80" dirty="0">
                <a:latin typeface="Calibri"/>
                <a:cs typeface="Calibri"/>
              </a:rPr>
              <a:t>(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spc="80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spc="40" dirty="0">
                <a:latin typeface="Calibri"/>
                <a:cs typeface="Calibri"/>
              </a:rPr>
              <a:t>,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69659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consistent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Calibri"/>
                <a:cs typeface="Calibri"/>
              </a:rPr>
              <a:t>given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85" dirty="0">
                <a:latin typeface="Century"/>
                <a:cs typeface="Century"/>
              </a:rPr>
              <a:t>Constraints</a:t>
            </a:r>
            <a:r>
              <a:rPr sz="1700" spc="85" dirty="0">
                <a:latin typeface="Calibri"/>
                <a:cs typeface="Calibri"/>
              </a:rPr>
              <a:t>[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85" dirty="0">
                <a:latin typeface="Calibri"/>
                <a:cs typeface="Calibri"/>
              </a:rPr>
              <a:t>]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endParaRPr sz="1700">
              <a:latin typeface="Georgia"/>
              <a:cs typeface="Georgia"/>
            </a:endParaRPr>
          </a:p>
          <a:p>
            <a:pPr marL="1108075">
              <a:lnSpc>
                <a:spcPct val="100000"/>
              </a:lnSpc>
              <a:spcBef>
                <a:spcPts val="145"/>
              </a:spcBef>
            </a:pPr>
            <a:r>
              <a:rPr sz="1700" spc="-55" dirty="0">
                <a:latin typeface="Calibri"/>
                <a:cs typeface="Calibri"/>
              </a:rPr>
              <a:t>add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{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409" dirty="0">
                <a:latin typeface="Calibri"/>
                <a:cs typeface="Calibri"/>
              </a:rPr>
              <a:t>=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spc="15" dirty="0">
                <a:latin typeface="Times New Roman"/>
                <a:cs typeface="Times New Roman"/>
              </a:rPr>
              <a:t>}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endParaRPr sz="1700">
              <a:latin typeface="Times New Roman"/>
              <a:cs typeface="Times New Roman"/>
            </a:endParaRPr>
          </a:p>
          <a:p>
            <a:pPr marL="1108075">
              <a:lnSpc>
                <a:spcPct val="100000"/>
              </a:lnSpc>
              <a:spcBef>
                <a:spcPts val="155"/>
              </a:spcBef>
            </a:pP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35" dirty="0">
                <a:solidFill>
                  <a:srgbClr val="004B00"/>
                </a:solidFill>
                <a:latin typeface="Times New Roman"/>
                <a:cs typeface="Times New Roman"/>
              </a:rPr>
              <a:t>esul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Century"/>
                <a:cs typeface="Century"/>
              </a:rPr>
              <a:t>Recursive-B</a:t>
            </a:r>
            <a:r>
              <a:rPr sz="1700" spc="55" dirty="0">
                <a:latin typeface="Century"/>
                <a:cs typeface="Century"/>
              </a:rPr>
              <a:t>a</a:t>
            </a:r>
            <a:r>
              <a:rPr sz="1700" spc="210" dirty="0">
                <a:latin typeface="Century"/>
                <a:cs typeface="Century"/>
              </a:rPr>
              <a:t>cktr</a:t>
            </a:r>
            <a:r>
              <a:rPr sz="1700" spc="200" dirty="0">
                <a:latin typeface="Century"/>
                <a:cs typeface="Century"/>
              </a:rPr>
              <a:t>a</a:t>
            </a:r>
            <a:r>
              <a:rPr sz="1700" spc="105" dirty="0">
                <a:latin typeface="Century"/>
                <a:cs typeface="Century"/>
              </a:rPr>
              <a:t>ckin</a:t>
            </a:r>
            <a:r>
              <a:rPr sz="1700" spc="100" dirty="0">
                <a:latin typeface="Century"/>
                <a:cs typeface="Century"/>
              </a:rPr>
              <a:t>g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assignmen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t</a:t>
            </a:r>
            <a:r>
              <a:rPr sz="1700" spc="25" dirty="0">
                <a:latin typeface="Calibri"/>
                <a:cs typeface="Calibri"/>
              </a:rPr>
              <a:t>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1108075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" dirty="0">
                <a:latin typeface="Tahoma"/>
                <a:cs typeface="Tahoma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r>
              <a:rPr sz="1700" i="1" spc="12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result</a:t>
            </a:r>
            <a:endParaRPr sz="1700">
              <a:latin typeface="Times New Roman"/>
              <a:cs typeface="Times New Roman"/>
            </a:endParaRPr>
          </a:p>
          <a:p>
            <a:pPr marL="1108075">
              <a:lnSpc>
                <a:spcPct val="100000"/>
              </a:lnSpc>
              <a:spcBef>
                <a:spcPts val="145"/>
              </a:spcBef>
            </a:pPr>
            <a:r>
              <a:rPr sz="1700" spc="-85" dirty="0">
                <a:latin typeface="Calibri"/>
                <a:cs typeface="Calibri"/>
              </a:rPr>
              <a:t>remove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{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var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409" dirty="0">
                <a:latin typeface="Calibri"/>
                <a:cs typeface="Calibri"/>
              </a:rPr>
              <a:t>=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value</a:t>
            </a:r>
            <a:r>
              <a:rPr sz="1700" spc="15" dirty="0">
                <a:latin typeface="Times New Roman"/>
                <a:cs typeface="Times New Roman"/>
              </a:rPr>
              <a:t>}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Calibri"/>
                <a:cs typeface="Calibri"/>
              </a:rPr>
              <a:t>from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assignment</a:t>
            </a:r>
            <a:endParaRPr sz="17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failure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01573-8BD4-4F83-AAE4-CB070188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3DB09-34F9-4049-ACF4-38CC3B16DDC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66005" y="1651142"/>
            <a:ext cx="941705" cy="793115"/>
            <a:chOff x="3966005" y="1651142"/>
            <a:chExt cx="941705" cy="793115"/>
          </a:xfrm>
        </p:grpSpPr>
        <p:sp>
          <p:nvSpPr>
            <p:cNvPr id="4" name="object 4"/>
            <p:cNvSpPr/>
            <p:nvPr/>
          </p:nvSpPr>
          <p:spPr>
            <a:xfrm>
              <a:off x="3983070" y="1668208"/>
              <a:ext cx="908050" cy="650875"/>
            </a:xfrm>
            <a:custGeom>
              <a:avLst/>
              <a:gdLst/>
              <a:ahLst/>
              <a:cxnLst/>
              <a:rect l="l" t="t" r="r" b="b"/>
              <a:pathLst>
                <a:path w="908050" h="650875">
                  <a:moveTo>
                    <a:pt x="408449" y="37541"/>
                  </a:moveTo>
                  <a:lnTo>
                    <a:pt x="403339" y="39355"/>
                  </a:lnTo>
                  <a:lnTo>
                    <a:pt x="397162" y="40957"/>
                  </a:lnTo>
                  <a:lnTo>
                    <a:pt x="389990" y="42559"/>
                  </a:lnTo>
                  <a:lnTo>
                    <a:pt x="381893" y="44373"/>
                  </a:lnTo>
                  <a:lnTo>
                    <a:pt x="346626" y="61061"/>
                  </a:lnTo>
                  <a:lnTo>
                    <a:pt x="327664" y="98221"/>
                  </a:lnTo>
                  <a:lnTo>
                    <a:pt x="325772" y="108458"/>
                  </a:lnTo>
                  <a:lnTo>
                    <a:pt x="328807" y="112255"/>
                  </a:lnTo>
                  <a:lnTo>
                    <a:pt x="330319" y="114147"/>
                  </a:lnTo>
                  <a:lnTo>
                    <a:pt x="331843" y="116052"/>
                  </a:lnTo>
                  <a:lnTo>
                    <a:pt x="324248" y="116052"/>
                  </a:lnTo>
                  <a:lnTo>
                    <a:pt x="317377" y="116052"/>
                  </a:lnTo>
                  <a:lnTo>
                    <a:pt x="309084" y="116052"/>
                  </a:lnTo>
                  <a:lnTo>
                    <a:pt x="300792" y="116052"/>
                  </a:lnTo>
                  <a:lnTo>
                    <a:pt x="293921" y="116052"/>
                  </a:lnTo>
                  <a:lnTo>
                    <a:pt x="286326" y="116052"/>
                  </a:lnTo>
                  <a:lnTo>
                    <a:pt x="286326" y="113017"/>
                  </a:lnTo>
                  <a:lnTo>
                    <a:pt x="286326" y="109982"/>
                  </a:lnTo>
                  <a:lnTo>
                    <a:pt x="286326" y="103911"/>
                  </a:lnTo>
                  <a:lnTo>
                    <a:pt x="279125" y="98602"/>
                  </a:lnTo>
                  <a:lnTo>
                    <a:pt x="237357" y="82347"/>
                  </a:lnTo>
                  <a:lnTo>
                    <a:pt x="221702" y="80419"/>
                  </a:lnTo>
                  <a:lnTo>
                    <a:pt x="213517" y="82296"/>
                  </a:lnTo>
                  <a:lnTo>
                    <a:pt x="178249" y="110744"/>
                  </a:lnTo>
                  <a:lnTo>
                    <a:pt x="154741" y="150177"/>
                  </a:lnTo>
                  <a:lnTo>
                    <a:pt x="149921" y="158872"/>
                  </a:lnTo>
                  <a:lnTo>
                    <a:pt x="117572" y="193414"/>
                  </a:lnTo>
                  <a:lnTo>
                    <a:pt x="108801" y="199565"/>
                  </a:lnTo>
                  <a:lnTo>
                    <a:pt x="99750" y="205930"/>
                  </a:lnTo>
                  <a:lnTo>
                    <a:pt x="90700" y="212615"/>
                  </a:lnTo>
                  <a:lnTo>
                    <a:pt x="81972" y="219340"/>
                  </a:lnTo>
                  <a:lnTo>
                    <a:pt x="73885" y="225709"/>
                  </a:lnTo>
                  <a:lnTo>
                    <a:pt x="66756" y="231330"/>
                  </a:lnTo>
                  <a:lnTo>
                    <a:pt x="60764" y="235960"/>
                  </a:lnTo>
                  <a:lnTo>
                    <a:pt x="55519" y="239912"/>
                  </a:lnTo>
                  <a:lnTo>
                    <a:pt x="50489" y="243649"/>
                  </a:lnTo>
                  <a:lnTo>
                    <a:pt x="45140" y="247637"/>
                  </a:lnTo>
                  <a:lnTo>
                    <a:pt x="14128" y="275659"/>
                  </a:lnTo>
                  <a:lnTo>
                    <a:pt x="108" y="313059"/>
                  </a:lnTo>
                  <a:lnTo>
                    <a:pt x="0" y="321579"/>
                  </a:lnTo>
                  <a:lnTo>
                    <a:pt x="385" y="330314"/>
                  </a:lnTo>
                  <a:lnTo>
                    <a:pt x="10414" y="369673"/>
                  </a:lnTo>
                  <a:lnTo>
                    <a:pt x="19424" y="381546"/>
                  </a:lnTo>
                  <a:lnTo>
                    <a:pt x="24287" y="388340"/>
                  </a:lnTo>
                  <a:lnTo>
                    <a:pt x="29059" y="396337"/>
                  </a:lnTo>
                  <a:lnTo>
                    <a:pt x="33763" y="405117"/>
                  </a:lnTo>
                  <a:lnTo>
                    <a:pt x="38469" y="414040"/>
                  </a:lnTo>
                  <a:lnTo>
                    <a:pt x="43248" y="422465"/>
                  </a:lnTo>
                  <a:lnTo>
                    <a:pt x="48145" y="429950"/>
                  </a:lnTo>
                  <a:lnTo>
                    <a:pt x="53151" y="436832"/>
                  </a:lnTo>
                  <a:lnTo>
                    <a:pt x="58228" y="443643"/>
                  </a:lnTo>
                  <a:lnTo>
                    <a:pt x="63339" y="450913"/>
                  </a:lnTo>
                  <a:lnTo>
                    <a:pt x="83062" y="486562"/>
                  </a:lnTo>
                  <a:lnTo>
                    <a:pt x="95275" y="512956"/>
                  </a:lnTo>
                  <a:lnTo>
                    <a:pt x="98607" y="520306"/>
                  </a:lnTo>
                  <a:lnTo>
                    <a:pt x="102786" y="529412"/>
                  </a:lnTo>
                  <a:lnTo>
                    <a:pt x="105821" y="535482"/>
                  </a:lnTo>
                  <a:lnTo>
                    <a:pt x="105059" y="541921"/>
                  </a:lnTo>
                  <a:lnTo>
                    <a:pt x="104297" y="548373"/>
                  </a:lnTo>
                  <a:lnTo>
                    <a:pt x="99750" y="555205"/>
                  </a:lnTo>
                  <a:lnTo>
                    <a:pt x="95953" y="559752"/>
                  </a:lnTo>
                  <a:lnTo>
                    <a:pt x="92168" y="564299"/>
                  </a:lnTo>
                  <a:lnTo>
                    <a:pt x="89133" y="566572"/>
                  </a:lnTo>
                  <a:lnTo>
                    <a:pt x="88371" y="568858"/>
                  </a:lnTo>
                  <a:lnTo>
                    <a:pt x="87609" y="571131"/>
                  </a:lnTo>
                  <a:lnTo>
                    <a:pt x="120604" y="579843"/>
                  </a:lnTo>
                  <a:lnTo>
                    <a:pt x="128295" y="579115"/>
                  </a:lnTo>
                  <a:lnTo>
                    <a:pt x="159669" y="568858"/>
                  </a:lnTo>
                  <a:lnTo>
                    <a:pt x="168775" y="563537"/>
                  </a:lnTo>
                  <a:lnTo>
                    <a:pt x="203281" y="544957"/>
                  </a:lnTo>
                  <a:lnTo>
                    <a:pt x="244619" y="535482"/>
                  </a:lnTo>
                  <a:lnTo>
                    <a:pt x="252201" y="532828"/>
                  </a:lnTo>
                  <a:lnTo>
                    <a:pt x="257923" y="530492"/>
                  </a:lnTo>
                  <a:lnTo>
                    <a:pt x="263860" y="527515"/>
                  </a:lnTo>
                  <a:lnTo>
                    <a:pt x="270225" y="523968"/>
                  </a:lnTo>
                  <a:lnTo>
                    <a:pt x="277233" y="519925"/>
                  </a:lnTo>
                  <a:lnTo>
                    <a:pt x="285029" y="515469"/>
                  </a:lnTo>
                  <a:lnTo>
                    <a:pt x="321859" y="495491"/>
                  </a:lnTo>
                  <a:lnTo>
                    <a:pt x="331459" y="490496"/>
                  </a:lnTo>
                  <a:lnTo>
                    <a:pt x="340491" y="485715"/>
                  </a:lnTo>
                  <a:lnTo>
                    <a:pt x="348531" y="481253"/>
                  </a:lnTo>
                  <a:lnTo>
                    <a:pt x="355354" y="477210"/>
                  </a:lnTo>
                  <a:lnTo>
                    <a:pt x="361612" y="473663"/>
                  </a:lnTo>
                  <a:lnTo>
                    <a:pt x="406864" y="464944"/>
                  </a:lnTo>
                  <a:lnTo>
                    <a:pt x="427278" y="464387"/>
                  </a:lnTo>
                  <a:lnTo>
                    <a:pt x="436267" y="464564"/>
                  </a:lnTo>
                  <a:lnTo>
                    <a:pt x="480826" y="477129"/>
                  </a:lnTo>
                  <a:lnTo>
                    <a:pt x="512478" y="502974"/>
                  </a:lnTo>
                  <a:lnTo>
                    <a:pt x="533517" y="536809"/>
                  </a:lnTo>
                  <a:lnTo>
                    <a:pt x="536999" y="543826"/>
                  </a:lnTo>
                  <a:lnTo>
                    <a:pt x="541177" y="552170"/>
                  </a:lnTo>
                  <a:lnTo>
                    <a:pt x="543450" y="555955"/>
                  </a:lnTo>
                  <a:lnTo>
                    <a:pt x="544593" y="557860"/>
                  </a:lnTo>
                  <a:lnTo>
                    <a:pt x="545723" y="559752"/>
                  </a:lnTo>
                  <a:lnTo>
                    <a:pt x="568100" y="522643"/>
                  </a:lnTo>
                  <a:lnTo>
                    <a:pt x="574552" y="511213"/>
                  </a:lnTo>
                  <a:lnTo>
                    <a:pt x="575302" y="510832"/>
                  </a:lnTo>
                  <a:lnTo>
                    <a:pt x="576064" y="510451"/>
                  </a:lnTo>
                  <a:lnTo>
                    <a:pt x="576826" y="511213"/>
                  </a:lnTo>
                  <a:lnTo>
                    <a:pt x="578337" y="514616"/>
                  </a:lnTo>
                  <a:lnTo>
                    <a:pt x="579861" y="518033"/>
                  </a:lnTo>
                  <a:lnTo>
                    <a:pt x="582134" y="524103"/>
                  </a:lnTo>
                  <a:lnTo>
                    <a:pt x="583646" y="530923"/>
                  </a:lnTo>
                  <a:lnTo>
                    <a:pt x="585170" y="537756"/>
                  </a:lnTo>
                  <a:lnTo>
                    <a:pt x="596953" y="575129"/>
                  </a:lnTo>
                  <a:lnTo>
                    <a:pt x="615510" y="609434"/>
                  </a:lnTo>
                  <a:lnTo>
                    <a:pt x="653623" y="633561"/>
                  </a:lnTo>
                  <a:lnTo>
                    <a:pt x="667466" y="640143"/>
                  </a:lnTo>
                  <a:lnTo>
                    <a:pt x="675429" y="643940"/>
                  </a:lnTo>
                  <a:lnTo>
                    <a:pt x="679975" y="646214"/>
                  </a:lnTo>
                  <a:lnTo>
                    <a:pt x="686427" y="645083"/>
                  </a:lnTo>
                  <a:lnTo>
                    <a:pt x="692866" y="643940"/>
                  </a:lnTo>
                  <a:lnTo>
                    <a:pt x="701210" y="639394"/>
                  </a:lnTo>
                  <a:lnTo>
                    <a:pt x="709553" y="640143"/>
                  </a:lnTo>
                  <a:lnTo>
                    <a:pt x="715817" y="641568"/>
                  </a:lnTo>
                  <a:lnTo>
                    <a:pt x="722117" y="644129"/>
                  </a:lnTo>
                  <a:lnTo>
                    <a:pt x="728488" y="646974"/>
                  </a:lnTo>
                  <a:lnTo>
                    <a:pt x="734966" y="649249"/>
                  </a:lnTo>
                  <a:lnTo>
                    <a:pt x="741579" y="650280"/>
                  </a:lnTo>
                  <a:lnTo>
                    <a:pt x="748333" y="650103"/>
                  </a:lnTo>
                  <a:lnTo>
                    <a:pt x="755229" y="648931"/>
                  </a:lnTo>
                  <a:lnTo>
                    <a:pt x="762271" y="646976"/>
                  </a:lnTo>
                  <a:lnTo>
                    <a:pt x="769444" y="644475"/>
                  </a:lnTo>
                  <a:lnTo>
                    <a:pt x="776727" y="641761"/>
                  </a:lnTo>
                  <a:lnTo>
                    <a:pt x="784081" y="639187"/>
                  </a:lnTo>
                  <a:lnTo>
                    <a:pt x="817630" y="634453"/>
                  </a:lnTo>
                  <a:lnTo>
                    <a:pt x="824082" y="634085"/>
                  </a:lnTo>
                  <a:lnTo>
                    <a:pt x="827117" y="633323"/>
                  </a:lnTo>
                  <a:lnTo>
                    <a:pt x="830153" y="628777"/>
                  </a:lnTo>
                  <a:lnTo>
                    <a:pt x="833188" y="624217"/>
                  </a:lnTo>
                  <a:lnTo>
                    <a:pt x="836223" y="615873"/>
                  </a:lnTo>
                  <a:lnTo>
                    <a:pt x="839627" y="606780"/>
                  </a:lnTo>
                  <a:lnTo>
                    <a:pt x="854948" y="568346"/>
                  </a:lnTo>
                  <a:lnTo>
                    <a:pt x="872703" y="528851"/>
                  </a:lnTo>
                  <a:lnTo>
                    <a:pt x="887798" y="497179"/>
                  </a:lnTo>
                  <a:lnTo>
                    <a:pt x="892071" y="488300"/>
                  </a:lnTo>
                  <a:lnTo>
                    <a:pt x="904156" y="450188"/>
                  </a:lnTo>
                  <a:lnTo>
                    <a:pt x="907521" y="411467"/>
                  </a:lnTo>
                  <a:lnTo>
                    <a:pt x="907111" y="399034"/>
                  </a:lnTo>
                  <a:lnTo>
                    <a:pt x="899075" y="357088"/>
                  </a:lnTo>
                  <a:lnTo>
                    <a:pt x="882299" y="321071"/>
                  </a:lnTo>
                  <a:lnTo>
                    <a:pt x="856490" y="292984"/>
                  </a:lnTo>
                  <a:lnTo>
                    <a:pt x="837829" y="278763"/>
                  </a:lnTo>
                  <a:lnTo>
                    <a:pt x="826832" y="270490"/>
                  </a:lnTo>
                  <a:lnTo>
                    <a:pt x="798404" y="244174"/>
                  </a:lnTo>
                  <a:lnTo>
                    <a:pt x="775683" y="206981"/>
                  </a:lnTo>
                  <a:lnTo>
                    <a:pt x="756906" y="162949"/>
                  </a:lnTo>
                  <a:lnTo>
                    <a:pt x="750130" y="127800"/>
                  </a:lnTo>
                  <a:lnTo>
                    <a:pt x="748021" y="116372"/>
                  </a:lnTo>
                  <a:lnTo>
                    <a:pt x="726575" y="90403"/>
                  </a:lnTo>
                  <a:lnTo>
                    <a:pt x="720453" y="89176"/>
                  </a:lnTo>
                  <a:lnTo>
                    <a:pt x="703504" y="46444"/>
                  </a:lnTo>
                  <a:lnTo>
                    <a:pt x="700829" y="31864"/>
                  </a:lnTo>
                  <a:lnTo>
                    <a:pt x="698351" y="19539"/>
                  </a:lnTo>
                  <a:lnTo>
                    <a:pt x="696049" y="10098"/>
                  </a:lnTo>
                  <a:lnTo>
                    <a:pt x="693958" y="3859"/>
                  </a:lnTo>
                  <a:lnTo>
                    <a:pt x="692116" y="1143"/>
                  </a:lnTo>
                  <a:lnTo>
                    <a:pt x="689830" y="0"/>
                  </a:lnTo>
                  <a:lnTo>
                    <a:pt x="688319" y="9105"/>
                  </a:lnTo>
                  <a:lnTo>
                    <a:pt x="686427" y="15544"/>
                  </a:lnTo>
                  <a:lnTo>
                    <a:pt x="684522" y="21996"/>
                  </a:lnTo>
                  <a:lnTo>
                    <a:pt x="682248" y="25793"/>
                  </a:lnTo>
                  <a:lnTo>
                    <a:pt x="679594" y="33375"/>
                  </a:lnTo>
                  <a:lnTo>
                    <a:pt x="677538" y="39702"/>
                  </a:lnTo>
                  <a:lnTo>
                    <a:pt x="675375" y="47026"/>
                  </a:lnTo>
                  <a:lnTo>
                    <a:pt x="673140" y="54919"/>
                  </a:lnTo>
                  <a:lnTo>
                    <a:pt x="670869" y="62953"/>
                  </a:lnTo>
                  <a:lnTo>
                    <a:pt x="668589" y="70847"/>
                  </a:lnTo>
                  <a:lnTo>
                    <a:pt x="658791" y="107874"/>
                  </a:lnTo>
                  <a:lnTo>
                    <a:pt x="649635" y="149415"/>
                  </a:lnTo>
                  <a:lnTo>
                    <a:pt x="648873" y="153212"/>
                  </a:lnTo>
                  <a:lnTo>
                    <a:pt x="646219" y="158140"/>
                  </a:lnTo>
                  <a:lnTo>
                    <a:pt x="620438" y="182029"/>
                  </a:lnTo>
                  <a:lnTo>
                    <a:pt x="615510" y="182791"/>
                  </a:lnTo>
                  <a:lnTo>
                    <a:pt x="570374" y="160794"/>
                  </a:lnTo>
                  <a:lnTo>
                    <a:pt x="535960" y="140173"/>
                  </a:lnTo>
                  <a:lnTo>
                    <a:pt x="495487" y="115424"/>
                  </a:lnTo>
                  <a:lnTo>
                    <a:pt x="491483" y="109723"/>
                  </a:lnTo>
                  <a:lnTo>
                    <a:pt x="494530" y="106946"/>
                  </a:lnTo>
                  <a:lnTo>
                    <a:pt x="499704" y="102782"/>
                  </a:lnTo>
                  <a:lnTo>
                    <a:pt x="506050" y="97515"/>
                  </a:lnTo>
                  <a:lnTo>
                    <a:pt x="512609" y="91750"/>
                  </a:lnTo>
                  <a:lnTo>
                    <a:pt x="518418" y="86093"/>
                  </a:lnTo>
                  <a:lnTo>
                    <a:pt x="525251" y="78879"/>
                  </a:lnTo>
                  <a:lnTo>
                    <a:pt x="527524" y="73571"/>
                  </a:lnTo>
                  <a:lnTo>
                    <a:pt x="532071" y="68643"/>
                  </a:lnTo>
                  <a:lnTo>
                    <a:pt x="536630" y="63715"/>
                  </a:lnTo>
                  <a:lnTo>
                    <a:pt x="543450" y="59169"/>
                  </a:lnTo>
                  <a:lnTo>
                    <a:pt x="547628" y="54610"/>
                  </a:lnTo>
                  <a:lnTo>
                    <a:pt x="551794" y="50063"/>
                  </a:lnTo>
                  <a:lnTo>
                    <a:pt x="553305" y="45516"/>
                  </a:lnTo>
                  <a:lnTo>
                    <a:pt x="552175" y="43611"/>
                  </a:lnTo>
                  <a:lnTo>
                    <a:pt x="551032" y="41719"/>
                  </a:lnTo>
                  <a:lnTo>
                    <a:pt x="547247" y="42481"/>
                  </a:lnTo>
                  <a:lnTo>
                    <a:pt x="535106" y="43230"/>
                  </a:lnTo>
                  <a:lnTo>
                    <a:pt x="524639" y="43760"/>
                  </a:lnTo>
                  <a:lnTo>
                    <a:pt x="512213" y="44040"/>
                  </a:lnTo>
                  <a:lnTo>
                    <a:pt x="499004" y="43820"/>
                  </a:lnTo>
                  <a:lnTo>
                    <a:pt x="455577" y="35870"/>
                  </a:lnTo>
                  <a:lnTo>
                    <a:pt x="447502" y="33375"/>
                  </a:lnTo>
                  <a:lnTo>
                    <a:pt x="437265" y="30340"/>
                  </a:lnTo>
                  <a:lnTo>
                    <a:pt x="428922" y="28829"/>
                  </a:lnTo>
                  <a:lnTo>
                    <a:pt x="423232" y="29959"/>
                  </a:lnTo>
                  <a:lnTo>
                    <a:pt x="417542" y="31102"/>
                  </a:lnTo>
                  <a:lnTo>
                    <a:pt x="414507" y="34886"/>
                  </a:lnTo>
                  <a:lnTo>
                    <a:pt x="408449" y="37541"/>
                  </a:lnTo>
                </a:path>
              </a:pathLst>
            </a:custGeom>
            <a:ln w="34130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7123" y="2342111"/>
              <a:ext cx="112248" cy="102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44720" y="1825218"/>
              <a:ext cx="346075" cy="460375"/>
            </a:xfrm>
            <a:custGeom>
              <a:avLst/>
              <a:gdLst/>
              <a:ahLst/>
              <a:cxnLst/>
              <a:rect l="l" t="t" r="r" b="b"/>
              <a:pathLst>
                <a:path w="346075" h="460375">
                  <a:moveTo>
                    <a:pt x="62572" y="460197"/>
                  </a:moveTo>
                  <a:lnTo>
                    <a:pt x="74523" y="179755"/>
                  </a:lnTo>
                </a:path>
                <a:path w="346075" h="460375">
                  <a:moveTo>
                    <a:pt x="0" y="179755"/>
                  </a:moveTo>
                  <a:lnTo>
                    <a:pt x="2286" y="0"/>
                  </a:lnTo>
                </a:path>
                <a:path w="346075" h="460375">
                  <a:moveTo>
                    <a:pt x="72821" y="238912"/>
                  </a:moveTo>
                  <a:lnTo>
                    <a:pt x="73307" y="238953"/>
                  </a:lnTo>
                  <a:lnTo>
                    <a:pt x="76708" y="239244"/>
                  </a:lnTo>
                  <a:lnTo>
                    <a:pt x="85937" y="240032"/>
                  </a:lnTo>
                  <a:lnTo>
                    <a:pt x="103911" y="241566"/>
                  </a:lnTo>
                  <a:lnTo>
                    <a:pt x="166346" y="246922"/>
                  </a:lnTo>
                  <a:lnTo>
                    <a:pt x="230200" y="252564"/>
                  </a:lnTo>
                  <a:lnTo>
                    <a:pt x="249943" y="254420"/>
                  </a:lnTo>
                  <a:lnTo>
                    <a:pt x="261580" y="255458"/>
                  </a:lnTo>
                  <a:lnTo>
                    <a:pt x="267956" y="255713"/>
                  </a:lnTo>
                  <a:lnTo>
                    <a:pt x="271919" y="255219"/>
                  </a:lnTo>
                  <a:lnTo>
                    <a:pt x="276847" y="254076"/>
                  </a:lnTo>
                  <a:lnTo>
                    <a:pt x="282917" y="251053"/>
                  </a:lnTo>
                  <a:lnTo>
                    <a:pt x="288975" y="249529"/>
                  </a:lnTo>
                  <a:lnTo>
                    <a:pt x="295046" y="248018"/>
                  </a:lnTo>
                  <a:lnTo>
                    <a:pt x="301117" y="248018"/>
                  </a:lnTo>
                  <a:lnTo>
                    <a:pt x="306806" y="250291"/>
                  </a:lnTo>
                  <a:lnTo>
                    <a:pt x="312496" y="252564"/>
                  </a:lnTo>
                  <a:lnTo>
                    <a:pt x="317804" y="257111"/>
                  </a:lnTo>
                  <a:lnTo>
                    <a:pt x="321970" y="257873"/>
                  </a:lnTo>
                  <a:lnTo>
                    <a:pt x="326148" y="258635"/>
                  </a:lnTo>
                  <a:lnTo>
                    <a:pt x="329184" y="255600"/>
                  </a:lnTo>
                  <a:lnTo>
                    <a:pt x="332968" y="254076"/>
                  </a:lnTo>
                  <a:lnTo>
                    <a:pt x="336765" y="252564"/>
                  </a:lnTo>
                  <a:lnTo>
                    <a:pt x="341312" y="252564"/>
                  </a:lnTo>
                  <a:lnTo>
                    <a:pt x="343585" y="252564"/>
                  </a:lnTo>
                  <a:lnTo>
                    <a:pt x="345871" y="252564"/>
                  </a:lnTo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7294" y="2179041"/>
              <a:ext cx="209344" cy="1251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94428" y="1786534"/>
              <a:ext cx="325120" cy="373380"/>
            </a:xfrm>
            <a:custGeom>
              <a:avLst/>
              <a:gdLst/>
              <a:ahLst/>
              <a:cxnLst/>
              <a:rect l="l" t="t" r="r" b="b"/>
              <a:pathLst>
                <a:path w="325120" h="373380">
                  <a:moveTo>
                    <a:pt x="0" y="0"/>
                  </a:moveTo>
                  <a:lnTo>
                    <a:pt x="20485" y="373164"/>
                  </a:lnTo>
                </a:path>
                <a:path w="325120" h="373380">
                  <a:moveTo>
                    <a:pt x="324815" y="218440"/>
                  </a:moveTo>
                  <a:lnTo>
                    <a:pt x="11950" y="218440"/>
                  </a:lnTo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B22C0-805F-40F9-9D16-F5A82BCFF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D01AA9-1E69-4343-AA34-1C2FADE0AF0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847" y="1651142"/>
            <a:ext cx="3303961" cy="17924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65EA2-48C6-4529-B2D3-47EB409C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182C8-534C-4CA3-B8B2-B6CCBEF5D44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847" y="1651142"/>
            <a:ext cx="3303961" cy="179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7119" y="3922601"/>
            <a:ext cx="941647" cy="7929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2561" y="3922601"/>
            <a:ext cx="941647" cy="7929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354122" y="3520314"/>
            <a:ext cx="1724660" cy="299085"/>
            <a:chOff x="2354122" y="3520314"/>
            <a:chExt cx="1724660" cy="299085"/>
          </a:xfrm>
        </p:grpSpPr>
        <p:sp>
          <p:nvSpPr>
            <p:cNvPr id="7" name="object 7"/>
            <p:cNvSpPr/>
            <p:nvPr/>
          </p:nvSpPr>
          <p:spPr>
            <a:xfrm>
              <a:off x="3216351" y="3531691"/>
              <a:ext cx="817880" cy="273050"/>
            </a:xfrm>
            <a:custGeom>
              <a:avLst/>
              <a:gdLst/>
              <a:ahLst/>
              <a:cxnLst/>
              <a:rect l="l" t="t" r="r" b="b"/>
              <a:pathLst>
                <a:path w="817879" h="27305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5138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70" h="83185">
                  <a:moveTo>
                    <a:pt x="0" y="70827"/>
                  </a:moveTo>
                  <a:lnTo>
                    <a:pt x="153441" y="82626"/>
                  </a:lnTo>
                  <a:lnTo>
                    <a:pt x="23609" y="0"/>
                  </a:lnTo>
                  <a:lnTo>
                    <a:pt x="0" y="70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8623" y="3531691"/>
              <a:ext cx="1635760" cy="273050"/>
            </a:xfrm>
            <a:custGeom>
              <a:avLst/>
              <a:gdLst/>
              <a:ahLst/>
              <a:cxnLst/>
              <a:rect l="l" t="t" r="r" b="b"/>
              <a:pathLst>
                <a:path w="1635760" h="273050">
                  <a:moveTo>
                    <a:pt x="1556308" y="222211"/>
                  </a:moveTo>
                  <a:lnTo>
                    <a:pt x="1635455" y="272580"/>
                  </a:lnTo>
                  <a:lnTo>
                    <a:pt x="1541919" y="265379"/>
                  </a:lnTo>
                </a:path>
                <a:path w="1635760" h="273050">
                  <a:moveTo>
                    <a:pt x="817727" y="0"/>
                  </a:moveTo>
                  <a:lnTo>
                    <a:pt x="0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4122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69" h="83185">
                  <a:moveTo>
                    <a:pt x="0" y="82626"/>
                  </a:moveTo>
                  <a:lnTo>
                    <a:pt x="153441" y="70827"/>
                  </a:lnTo>
                  <a:lnTo>
                    <a:pt x="129832" y="0"/>
                  </a:lnTo>
                  <a:lnTo>
                    <a:pt x="0" y="82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8623" y="3753903"/>
              <a:ext cx="93980" cy="50800"/>
            </a:xfrm>
            <a:custGeom>
              <a:avLst/>
              <a:gdLst/>
              <a:ahLst/>
              <a:cxnLst/>
              <a:rect l="l" t="t" r="r" b="b"/>
              <a:pathLst>
                <a:path w="93980" h="50800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E4A6F0-BA4E-41F4-A11B-19E30865C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50255B-B825-42C0-891A-2E1EA6113FA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Backtracking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4847" y="1651142"/>
            <a:ext cx="3303961" cy="179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391" y="4792334"/>
            <a:ext cx="2577102" cy="1104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7119" y="3922601"/>
            <a:ext cx="941647" cy="7929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2561" y="3922601"/>
            <a:ext cx="941647" cy="7929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54122" y="3520314"/>
            <a:ext cx="1724660" cy="299085"/>
            <a:chOff x="2354122" y="3520314"/>
            <a:chExt cx="1724660" cy="299085"/>
          </a:xfrm>
        </p:grpSpPr>
        <p:sp>
          <p:nvSpPr>
            <p:cNvPr id="8" name="object 8"/>
            <p:cNvSpPr/>
            <p:nvPr/>
          </p:nvSpPr>
          <p:spPr>
            <a:xfrm>
              <a:off x="3216351" y="3531691"/>
              <a:ext cx="817880" cy="273050"/>
            </a:xfrm>
            <a:custGeom>
              <a:avLst/>
              <a:gdLst/>
              <a:ahLst/>
              <a:cxnLst/>
              <a:rect l="l" t="t" r="r" b="b"/>
              <a:pathLst>
                <a:path w="817879" h="273050">
                  <a:moveTo>
                    <a:pt x="0" y="0"/>
                  </a:moveTo>
                  <a:lnTo>
                    <a:pt x="817727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5138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70" h="83185">
                  <a:moveTo>
                    <a:pt x="0" y="70827"/>
                  </a:moveTo>
                  <a:lnTo>
                    <a:pt x="153441" y="82626"/>
                  </a:lnTo>
                  <a:lnTo>
                    <a:pt x="23609" y="0"/>
                  </a:lnTo>
                  <a:lnTo>
                    <a:pt x="0" y="70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8623" y="3531691"/>
              <a:ext cx="1635760" cy="273050"/>
            </a:xfrm>
            <a:custGeom>
              <a:avLst/>
              <a:gdLst/>
              <a:ahLst/>
              <a:cxnLst/>
              <a:rect l="l" t="t" r="r" b="b"/>
              <a:pathLst>
                <a:path w="1635760" h="273050">
                  <a:moveTo>
                    <a:pt x="1556308" y="222211"/>
                  </a:moveTo>
                  <a:lnTo>
                    <a:pt x="1635455" y="272580"/>
                  </a:lnTo>
                  <a:lnTo>
                    <a:pt x="1541919" y="265379"/>
                  </a:lnTo>
                </a:path>
                <a:path w="1635760" h="273050">
                  <a:moveTo>
                    <a:pt x="817727" y="0"/>
                  </a:moveTo>
                  <a:lnTo>
                    <a:pt x="0" y="27258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4122" y="3736479"/>
              <a:ext cx="153670" cy="83185"/>
            </a:xfrm>
            <a:custGeom>
              <a:avLst/>
              <a:gdLst/>
              <a:ahLst/>
              <a:cxnLst/>
              <a:rect l="l" t="t" r="r" b="b"/>
              <a:pathLst>
                <a:path w="153669" h="83185">
                  <a:moveTo>
                    <a:pt x="0" y="82626"/>
                  </a:moveTo>
                  <a:lnTo>
                    <a:pt x="153441" y="70827"/>
                  </a:lnTo>
                  <a:lnTo>
                    <a:pt x="129832" y="0"/>
                  </a:lnTo>
                  <a:lnTo>
                    <a:pt x="0" y="82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8623" y="3753903"/>
              <a:ext cx="93980" cy="50800"/>
            </a:xfrm>
            <a:custGeom>
              <a:avLst/>
              <a:gdLst/>
              <a:ahLst/>
              <a:cxnLst/>
              <a:rect l="l" t="t" r="r" b="b"/>
              <a:pathLst>
                <a:path w="93980" h="50800">
                  <a:moveTo>
                    <a:pt x="93535" y="43167"/>
                  </a:moveTo>
                  <a:lnTo>
                    <a:pt x="0" y="50368"/>
                  </a:lnTo>
                  <a:lnTo>
                    <a:pt x="79146" y="0"/>
                  </a:lnTo>
                </a:path>
              </a:pathLst>
            </a:custGeom>
            <a:ln w="227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8452ED-99B0-4B0B-9147-B96AAD6B2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453D70-0335-4FE1-8FE8-ADD6F059421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2635"/>
              </a:lnSpc>
            </a:pPr>
            <a:r>
              <a:rPr spc="65" dirty="0"/>
              <a:t>Improving</a:t>
            </a:r>
            <a:r>
              <a:rPr spc="140" dirty="0"/>
              <a:t> </a:t>
            </a:r>
            <a:r>
              <a:rPr spc="-10" dirty="0"/>
              <a:t>backtracking</a:t>
            </a:r>
            <a:r>
              <a:rPr spc="140" dirty="0"/>
              <a:t> </a:t>
            </a:r>
            <a:r>
              <a:rPr spc="10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195695" cy="2204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95" dirty="0">
                <a:solidFill>
                  <a:srgbClr val="7E0000"/>
                </a:solidFill>
                <a:latin typeface="Palatino Linotype"/>
                <a:cs typeface="Palatino Linotype"/>
              </a:rPr>
              <a:t>General-purpose</a:t>
            </a:r>
            <a:r>
              <a:rPr sz="2050" spc="12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give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huge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gains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speed: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libri"/>
              <a:cs typeface="Calibri"/>
            </a:endParaRPr>
          </a:p>
          <a:p>
            <a:pPr marL="328930" indent="-256540">
              <a:lnSpc>
                <a:spcPct val="100000"/>
              </a:lnSpc>
              <a:buAutoNum type="arabicPeriod"/>
              <a:tabLst>
                <a:tab pos="329565" algn="l"/>
              </a:tabLst>
            </a:pPr>
            <a:r>
              <a:rPr sz="2050" spc="-35" dirty="0">
                <a:latin typeface="Calibri"/>
                <a:cs typeface="Calibri"/>
              </a:rPr>
              <a:t>Which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next?</a:t>
            </a:r>
            <a:endParaRPr sz="2050">
              <a:latin typeface="Calibri"/>
              <a:cs typeface="Calibri"/>
            </a:endParaRPr>
          </a:p>
          <a:p>
            <a:pPr marL="328930" indent="-25654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329565" algn="l"/>
              </a:tabLst>
            </a:pPr>
            <a:r>
              <a:rPr sz="2050" spc="-30" dirty="0">
                <a:latin typeface="Calibri"/>
                <a:cs typeface="Calibri"/>
              </a:rPr>
              <a:t>In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order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tried?</a:t>
            </a:r>
            <a:endParaRPr sz="2050">
              <a:latin typeface="Calibri"/>
              <a:cs typeface="Calibri"/>
            </a:endParaRPr>
          </a:p>
          <a:p>
            <a:pPr marL="328930" indent="-25654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329565" algn="l"/>
              </a:tabLst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detect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inevitable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failure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early?</a:t>
            </a:r>
            <a:endParaRPr sz="2050">
              <a:latin typeface="Calibri"/>
              <a:cs typeface="Calibri"/>
            </a:endParaRPr>
          </a:p>
          <a:p>
            <a:pPr marL="328930" indent="-255904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29565" algn="l"/>
              </a:tabLst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take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advantage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AD321-82DC-42D8-94E7-B6AC5779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48E26-9B9E-40BC-A2C0-B26F4794A1F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2" y="1592038"/>
            <a:ext cx="8190238" cy="3056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145" dirty="0">
                <a:latin typeface="Calibri"/>
                <a:cs typeface="Calibri"/>
              </a:rPr>
              <a:t>Defining Constraint Satisfaction Problems (CSP)</a:t>
            </a:r>
          </a:p>
          <a:p>
            <a:pPr marL="381000" indent="-368935">
              <a:lnSpc>
                <a:spcPct val="200000"/>
              </a:lnSpc>
              <a:spcBef>
                <a:spcPts val="114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examples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-5" dirty="0">
                <a:latin typeface="Calibri"/>
                <a:cs typeface="Calibri"/>
              </a:rPr>
              <a:t>Backtracking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sz="2050" spc="10" dirty="0">
                <a:latin typeface="Calibri"/>
                <a:cs typeface="Calibri"/>
              </a:rPr>
              <a:t>Local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</a:t>
            </a:r>
            <a:endParaRPr lang="en-US" sz="2050" spc="90" dirty="0">
              <a:latin typeface="Calibri"/>
              <a:cs typeface="Calibri"/>
            </a:endParaRPr>
          </a:p>
          <a:p>
            <a:pPr marL="381000" indent="-368935">
              <a:spcBef>
                <a:spcPts val="1560"/>
              </a:spcBef>
              <a:buFont typeface="Lucida Sans Unicode"/>
              <a:buChar char="♦"/>
              <a:tabLst>
                <a:tab pos="381000" algn="l"/>
                <a:tab pos="381635" algn="l"/>
              </a:tabLst>
            </a:pPr>
            <a:r>
              <a:rPr lang="en-US" sz="2050" spc="-55" dirty="0">
                <a:latin typeface="Calibri"/>
                <a:cs typeface="Calibri"/>
              </a:rPr>
              <a:t>Problem</a:t>
            </a:r>
            <a:r>
              <a:rPr lang="en-US" sz="2050" spc="200" dirty="0">
                <a:latin typeface="Calibri"/>
                <a:cs typeface="Calibri"/>
              </a:rPr>
              <a:t> </a:t>
            </a:r>
            <a:r>
              <a:rPr lang="en-US" sz="2050" spc="-50" dirty="0">
                <a:latin typeface="Calibri"/>
                <a:cs typeface="Calibri"/>
              </a:rPr>
              <a:t>structure</a:t>
            </a:r>
            <a:r>
              <a:rPr lang="en-US" sz="2050" spc="175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and</a:t>
            </a:r>
            <a:r>
              <a:rPr lang="en-US" sz="2050" spc="170" dirty="0">
                <a:latin typeface="Calibri"/>
                <a:cs typeface="Calibri"/>
              </a:rPr>
              <a:t> </a:t>
            </a:r>
            <a:r>
              <a:rPr lang="en-US" sz="2050" spc="-95" dirty="0">
                <a:latin typeface="Calibri"/>
                <a:cs typeface="Calibri"/>
              </a:rPr>
              <a:t>problem</a:t>
            </a:r>
            <a:r>
              <a:rPr lang="en-US" sz="2050" spc="190" dirty="0">
                <a:latin typeface="Calibri"/>
                <a:cs typeface="Calibri"/>
              </a:rPr>
              <a:t> </a:t>
            </a:r>
            <a:r>
              <a:rPr lang="en-US" sz="2050" spc="-70" dirty="0">
                <a:latin typeface="Calibri"/>
                <a:cs typeface="Calibri"/>
              </a:rPr>
              <a:t>decomposition</a:t>
            </a:r>
            <a:endParaRPr lang="en-US" sz="205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1560"/>
              </a:spcBef>
              <a:tabLst>
                <a:tab pos="381000" algn="l"/>
                <a:tab pos="381635" algn="l"/>
              </a:tabLst>
            </a:pPr>
            <a:endParaRPr lang="en-US" sz="2050" spc="9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AE121-7FF9-401E-83E3-177C938D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A5BC0-1A50-4904-BC3D-AC8C490B96E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0" dirty="0"/>
              <a:t>Minimum</a:t>
            </a:r>
            <a:r>
              <a:rPr spc="140" dirty="0"/>
              <a:t> </a:t>
            </a:r>
            <a:r>
              <a:rPr spc="5" dirty="0"/>
              <a:t>remaining</a:t>
            </a:r>
            <a:r>
              <a:rPr spc="185" dirty="0"/>
              <a:t> </a:t>
            </a:r>
            <a:r>
              <a:rPr spc="-4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22519"/>
            <a:ext cx="525716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latin typeface="Calibri"/>
                <a:cs typeface="Calibri"/>
              </a:rPr>
              <a:t>Minimum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70" dirty="0">
                <a:latin typeface="Calibri"/>
                <a:cs typeface="Calibri"/>
              </a:rPr>
              <a:t>(MRV):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fewest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3280" y="2575193"/>
            <a:ext cx="2023110" cy="1206500"/>
            <a:chOff x="2063280" y="2575193"/>
            <a:chExt cx="2023110" cy="1206500"/>
          </a:xfrm>
        </p:grpSpPr>
        <p:sp>
          <p:nvSpPr>
            <p:cNvPr id="5" name="object 5"/>
            <p:cNvSpPr/>
            <p:nvPr/>
          </p:nvSpPr>
          <p:spPr>
            <a:xfrm>
              <a:off x="2677567" y="2601188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46" y="55460"/>
                  </a:moveTo>
                  <a:lnTo>
                    <a:pt x="614365" y="58219"/>
                  </a:lnTo>
                  <a:lnTo>
                    <a:pt x="604962" y="60655"/>
                  </a:lnTo>
                  <a:lnTo>
                    <a:pt x="594041" y="63090"/>
                  </a:lnTo>
                  <a:lnTo>
                    <a:pt x="581710" y="65849"/>
                  </a:lnTo>
                  <a:lnTo>
                    <a:pt x="540526" y="81287"/>
                  </a:lnTo>
                  <a:lnTo>
                    <a:pt x="508781" y="119576"/>
                  </a:lnTo>
                  <a:lnTo>
                    <a:pt x="498193" y="157842"/>
                  </a:lnTo>
                  <a:lnTo>
                    <a:pt x="499175" y="164774"/>
                  </a:lnTo>
                  <a:lnTo>
                    <a:pt x="501134" y="169322"/>
                  </a:lnTo>
                  <a:lnTo>
                    <a:pt x="503147" y="172135"/>
                  </a:lnTo>
                  <a:lnTo>
                    <a:pt x="505459" y="175031"/>
                  </a:lnTo>
                  <a:lnTo>
                    <a:pt x="493902" y="175031"/>
                  </a:lnTo>
                  <a:lnTo>
                    <a:pt x="483436" y="175031"/>
                  </a:lnTo>
                  <a:lnTo>
                    <a:pt x="470800" y="175031"/>
                  </a:lnTo>
                  <a:lnTo>
                    <a:pt x="458165" y="175031"/>
                  </a:lnTo>
                  <a:lnTo>
                    <a:pt x="447699" y="175031"/>
                  </a:lnTo>
                  <a:lnTo>
                    <a:pt x="436142" y="175031"/>
                  </a:lnTo>
                  <a:lnTo>
                    <a:pt x="436142" y="170408"/>
                  </a:lnTo>
                  <a:lnTo>
                    <a:pt x="436142" y="165785"/>
                  </a:lnTo>
                  <a:lnTo>
                    <a:pt x="436142" y="156540"/>
                  </a:lnTo>
                  <a:lnTo>
                    <a:pt x="425169" y="148463"/>
                  </a:lnTo>
                  <a:lnTo>
                    <a:pt x="388286" y="132210"/>
                  </a:lnTo>
                  <a:lnTo>
                    <a:pt x="349568" y="121088"/>
                  </a:lnTo>
                  <a:lnTo>
                    <a:pt x="337700" y="120755"/>
                  </a:lnTo>
                  <a:lnTo>
                    <a:pt x="325233" y="123621"/>
                  </a:lnTo>
                  <a:lnTo>
                    <a:pt x="284048" y="152782"/>
                  </a:lnTo>
                  <a:lnTo>
                    <a:pt x="251438" y="197415"/>
                  </a:lnTo>
                  <a:lnTo>
                    <a:pt x="235698" y="227012"/>
                  </a:lnTo>
                  <a:lnTo>
                    <a:pt x="228361" y="240257"/>
                  </a:lnTo>
                  <a:lnTo>
                    <a:pt x="202767" y="273812"/>
                  </a:lnTo>
                  <a:lnTo>
                    <a:pt x="165730" y="302244"/>
                  </a:lnTo>
                  <a:lnTo>
                    <a:pt x="151942" y="311937"/>
                  </a:lnTo>
                  <a:lnTo>
                    <a:pt x="138156" y="322125"/>
                  </a:lnTo>
                  <a:lnTo>
                    <a:pt x="124860" y="332366"/>
                  </a:lnTo>
                  <a:lnTo>
                    <a:pt x="112538" y="342067"/>
                  </a:lnTo>
                  <a:lnTo>
                    <a:pt x="101675" y="350634"/>
                  </a:lnTo>
                  <a:lnTo>
                    <a:pt x="92551" y="357685"/>
                  </a:lnTo>
                  <a:lnTo>
                    <a:pt x="84563" y="363707"/>
                  </a:lnTo>
                  <a:lnTo>
                    <a:pt x="76902" y="369402"/>
                  </a:lnTo>
                  <a:lnTo>
                    <a:pt x="68757" y="375475"/>
                  </a:lnTo>
                  <a:lnTo>
                    <a:pt x="30047" y="408406"/>
                  </a:lnTo>
                  <a:lnTo>
                    <a:pt x="4050" y="450570"/>
                  </a:lnTo>
                  <a:lnTo>
                    <a:pt x="0" y="488103"/>
                  </a:lnTo>
                  <a:lnTo>
                    <a:pt x="596" y="501408"/>
                  </a:lnTo>
                  <a:lnTo>
                    <a:pt x="6357" y="540477"/>
                  </a:lnTo>
                  <a:lnTo>
                    <a:pt x="29581" y="579442"/>
                  </a:lnTo>
                  <a:lnTo>
                    <a:pt x="36981" y="589788"/>
                  </a:lnTo>
                  <a:lnTo>
                    <a:pt x="44255" y="601969"/>
                  </a:lnTo>
                  <a:lnTo>
                    <a:pt x="51421" y="615345"/>
                  </a:lnTo>
                  <a:lnTo>
                    <a:pt x="58587" y="628937"/>
                  </a:lnTo>
                  <a:lnTo>
                    <a:pt x="65861" y="641769"/>
                  </a:lnTo>
                  <a:lnTo>
                    <a:pt x="73329" y="653172"/>
                  </a:lnTo>
                  <a:lnTo>
                    <a:pt x="80956" y="663654"/>
                  </a:lnTo>
                  <a:lnTo>
                    <a:pt x="88691" y="674026"/>
                  </a:lnTo>
                  <a:lnTo>
                    <a:pt x="96481" y="685101"/>
                  </a:lnTo>
                  <a:lnTo>
                    <a:pt x="119385" y="725061"/>
                  </a:lnTo>
                  <a:lnTo>
                    <a:pt x="139445" y="767053"/>
                  </a:lnTo>
                  <a:lnTo>
                    <a:pt x="145122" y="779611"/>
                  </a:lnTo>
                  <a:lnTo>
                    <a:pt x="150202" y="790816"/>
                  </a:lnTo>
                  <a:lnTo>
                    <a:pt x="154577" y="800424"/>
                  </a:lnTo>
                  <a:lnTo>
                    <a:pt x="157925" y="808789"/>
                  </a:lnTo>
                  <a:lnTo>
                    <a:pt x="159865" y="816398"/>
                  </a:lnTo>
                  <a:lnTo>
                    <a:pt x="160019" y="823734"/>
                  </a:lnTo>
                  <a:lnTo>
                    <a:pt x="158179" y="831143"/>
                  </a:lnTo>
                  <a:lnTo>
                    <a:pt x="135762" y="861288"/>
                  </a:lnTo>
                  <a:lnTo>
                    <a:pt x="134606" y="864755"/>
                  </a:lnTo>
                  <a:lnTo>
                    <a:pt x="172207" y="881241"/>
                  </a:lnTo>
                  <a:lnTo>
                    <a:pt x="183704" y="881507"/>
                  </a:lnTo>
                  <a:lnTo>
                    <a:pt x="195420" y="880383"/>
                  </a:lnTo>
                  <a:lnTo>
                    <a:pt x="233916" y="869253"/>
                  </a:lnTo>
                  <a:lnTo>
                    <a:pt x="257072" y="856665"/>
                  </a:lnTo>
                  <a:lnTo>
                    <a:pt x="268775" y="849885"/>
                  </a:lnTo>
                  <a:lnTo>
                    <a:pt x="309637" y="828357"/>
                  </a:lnTo>
                  <a:lnTo>
                    <a:pt x="349490" y="816800"/>
                  </a:lnTo>
                  <a:lnTo>
                    <a:pt x="358158" y="815558"/>
                  </a:lnTo>
                  <a:lnTo>
                    <a:pt x="366824" y="814206"/>
                  </a:lnTo>
                  <a:lnTo>
                    <a:pt x="411609" y="796386"/>
                  </a:lnTo>
                  <a:lnTo>
                    <a:pt x="422274" y="790232"/>
                  </a:lnTo>
                  <a:lnTo>
                    <a:pt x="434156" y="783437"/>
                  </a:lnTo>
                  <a:lnTo>
                    <a:pt x="475423" y="760768"/>
                  </a:lnTo>
                  <a:lnTo>
                    <a:pt x="504882" y="745394"/>
                  </a:lnTo>
                  <a:lnTo>
                    <a:pt x="518641" y="738111"/>
                  </a:lnTo>
                  <a:lnTo>
                    <a:pt x="530884" y="731316"/>
                  </a:lnTo>
                  <a:lnTo>
                    <a:pt x="541278" y="725157"/>
                  </a:lnTo>
                  <a:lnTo>
                    <a:pt x="550807" y="719759"/>
                  </a:lnTo>
                  <a:lnTo>
                    <a:pt x="602939" y="707485"/>
                  </a:lnTo>
                  <a:lnTo>
                    <a:pt x="650842" y="705624"/>
                  </a:lnTo>
                  <a:lnTo>
                    <a:pt x="664534" y="705896"/>
                  </a:lnTo>
                  <a:lnTo>
                    <a:pt x="704583" y="713143"/>
                  </a:lnTo>
                  <a:lnTo>
                    <a:pt x="745768" y="733044"/>
                  </a:lnTo>
                  <a:lnTo>
                    <a:pt x="780614" y="764399"/>
                  </a:lnTo>
                  <a:lnTo>
                    <a:pt x="806273" y="803517"/>
                  </a:lnTo>
                  <a:lnTo>
                    <a:pt x="817968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25" y="848004"/>
                  </a:lnTo>
                  <a:lnTo>
                    <a:pt x="831265" y="850887"/>
                  </a:lnTo>
                  <a:lnTo>
                    <a:pt x="834147" y="846264"/>
                  </a:lnTo>
                  <a:lnTo>
                    <a:pt x="836825" y="841966"/>
                  </a:lnTo>
                  <a:lnTo>
                    <a:pt x="860433" y="802795"/>
                  </a:lnTo>
                  <a:lnTo>
                    <a:pt x="875156" y="776947"/>
                  </a:lnTo>
                  <a:lnTo>
                    <a:pt x="876311" y="776363"/>
                  </a:lnTo>
                  <a:lnTo>
                    <a:pt x="890604" y="815010"/>
                  </a:lnTo>
                  <a:lnTo>
                    <a:pt x="892129" y="823523"/>
                  </a:lnTo>
                  <a:lnTo>
                    <a:pt x="893978" y="832577"/>
                  </a:lnTo>
                  <a:lnTo>
                    <a:pt x="909289" y="874306"/>
                  </a:lnTo>
                  <a:lnTo>
                    <a:pt x="931014" y="917629"/>
                  </a:lnTo>
                  <a:lnTo>
                    <a:pt x="962483" y="946379"/>
                  </a:lnTo>
                  <a:lnTo>
                    <a:pt x="1006738" y="968631"/>
                  </a:lnTo>
                  <a:lnTo>
                    <a:pt x="1038616" y="981227"/>
                  </a:lnTo>
                  <a:lnTo>
                    <a:pt x="1045564" y="980859"/>
                  </a:lnTo>
                  <a:lnTo>
                    <a:pt x="1053430" y="978795"/>
                  </a:lnTo>
                  <a:lnTo>
                    <a:pt x="1062104" y="976025"/>
                  </a:lnTo>
                  <a:lnTo>
                    <a:pt x="1071319" y="973795"/>
                  </a:lnTo>
                  <a:lnTo>
                    <a:pt x="1080807" y="973353"/>
                  </a:lnTo>
                  <a:lnTo>
                    <a:pt x="1090348" y="975518"/>
                  </a:lnTo>
                  <a:lnTo>
                    <a:pt x="1099941" y="979414"/>
                  </a:lnTo>
                  <a:lnTo>
                    <a:pt x="1109641" y="983743"/>
                  </a:lnTo>
                  <a:lnTo>
                    <a:pt x="1119504" y="987209"/>
                  </a:lnTo>
                  <a:lnTo>
                    <a:pt x="1129582" y="988780"/>
                  </a:lnTo>
                  <a:lnTo>
                    <a:pt x="1139871" y="988509"/>
                  </a:lnTo>
                  <a:lnTo>
                    <a:pt x="1150375" y="986721"/>
                  </a:lnTo>
                  <a:lnTo>
                    <a:pt x="1161096" y="983742"/>
                  </a:lnTo>
                  <a:lnTo>
                    <a:pt x="1172027" y="979939"/>
                  </a:lnTo>
                  <a:lnTo>
                    <a:pt x="1183121" y="975807"/>
                  </a:lnTo>
                  <a:lnTo>
                    <a:pt x="1194325" y="971890"/>
                  </a:lnTo>
                  <a:lnTo>
                    <a:pt x="1237179" y="965071"/>
                  </a:lnTo>
                  <a:lnTo>
                    <a:pt x="1245437" y="964679"/>
                  </a:lnTo>
                  <a:lnTo>
                    <a:pt x="1255254" y="964107"/>
                  </a:lnTo>
                  <a:lnTo>
                    <a:pt x="1278940" y="922515"/>
                  </a:lnTo>
                  <a:lnTo>
                    <a:pt x="1282959" y="911890"/>
                  </a:lnTo>
                  <a:lnTo>
                    <a:pt x="1302273" y="863976"/>
                  </a:lnTo>
                  <a:lnTo>
                    <a:pt x="1321688" y="820267"/>
                  </a:lnTo>
                  <a:lnTo>
                    <a:pt x="1345003" y="770718"/>
                  </a:lnTo>
                  <a:lnTo>
                    <a:pt x="1352307" y="755573"/>
                  </a:lnTo>
                  <a:lnTo>
                    <a:pt x="1358815" y="742052"/>
                  </a:lnTo>
                  <a:lnTo>
                    <a:pt x="1373682" y="701268"/>
                  </a:lnTo>
                  <a:lnTo>
                    <a:pt x="1381720" y="644893"/>
                  </a:lnTo>
                  <a:lnTo>
                    <a:pt x="1382343" y="625017"/>
                  </a:lnTo>
                  <a:lnTo>
                    <a:pt x="1381720" y="606077"/>
                  </a:lnTo>
                  <a:lnTo>
                    <a:pt x="1373682" y="556285"/>
                  </a:lnTo>
                  <a:lnTo>
                    <a:pt x="1359791" y="517453"/>
                  </a:lnTo>
                  <a:lnTo>
                    <a:pt x="1338042" y="478581"/>
                  </a:lnTo>
                  <a:lnTo>
                    <a:pt x="1304623" y="444541"/>
                  </a:lnTo>
                  <a:lnTo>
                    <a:pt x="1276200" y="422875"/>
                  </a:lnTo>
                  <a:lnTo>
                    <a:pt x="1259450" y="410278"/>
                  </a:lnTo>
                  <a:lnTo>
                    <a:pt x="1228114" y="383565"/>
                  </a:lnTo>
                  <a:lnTo>
                    <a:pt x="1198057" y="343028"/>
                  </a:lnTo>
                  <a:lnTo>
                    <a:pt x="1173015" y="297635"/>
                  </a:lnTo>
                  <a:lnTo>
                    <a:pt x="1152932" y="246466"/>
                  </a:lnTo>
                  <a:lnTo>
                    <a:pt x="1142618" y="192938"/>
                  </a:lnTo>
                  <a:lnTo>
                    <a:pt x="1139402" y="175527"/>
                  </a:lnTo>
                  <a:lnTo>
                    <a:pt x="1124127" y="139217"/>
                  </a:lnTo>
                  <a:lnTo>
                    <a:pt x="1106726" y="135967"/>
                  </a:lnTo>
                  <a:lnTo>
                    <a:pt x="1097404" y="134100"/>
                  </a:lnTo>
                  <a:lnTo>
                    <a:pt x="1076257" y="91919"/>
                  </a:lnTo>
                  <a:lnTo>
                    <a:pt x="1067523" y="46786"/>
                  </a:lnTo>
                  <a:lnTo>
                    <a:pt x="1063738" y="28023"/>
                  </a:lnTo>
                  <a:lnTo>
                    <a:pt x="1060228" y="13644"/>
                  </a:lnTo>
                  <a:lnTo>
                    <a:pt x="1057045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7" y="6643"/>
                  </a:lnTo>
                  <a:lnTo>
                    <a:pt x="1047654" y="14132"/>
                  </a:lnTo>
                  <a:lnTo>
                    <a:pt x="1045564" y="21945"/>
                  </a:lnTo>
                  <a:lnTo>
                    <a:pt x="1043293" y="28709"/>
                  </a:lnTo>
                  <a:lnTo>
                    <a:pt x="1040803" y="34874"/>
                  </a:lnTo>
                  <a:lnTo>
                    <a:pt x="1038097" y="41362"/>
                  </a:lnTo>
                  <a:lnTo>
                    <a:pt x="1035176" y="49098"/>
                  </a:lnTo>
                  <a:lnTo>
                    <a:pt x="1032039" y="58739"/>
                  </a:lnTo>
                  <a:lnTo>
                    <a:pt x="1028743" y="69894"/>
                  </a:lnTo>
                  <a:lnTo>
                    <a:pt x="1025342" y="81916"/>
                  </a:lnTo>
                  <a:lnTo>
                    <a:pt x="1021892" y="94157"/>
                  </a:lnTo>
                  <a:lnTo>
                    <a:pt x="1018415" y="106182"/>
                  </a:lnTo>
                  <a:lnTo>
                    <a:pt x="1007439" y="146151"/>
                  </a:lnTo>
                  <a:lnTo>
                    <a:pt x="995987" y="195859"/>
                  </a:lnTo>
                  <a:lnTo>
                    <a:pt x="992999" y="209689"/>
                  </a:lnTo>
                  <a:lnTo>
                    <a:pt x="990751" y="220056"/>
                  </a:lnTo>
                  <a:lnTo>
                    <a:pt x="971586" y="257268"/>
                  </a:lnTo>
                  <a:lnTo>
                    <a:pt x="939300" y="275783"/>
                  </a:lnTo>
                  <a:lnTo>
                    <a:pt x="933217" y="274889"/>
                  </a:lnTo>
                  <a:lnTo>
                    <a:pt x="887797" y="254178"/>
                  </a:lnTo>
                  <a:lnTo>
                    <a:pt x="844002" y="228432"/>
                  </a:lnTo>
                  <a:lnTo>
                    <a:pt x="789851" y="195668"/>
                  </a:lnTo>
                  <a:lnTo>
                    <a:pt x="754740" y="174080"/>
                  </a:lnTo>
                  <a:lnTo>
                    <a:pt x="748637" y="165397"/>
                  </a:lnTo>
                  <a:lnTo>
                    <a:pt x="753274" y="161163"/>
                  </a:lnTo>
                  <a:lnTo>
                    <a:pt x="761152" y="154817"/>
                  </a:lnTo>
                  <a:lnTo>
                    <a:pt x="770820" y="146796"/>
                  </a:lnTo>
                  <a:lnTo>
                    <a:pt x="801362" y="114809"/>
                  </a:lnTo>
                  <a:lnTo>
                    <a:pt x="805749" y="108599"/>
                  </a:lnTo>
                  <a:lnTo>
                    <a:pt x="810462" y="102819"/>
                  </a:lnTo>
                  <a:lnTo>
                    <a:pt x="816195" y="97288"/>
                  </a:lnTo>
                  <a:lnTo>
                    <a:pt x="822524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497" y="74510"/>
                  </a:lnTo>
                  <a:lnTo>
                    <a:pt x="842809" y="67589"/>
                  </a:lnTo>
                  <a:lnTo>
                    <a:pt x="841082" y="64693"/>
                  </a:lnTo>
                  <a:lnTo>
                    <a:pt x="838886" y="63225"/>
                  </a:lnTo>
                  <a:lnTo>
                    <a:pt x="834365" y="62893"/>
                  </a:lnTo>
                  <a:lnTo>
                    <a:pt x="826703" y="63318"/>
                  </a:lnTo>
                  <a:lnTo>
                    <a:pt x="815085" y="64122"/>
                  </a:lnTo>
                  <a:lnTo>
                    <a:pt x="799133" y="64925"/>
                  </a:lnTo>
                  <a:lnTo>
                    <a:pt x="780204" y="65349"/>
                  </a:lnTo>
                  <a:lnTo>
                    <a:pt x="760085" y="65013"/>
                  </a:lnTo>
                  <a:lnTo>
                    <a:pt x="740561" y="63538"/>
                  </a:lnTo>
                  <a:lnTo>
                    <a:pt x="723074" y="60715"/>
                  </a:lnTo>
                  <a:lnTo>
                    <a:pt x="707641" y="56970"/>
                  </a:lnTo>
                  <a:lnTo>
                    <a:pt x="693939" y="52899"/>
                  </a:lnTo>
                  <a:lnTo>
                    <a:pt x="681646" y="49098"/>
                  </a:lnTo>
                  <a:lnTo>
                    <a:pt x="670508" y="46091"/>
                  </a:lnTo>
                  <a:lnTo>
                    <a:pt x="660561" y="44115"/>
                  </a:lnTo>
                  <a:lnTo>
                    <a:pt x="651914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46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060" y="3625953"/>
              <a:ext cx="170975" cy="155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28402" y="3112414"/>
              <a:ext cx="18415" cy="427355"/>
            </a:xfrm>
            <a:custGeom>
              <a:avLst/>
              <a:gdLst/>
              <a:ahLst/>
              <a:cxnLst/>
              <a:rect l="l" t="t" r="r" b="b"/>
              <a:pathLst>
                <a:path w="18414" h="427354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4415" y="2774080"/>
              <a:ext cx="422275" cy="655320"/>
            </a:xfrm>
            <a:custGeom>
              <a:avLst/>
              <a:gdLst/>
              <a:ahLst/>
              <a:cxnLst/>
              <a:rect l="l" t="t" r="r" b="b"/>
              <a:pathLst>
                <a:path w="422275" h="655320">
                  <a:moveTo>
                    <a:pt x="0" y="311406"/>
                  </a:moveTo>
                  <a:lnTo>
                    <a:pt x="11558" y="360179"/>
                  </a:lnTo>
                  <a:lnTo>
                    <a:pt x="39620" y="407172"/>
                  </a:lnTo>
                  <a:lnTo>
                    <a:pt x="50414" y="421298"/>
                  </a:lnTo>
                  <a:lnTo>
                    <a:pt x="61638" y="436074"/>
                  </a:lnTo>
                  <a:lnTo>
                    <a:pt x="84907" y="471552"/>
                  </a:lnTo>
                  <a:lnTo>
                    <a:pt x="107493" y="513810"/>
                  </a:lnTo>
                  <a:lnTo>
                    <a:pt x="126461" y="555176"/>
                  </a:lnTo>
                  <a:lnTo>
                    <a:pt x="140296" y="591974"/>
                  </a:lnTo>
                  <a:lnTo>
                    <a:pt x="149215" y="624649"/>
                  </a:lnTo>
                  <a:lnTo>
                    <a:pt x="153487" y="638335"/>
                  </a:lnTo>
                  <a:lnTo>
                    <a:pt x="159704" y="648670"/>
                  </a:lnTo>
                  <a:lnTo>
                    <a:pt x="169487" y="654411"/>
                  </a:lnTo>
                  <a:lnTo>
                    <a:pt x="184007" y="654755"/>
                  </a:lnTo>
                  <a:lnTo>
                    <a:pt x="202579" y="650665"/>
                  </a:lnTo>
                  <a:lnTo>
                    <a:pt x="247338" y="634802"/>
                  </a:lnTo>
                  <a:lnTo>
                    <a:pt x="295416" y="615851"/>
                  </a:lnTo>
                  <a:lnTo>
                    <a:pt x="341331" y="593870"/>
                  </a:lnTo>
                  <a:lnTo>
                    <a:pt x="380263" y="567913"/>
                  </a:lnTo>
                  <a:lnTo>
                    <a:pt x="414596" y="530435"/>
                  </a:lnTo>
                  <a:lnTo>
                    <a:pt x="421824" y="488651"/>
                  </a:lnTo>
                  <a:lnTo>
                    <a:pt x="422065" y="451427"/>
                  </a:lnTo>
                  <a:lnTo>
                    <a:pt x="422038" y="436437"/>
                  </a:lnTo>
                  <a:lnTo>
                    <a:pt x="420338" y="384536"/>
                  </a:lnTo>
                  <a:lnTo>
                    <a:pt x="417021" y="345976"/>
                  </a:lnTo>
                  <a:lnTo>
                    <a:pt x="415471" y="325586"/>
                  </a:lnTo>
                  <a:lnTo>
                    <a:pt x="414572" y="304387"/>
                  </a:lnTo>
                  <a:lnTo>
                    <a:pt x="414586" y="282450"/>
                  </a:lnTo>
                  <a:lnTo>
                    <a:pt x="415706" y="239021"/>
                  </a:lnTo>
                  <a:lnTo>
                    <a:pt x="415727" y="219043"/>
                  </a:lnTo>
                  <a:lnTo>
                    <a:pt x="414814" y="200939"/>
                  </a:lnTo>
                  <a:lnTo>
                    <a:pt x="413200" y="184079"/>
                  </a:lnTo>
                  <a:lnTo>
                    <a:pt x="411263" y="167543"/>
                  </a:lnTo>
                  <a:lnTo>
                    <a:pt x="409377" y="150412"/>
                  </a:lnTo>
                  <a:lnTo>
                    <a:pt x="407814" y="132098"/>
                  </a:lnTo>
                  <a:lnTo>
                    <a:pt x="406355" y="113294"/>
                  </a:lnTo>
                  <a:lnTo>
                    <a:pt x="404677" y="95032"/>
                  </a:lnTo>
                  <a:lnTo>
                    <a:pt x="395180" y="51663"/>
                  </a:lnTo>
                  <a:lnTo>
                    <a:pt x="362884" y="13601"/>
                  </a:lnTo>
                  <a:lnTo>
                    <a:pt x="331324" y="0"/>
                  </a:lnTo>
                  <a:lnTo>
                    <a:pt x="321800" y="52"/>
                  </a:lnTo>
                  <a:lnTo>
                    <a:pt x="281795" y="17133"/>
                  </a:lnTo>
                  <a:lnTo>
                    <a:pt x="249313" y="46769"/>
                  </a:lnTo>
                  <a:lnTo>
                    <a:pt x="217925" y="87559"/>
                  </a:lnTo>
                  <a:lnTo>
                    <a:pt x="207514" y="101192"/>
                  </a:lnTo>
                  <a:lnTo>
                    <a:pt x="174110" y="140036"/>
                  </a:lnTo>
                  <a:lnTo>
                    <a:pt x="134366" y="176201"/>
                  </a:lnTo>
                  <a:lnTo>
                    <a:pt x="89987" y="207933"/>
                  </a:lnTo>
                  <a:lnTo>
                    <a:pt x="75058" y="217811"/>
                  </a:lnTo>
                  <a:lnTo>
                    <a:pt x="60508" y="227691"/>
                  </a:lnTo>
                  <a:lnTo>
                    <a:pt x="22550" y="259233"/>
                  </a:lnTo>
                  <a:lnTo>
                    <a:pt x="1757" y="296959"/>
                  </a:lnTo>
                  <a:lnTo>
                    <a:pt x="0" y="3114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1835" y="2779686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381254" y="332727"/>
                  </a:moveTo>
                  <a:lnTo>
                    <a:pt x="384721" y="58915"/>
                  </a:lnTo>
                </a:path>
                <a:path w="908685" h="780414">
                  <a:moveTo>
                    <a:pt x="492163" y="422846"/>
                  </a:moveTo>
                  <a:lnTo>
                    <a:pt x="492903" y="422909"/>
                  </a:lnTo>
                  <a:lnTo>
                    <a:pt x="498084" y="423351"/>
                  </a:lnTo>
                  <a:lnTo>
                    <a:pt x="512147" y="424550"/>
                  </a:lnTo>
                  <a:lnTo>
                    <a:pt x="582501" y="430556"/>
                  </a:lnTo>
                  <a:lnTo>
                    <a:pt x="634625" y="435041"/>
                  </a:lnTo>
                  <a:lnTo>
                    <a:pt x="687291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60" y="445918"/>
                  </a:lnTo>
                  <a:lnTo>
                    <a:pt x="807777" y="443563"/>
                  </a:lnTo>
                  <a:lnTo>
                    <a:pt x="814518" y="441099"/>
                  </a:lnTo>
                  <a:lnTo>
                    <a:pt x="821423" y="439013"/>
                  </a:lnTo>
                  <a:lnTo>
                    <a:pt x="828348" y="437731"/>
                  </a:lnTo>
                  <a:lnTo>
                    <a:pt x="835218" y="437424"/>
                  </a:lnTo>
                  <a:lnTo>
                    <a:pt x="841979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39" y="452882"/>
                  </a:lnTo>
                  <a:lnTo>
                    <a:pt x="882662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75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74" y="613473"/>
                  </a:lnTo>
                  <a:lnTo>
                    <a:pt x="499668" y="614616"/>
                  </a:lnTo>
                  <a:lnTo>
                    <a:pt x="504875" y="615772"/>
                  </a:lnTo>
                  <a:lnTo>
                    <a:pt x="510641" y="614616"/>
                  </a:lnTo>
                  <a:lnTo>
                    <a:pt x="514692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94" y="626757"/>
                  </a:lnTo>
                  <a:lnTo>
                    <a:pt x="529132" y="628484"/>
                  </a:lnTo>
                  <a:lnTo>
                    <a:pt x="534911" y="626173"/>
                  </a:lnTo>
                  <a:lnTo>
                    <a:pt x="540689" y="626757"/>
                  </a:lnTo>
                  <a:lnTo>
                    <a:pt x="562635" y="650443"/>
                  </a:lnTo>
                  <a:lnTo>
                    <a:pt x="568985" y="656793"/>
                  </a:lnTo>
                  <a:lnTo>
                    <a:pt x="574422" y="661267"/>
                  </a:lnTo>
                  <a:lnTo>
                    <a:pt x="580831" y="665310"/>
                  </a:lnTo>
                  <a:lnTo>
                    <a:pt x="587673" y="669135"/>
                  </a:lnTo>
                  <a:lnTo>
                    <a:pt x="594410" y="672960"/>
                  </a:lnTo>
                  <a:lnTo>
                    <a:pt x="600609" y="676891"/>
                  </a:lnTo>
                  <a:lnTo>
                    <a:pt x="606323" y="680550"/>
                  </a:lnTo>
                  <a:lnTo>
                    <a:pt x="611712" y="683449"/>
                  </a:lnTo>
                  <a:lnTo>
                    <a:pt x="616940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61" y="681155"/>
                  </a:lnTo>
                  <a:lnTo>
                    <a:pt x="651814" y="681272"/>
                  </a:lnTo>
                  <a:lnTo>
                    <a:pt x="658792" y="681712"/>
                  </a:lnTo>
                  <a:lnTo>
                    <a:pt x="666038" y="682205"/>
                  </a:lnTo>
                  <a:lnTo>
                    <a:pt x="673529" y="682570"/>
                  </a:lnTo>
                  <a:lnTo>
                    <a:pt x="716799" y="688344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66" y="332727"/>
                  </a:moveTo>
                  <a:lnTo>
                    <a:pt x="18199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3280" y="3085210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0904" y="3028352"/>
              <a:ext cx="227965" cy="114300"/>
            </a:xfrm>
            <a:custGeom>
              <a:avLst/>
              <a:gdLst/>
              <a:ahLst/>
              <a:cxnLst/>
              <a:rect l="l" t="t" r="r" b="b"/>
              <a:pathLst>
                <a:path w="227964" h="114300">
                  <a:moveTo>
                    <a:pt x="0" y="0"/>
                  </a:moveTo>
                  <a:lnTo>
                    <a:pt x="0" y="113715"/>
                  </a:lnTo>
                  <a:lnTo>
                    <a:pt x="227418" y="5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8227" y="3050552"/>
              <a:ext cx="139065" cy="69850"/>
            </a:xfrm>
            <a:custGeom>
              <a:avLst/>
              <a:gdLst/>
              <a:ahLst/>
              <a:cxnLst/>
              <a:rect l="l" t="t" r="r" b="b"/>
              <a:pathLst>
                <a:path w="139064" h="69850">
                  <a:moveTo>
                    <a:pt x="0" y="0"/>
                  </a:moveTo>
                  <a:lnTo>
                    <a:pt x="138645" y="34658"/>
                  </a:lnTo>
                  <a:lnTo>
                    <a:pt x="0" y="69316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5592" y="2575206"/>
            <a:ext cx="1434465" cy="1206500"/>
            <a:chOff x="575592" y="2575206"/>
            <a:chExt cx="1434465" cy="1206500"/>
          </a:xfrm>
        </p:grpSpPr>
        <p:sp>
          <p:nvSpPr>
            <p:cNvPr id="14" name="object 14"/>
            <p:cNvSpPr/>
            <p:nvPr/>
          </p:nvSpPr>
          <p:spPr>
            <a:xfrm>
              <a:off x="601587" y="2601201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59" y="55460"/>
                  </a:moveTo>
                  <a:lnTo>
                    <a:pt x="614376" y="58219"/>
                  </a:lnTo>
                  <a:lnTo>
                    <a:pt x="604969" y="60655"/>
                  </a:lnTo>
                  <a:lnTo>
                    <a:pt x="594048" y="63090"/>
                  </a:lnTo>
                  <a:lnTo>
                    <a:pt x="581722" y="65849"/>
                  </a:lnTo>
                  <a:lnTo>
                    <a:pt x="540537" y="81292"/>
                  </a:lnTo>
                  <a:lnTo>
                    <a:pt x="508792" y="119576"/>
                  </a:lnTo>
                  <a:lnTo>
                    <a:pt x="498200" y="157842"/>
                  </a:lnTo>
                  <a:lnTo>
                    <a:pt x="499186" y="164774"/>
                  </a:lnTo>
                  <a:lnTo>
                    <a:pt x="501146" y="169322"/>
                  </a:lnTo>
                  <a:lnTo>
                    <a:pt x="503160" y="172135"/>
                  </a:lnTo>
                  <a:lnTo>
                    <a:pt x="505471" y="175031"/>
                  </a:lnTo>
                  <a:lnTo>
                    <a:pt x="493914" y="175031"/>
                  </a:lnTo>
                  <a:lnTo>
                    <a:pt x="483443" y="175031"/>
                  </a:lnTo>
                  <a:lnTo>
                    <a:pt x="470807" y="175031"/>
                  </a:lnTo>
                  <a:lnTo>
                    <a:pt x="458170" y="175031"/>
                  </a:lnTo>
                  <a:lnTo>
                    <a:pt x="447699" y="175031"/>
                  </a:lnTo>
                  <a:lnTo>
                    <a:pt x="436155" y="175031"/>
                  </a:lnTo>
                  <a:lnTo>
                    <a:pt x="436155" y="170408"/>
                  </a:lnTo>
                  <a:lnTo>
                    <a:pt x="436155" y="165785"/>
                  </a:lnTo>
                  <a:lnTo>
                    <a:pt x="436155" y="156540"/>
                  </a:lnTo>
                  <a:lnTo>
                    <a:pt x="425169" y="148463"/>
                  </a:lnTo>
                  <a:lnTo>
                    <a:pt x="388297" y="132210"/>
                  </a:lnTo>
                  <a:lnTo>
                    <a:pt x="349574" y="121088"/>
                  </a:lnTo>
                  <a:lnTo>
                    <a:pt x="337702" y="120755"/>
                  </a:lnTo>
                  <a:lnTo>
                    <a:pt x="325233" y="123621"/>
                  </a:lnTo>
                  <a:lnTo>
                    <a:pt x="284049" y="152782"/>
                  </a:lnTo>
                  <a:lnTo>
                    <a:pt x="251443" y="197416"/>
                  </a:lnTo>
                  <a:lnTo>
                    <a:pt x="235698" y="227025"/>
                  </a:lnTo>
                  <a:lnTo>
                    <a:pt x="228361" y="240263"/>
                  </a:lnTo>
                  <a:lnTo>
                    <a:pt x="202779" y="273812"/>
                  </a:lnTo>
                  <a:lnTo>
                    <a:pt x="165735" y="302244"/>
                  </a:lnTo>
                  <a:lnTo>
                    <a:pt x="151941" y="311937"/>
                  </a:lnTo>
                  <a:lnTo>
                    <a:pt x="138162" y="322127"/>
                  </a:lnTo>
                  <a:lnTo>
                    <a:pt x="124866" y="332371"/>
                  </a:lnTo>
                  <a:lnTo>
                    <a:pt x="112545" y="342073"/>
                  </a:lnTo>
                  <a:lnTo>
                    <a:pt x="101687" y="350634"/>
                  </a:lnTo>
                  <a:lnTo>
                    <a:pt x="92563" y="357685"/>
                  </a:lnTo>
                  <a:lnTo>
                    <a:pt x="84574" y="363707"/>
                  </a:lnTo>
                  <a:lnTo>
                    <a:pt x="76909" y="369402"/>
                  </a:lnTo>
                  <a:lnTo>
                    <a:pt x="68756" y="375475"/>
                  </a:lnTo>
                  <a:lnTo>
                    <a:pt x="30059" y="408406"/>
                  </a:lnTo>
                  <a:lnTo>
                    <a:pt x="4063" y="450570"/>
                  </a:lnTo>
                  <a:lnTo>
                    <a:pt x="0" y="488103"/>
                  </a:lnTo>
                  <a:lnTo>
                    <a:pt x="595" y="501408"/>
                  </a:lnTo>
                  <a:lnTo>
                    <a:pt x="6362" y="540477"/>
                  </a:lnTo>
                  <a:lnTo>
                    <a:pt x="29588" y="579442"/>
                  </a:lnTo>
                  <a:lnTo>
                    <a:pt x="36994" y="589788"/>
                  </a:lnTo>
                  <a:lnTo>
                    <a:pt x="44267" y="601975"/>
                  </a:lnTo>
                  <a:lnTo>
                    <a:pt x="51434" y="615351"/>
                  </a:lnTo>
                  <a:lnTo>
                    <a:pt x="58600" y="628944"/>
                  </a:lnTo>
                  <a:lnTo>
                    <a:pt x="65873" y="641781"/>
                  </a:lnTo>
                  <a:lnTo>
                    <a:pt x="73337" y="653177"/>
                  </a:lnTo>
                  <a:lnTo>
                    <a:pt x="80964" y="663655"/>
                  </a:lnTo>
                  <a:lnTo>
                    <a:pt x="88701" y="674026"/>
                  </a:lnTo>
                  <a:lnTo>
                    <a:pt x="96493" y="685101"/>
                  </a:lnTo>
                  <a:lnTo>
                    <a:pt x="119396" y="725061"/>
                  </a:lnTo>
                  <a:lnTo>
                    <a:pt x="139448" y="767053"/>
                  </a:lnTo>
                  <a:lnTo>
                    <a:pt x="145127" y="779611"/>
                  </a:lnTo>
                  <a:lnTo>
                    <a:pt x="150214" y="790816"/>
                  </a:lnTo>
                  <a:lnTo>
                    <a:pt x="154589" y="800424"/>
                  </a:lnTo>
                  <a:lnTo>
                    <a:pt x="157937" y="808789"/>
                  </a:lnTo>
                  <a:lnTo>
                    <a:pt x="159878" y="816398"/>
                  </a:lnTo>
                  <a:lnTo>
                    <a:pt x="160031" y="823734"/>
                  </a:lnTo>
                  <a:lnTo>
                    <a:pt x="158189" y="831143"/>
                  </a:lnTo>
                  <a:lnTo>
                    <a:pt x="135762" y="861288"/>
                  </a:lnTo>
                  <a:lnTo>
                    <a:pt x="134619" y="864755"/>
                  </a:lnTo>
                  <a:lnTo>
                    <a:pt x="172218" y="881241"/>
                  </a:lnTo>
                  <a:lnTo>
                    <a:pt x="183717" y="881507"/>
                  </a:lnTo>
                  <a:lnTo>
                    <a:pt x="195431" y="880383"/>
                  </a:lnTo>
                  <a:lnTo>
                    <a:pt x="233928" y="869258"/>
                  </a:lnTo>
                  <a:lnTo>
                    <a:pt x="257072" y="856665"/>
                  </a:lnTo>
                  <a:lnTo>
                    <a:pt x="268780" y="849885"/>
                  </a:lnTo>
                  <a:lnTo>
                    <a:pt x="309637" y="828357"/>
                  </a:lnTo>
                  <a:lnTo>
                    <a:pt x="349503" y="816800"/>
                  </a:lnTo>
                  <a:lnTo>
                    <a:pt x="358168" y="815558"/>
                  </a:lnTo>
                  <a:lnTo>
                    <a:pt x="366832" y="814206"/>
                  </a:lnTo>
                  <a:lnTo>
                    <a:pt x="411616" y="796386"/>
                  </a:lnTo>
                  <a:lnTo>
                    <a:pt x="422286" y="790232"/>
                  </a:lnTo>
                  <a:lnTo>
                    <a:pt x="434161" y="783437"/>
                  </a:lnTo>
                  <a:lnTo>
                    <a:pt x="475423" y="760768"/>
                  </a:lnTo>
                  <a:lnTo>
                    <a:pt x="504887" y="745394"/>
                  </a:lnTo>
                  <a:lnTo>
                    <a:pt x="518643" y="738111"/>
                  </a:lnTo>
                  <a:lnTo>
                    <a:pt x="530884" y="731316"/>
                  </a:lnTo>
                  <a:lnTo>
                    <a:pt x="541283" y="725157"/>
                  </a:lnTo>
                  <a:lnTo>
                    <a:pt x="550813" y="719759"/>
                  </a:lnTo>
                  <a:lnTo>
                    <a:pt x="602945" y="707485"/>
                  </a:lnTo>
                  <a:lnTo>
                    <a:pt x="650847" y="705624"/>
                  </a:lnTo>
                  <a:lnTo>
                    <a:pt x="664539" y="705896"/>
                  </a:lnTo>
                  <a:lnTo>
                    <a:pt x="704584" y="713143"/>
                  </a:lnTo>
                  <a:lnTo>
                    <a:pt x="745768" y="733044"/>
                  </a:lnTo>
                  <a:lnTo>
                    <a:pt x="780620" y="764399"/>
                  </a:lnTo>
                  <a:lnTo>
                    <a:pt x="806285" y="803517"/>
                  </a:lnTo>
                  <a:lnTo>
                    <a:pt x="817980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37" y="848004"/>
                  </a:lnTo>
                  <a:lnTo>
                    <a:pt x="831264" y="850887"/>
                  </a:lnTo>
                  <a:lnTo>
                    <a:pt x="834147" y="846264"/>
                  </a:lnTo>
                  <a:lnTo>
                    <a:pt x="836832" y="841966"/>
                  </a:lnTo>
                  <a:lnTo>
                    <a:pt x="860435" y="802795"/>
                  </a:lnTo>
                  <a:lnTo>
                    <a:pt x="875168" y="776947"/>
                  </a:lnTo>
                  <a:lnTo>
                    <a:pt x="876324" y="776363"/>
                  </a:lnTo>
                  <a:lnTo>
                    <a:pt x="890609" y="815010"/>
                  </a:lnTo>
                  <a:lnTo>
                    <a:pt x="892132" y="823523"/>
                  </a:lnTo>
                  <a:lnTo>
                    <a:pt x="893984" y="832577"/>
                  </a:lnTo>
                  <a:lnTo>
                    <a:pt x="909294" y="874306"/>
                  </a:lnTo>
                  <a:lnTo>
                    <a:pt x="931016" y="917629"/>
                  </a:lnTo>
                  <a:lnTo>
                    <a:pt x="962495" y="946379"/>
                  </a:lnTo>
                  <a:lnTo>
                    <a:pt x="1006746" y="968631"/>
                  </a:lnTo>
                  <a:lnTo>
                    <a:pt x="1038628" y="981232"/>
                  </a:lnTo>
                  <a:lnTo>
                    <a:pt x="1045577" y="980859"/>
                  </a:lnTo>
                  <a:lnTo>
                    <a:pt x="1053437" y="978795"/>
                  </a:lnTo>
                  <a:lnTo>
                    <a:pt x="1062111" y="976025"/>
                  </a:lnTo>
                  <a:lnTo>
                    <a:pt x="1071325" y="973795"/>
                  </a:lnTo>
                  <a:lnTo>
                    <a:pt x="1080807" y="973353"/>
                  </a:lnTo>
                  <a:lnTo>
                    <a:pt x="1090350" y="975518"/>
                  </a:lnTo>
                  <a:lnTo>
                    <a:pt x="1099947" y="979414"/>
                  </a:lnTo>
                  <a:lnTo>
                    <a:pt x="1109651" y="983743"/>
                  </a:lnTo>
                  <a:lnTo>
                    <a:pt x="1119516" y="987209"/>
                  </a:lnTo>
                  <a:lnTo>
                    <a:pt x="1129589" y="988780"/>
                  </a:lnTo>
                  <a:lnTo>
                    <a:pt x="1139879" y="988509"/>
                  </a:lnTo>
                  <a:lnTo>
                    <a:pt x="1150386" y="986721"/>
                  </a:lnTo>
                  <a:lnTo>
                    <a:pt x="1161109" y="983742"/>
                  </a:lnTo>
                  <a:lnTo>
                    <a:pt x="1172039" y="979939"/>
                  </a:lnTo>
                  <a:lnTo>
                    <a:pt x="1183132" y="975807"/>
                  </a:lnTo>
                  <a:lnTo>
                    <a:pt x="1194333" y="971890"/>
                  </a:lnTo>
                  <a:lnTo>
                    <a:pt x="1237186" y="965071"/>
                  </a:lnTo>
                  <a:lnTo>
                    <a:pt x="1245449" y="964679"/>
                  </a:lnTo>
                  <a:lnTo>
                    <a:pt x="1255267" y="964107"/>
                  </a:lnTo>
                  <a:lnTo>
                    <a:pt x="1278952" y="922515"/>
                  </a:lnTo>
                  <a:lnTo>
                    <a:pt x="1282966" y="911890"/>
                  </a:lnTo>
                  <a:lnTo>
                    <a:pt x="1302284" y="863976"/>
                  </a:lnTo>
                  <a:lnTo>
                    <a:pt x="1321700" y="820267"/>
                  </a:lnTo>
                  <a:lnTo>
                    <a:pt x="1345005" y="770718"/>
                  </a:lnTo>
                  <a:lnTo>
                    <a:pt x="1352307" y="755573"/>
                  </a:lnTo>
                  <a:lnTo>
                    <a:pt x="1358817" y="742052"/>
                  </a:lnTo>
                  <a:lnTo>
                    <a:pt x="1373681" y="701268"/>
                  </a:lnTo>
                  <a:lnTo>
                    <a:pt x="1381722" y="644895"/>
                  </a:lnTo>
                  <a:lnTo>
                    <a:pt x="1382343" y="625017"/>
                  </a:lnTo>
                  <a:lnTo>
                    <a:pt x="1381722" y="606077"/>
                  </a:lnTo>
                  <a:lnTo>
                    <a:pt x="1373681" y="556285"/>
                  </a:lnTo>
                  <a:lnTo>
                    <a:pt x="1359792" y="517453"/>
                  </a:lnTo>
                  <a:lnTo>
                    <a:pt x="1338052" y="478581"/>
                  </a:lnTo>
                  <a:lnTo>
                    <a:pt x="1304623" y="444546"/>
                  </a:lnTo>
                  <a:lnTo>
                    <a:pt x="1276200" y="422881"/>
                  </a:lnTo>
                  <a:lnTo>
                    <a:pt x="1259450" y="410279"/>
                  </a:lnTo>
                  <a:lnTo>
                    <a:pt x="1228114" y="383565"/>
                  </a:lnTo>
                  <a:lnTo>
                    <a:pt x="1198057" y="343028"/>
                  </a:lnTo>
                  <a:lnTo>
                    <a:pt x="1173020" y="297637"/>
                  </a:lnTo>
                  <a:lnTo>
                    <a:pt x="1152938" y="246471"/>
                  </a:lnTo>
                  <a:lnTo>
                    <a:pt x="1142618" y="192938"/>
                  </a:lnTo>
                  <a:lnTo>
                    <a:pt x="1139407" y="175527"/>
                  </a:lnTo>
                  <a:lnTo>
                    <a:pt x="1124139" y="139217"/>
                  </a:lnTo>
                  <a:lnTo>
                    <a:pt x="1106737" y="135967"/>
                  </a:lnTo>
                  <a:lnTo>
                    <a:pt x="1097411" y="134100"/>
                  </a:lnTo>
                  <a:lnTo>
                    <a:pt x="1076266" y="91924"/>
                  </a:lnTo>
                  <a:lnTo>
                    <a:pt x="1067522" y="46786"/>
                  </a:lnTo>
                  <a:lnTo>
                    <a:pt x="1063743" y="28023"/>
                  </a:lnTo>
                  <a:lnTo>
                    <a:pt x="1060233" y="13644"/>
                  </a:lnTo>
                  <a:lnTo>
                    <a:pt x="1057046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8" y="6643"/>
                  </a:lnTo>
                  <a:lnTo>
                    <a:pt x="1047659" y="14132"/>
                  </a:lnTo>
                  <a:lnTo>
                    <a:pt x="1045577" y="21945"/>
                  </a:lnTo>
                  <a:lnTo>
                    <a:pt x="1043300" y="28711"/>
                  </a:lnTo>
                  <a:lnTo>
                    <a:pt x="1040810" y="34878"/>
                  </a:lnTo>
                  <a:lnTo>
                    <a:pt x="1038103" y="41367"/>
                  </a:lnTo>
                  <a:lnTo>
                    <a:pt x="1035176" y="49098"/>
                  </a:lnTo>
                  <a:lnTo>
                    <a:pt x="1032046" y="58739"/>
                  </a:lnTo>
                  <a:lnTo>
                    <a:pt x="1028752" y="69894"/>
                  </a:lnTo>
                  <a:lnTo>
                    <a:pt x="1025349" y="81916"/>
                  </a:lnTo>
                  <a:lnTo>
                    <a:pt x="1021891" y="94157"/>
                  </a:lnTo>
                  <a:lnTo>
                    <a:pt x="1018415" y="106182"/>
                  </a:lnTo>
                  <a:lnTo>
                    <a:pt x="1007451" y="146151"/>
                  </a:lnTo>
                  <a:lnTo>
                    <a:pt x="996000" y="195859"/>
                  </a:lnTo>
                  <a:lnTo>
                    <a:pt x="993012" y="209689"/>
                  </a:lnTo>
                  <a:lnTo>
                    <a:pt x="990763" y="220062"/>
                  </a:lnTo>
                  <a:lnTo>
                    <a:pt x="971586" y="257268"/>
                  </a:lnTo>
                  <a:lnTo>
                    <a:pt x="939305" y="275783"/>
                  </a:lnTo>
                  <a:lnTo>
                    <a:pt x="933218" y="274889"/>
                  </a:lnTo>
                  <a:lnTo>
                    <a:pt x="887804" y="254178"/>
                  </a:lnTo>
                  <a:lnTo>
                    <a:pt x="844013" y="228437"/>
                  </a:lnTo>
                  <a:lnTo>
                    <a:pt x="789853" y="195670"/>
                  </a:lnTo>
                  <a:lnTo>
                    <a:pt x="754740" y="174080"/>
                  </a:lnTo>
                  <a:lnTo>
                    <a:pt x="748642" y="165397"/>
                  </a:lnTo>
                  <a:lnTo>
                    <a:pt x="753286" y="161163"/>
                  </a:lnTo>
                  <a:lnTo>
                    <a:pt x="761163" y="154817"/>
                  </a:lnTo>
                  <a:lnTo>
                    <a:pt x="770827" y="146796"/>
                  </a:lnTo>
                  <a:lnTo>
                    <a:pt x="801373" y="114809"/>
                  </a:lnTo>
                  <a:lnTo>
                    <a:pt x="805761" y="108599"/>
                  </a:lnTo>
                  <a:lnTo>
                    <a:pt x="810474" y="102819"/>
                  </a:lnTo>
                  <a:lnTo>
                    <a:pt x="816200" y="97288"/>
                  </a:lnTo>
                  <a:lnTo>
                    <a:pt x="822525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510" y="74523"/>
                  </a:lnTo>
                  <a:lnTo>
                    <a:pt x="842821" y="67589"/>
                  </a:lnTo>
                  <a:lnTo>
                    <a:pt x="841081" y="64693"/>
                  </a:lnTo>
                  <a:lnTo>
                    <a:pt x="838891" y="63225"/>
                  </a:lnTo>
                  <a:lnTo>
                    <a:pt x="834369" y="62893"/>
                  </a:lnTo>
                  <a:lnTo>
                    <a:pt x="826705" y="63318"/>
                  </a:lnTo>
                  <a:lnTo>
                    <a:pt x="815085" y="64122"/>
                  </a:lnTo>
                  <a:lnTo>
                    <a:pt x="799140" y="64925"/>
                  </a:lnTo>
                  <a:lnTo>
                    <a:pt x="780215" y="65349"/>
                  </a:lnTo>
                  <a:lnTo>
                    <a:pt x="760097" y="65013"/>
                  </a:lnTo>
                  <a:lnTo>
                    <a:pt x="740574" y="63538"/>
                  </a:lnTo>
                  <a:lnTo>
                    <a:pt x="723081" y="60715"/>
                  </a:lnTo>
                  <a:lnTo>
                    <a:pt x="707649" y="56970"/>
                  </a:lnTo>
                  <a:lnTo>
                    <a:pt x="693950" y="52899"/>
                  </a:lnTo>
                  <a:lnTo>
                    <a:pt x="681658" y="49098"/>
                  </a:lnTo>
                  <a:lnTo>
                    <a:pt x="670515" y="46091"/>
                  </a:lnTo>
                  <a:lnTo>
                    <a:pt x="660567" y="44115"/>
                  </a:lnTo>
                  <a:lnTo>
                    <a:pt x="651919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59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080" y="3625966"/>
              <a:ext cx="170987" cy="155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75867" y="2779699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476554" y="759904"/>
                  </a:moveTo>
                  <a:lnTo>
                    <a:pt x="494753" y="332727"/>
                  </a:lnTo>
                </a:path>
                <a:path w="908685" h="780414">
                  <a:moveTo>
                    <a:pt x="381241" y="332727"/>
                  </a:moveTo>
                  <a:lnTo>
                    <a:pt x="384708" y="58915"/>
                  </a:lnTo>
                </a:path>
                <a:path w="908685" h="780414">
                  <a:moveTo>
                    <a:pt x="492150" y="422846"/>
                  </a:moveTo>
                  <a:lnTo>
                    <a:pt x="492890" y="422909"/>
                  </a:lnTo>
                  <a:lnTo>
                    <a:pt x="498071" y="423351"/>
                  </a:lnTo>
                  <a:lnTo>
                    <a:pt x="512135" y="424550"/>
                  </a:lnTo>
                  <a:lnTo>
                    <a:pt x="582494" y="430556"/>
                  </a:lnTo>
                  <a:lnTo>
                    <a:pt x="634619" y="435041"/>
                  </a:lnTo>
                  <a:lnTo>
                    <a:pt x="687286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54" y="445918"/>
                  </a:lnTo>
                  <a:lnTo>
                    <a:pt x="807772" y="443563"/>
                  </a:lnTo>
                  <a:lnTo>
                    <a:pt x="814516" y="441099"/>
                  </a:lnTo>
                  <a:lnTo>
                    <a:pt x="821423" y="439013"/>
                  </a:lnTo>
                  <a:lnTo>
                    <a:pt x="828346" y="437731"/>
                  </a:lnTo>
                  <a:lnTo>
                    <a:pt x="835213" y="437424"/>
                  </a:lnTo>
                  <a:lnTo>
                    <a:pt x="841974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27" y="452882"/>
                  </a:lnTo>
                  <a:lnTo>
                    <a:pt x="882650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62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61" y="613473"/>
                  </a:lnTo>
                  <a:lnTo>
                    <a:pt x="499668" y="614629"/>
                  </a:lnTo>
                  <a:lnTo>
                    <a:pt x="504863" y="615772"/>
                  </a:lnTo>
                  <a:lnTo>
                    <a:pt x="510641" y="614629"/>
                  </a:lnTo>
                  <a:lnTo>
                    <a:pt x="514680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81" y="626757"/>
                  </a:lnTo>
                  <a:lnTo>
                    <a:pt x="529120" y="628484"/>
                  </a:lnTo>
                  <a:lnTo>
                    <a:pt x="534898" y="626173"/>
                  </a:lnTo>
                  <a:lnTo>
                    <a:pt x="540677" y="626757"/>
                  </a:lnTo>
                  <a:lnTo>
                    <a:pt x="546455" y="627329"/>
                  </a:lnTo>
                  <a:lnTo>
                    <a:pt x="552234" y="630796"/>
                  </a:lnTo>
                  <a:lnTo>
                    <a:pt x="556272" y="636574"/>
                  </a:lnTo>
                  <a:lnTo>
                    <a:pt x="560324" y="642353"/>
                  </a:lnTo>
                  <a:lnTo>
                    <a:pt x="587666" y="669135"/>
                  </a:lnTo>
                  <a:lnTo>
                    <a:pt x="594398" y="672960"/>
                  </a:lnTo>
                  <a:lnTo>
                    <a:pt x="600602" y="676891"/>
                  </a:lnTo>
                  <a:lnTo>
                    <a:pt x="606315" y="680550"/>
                  </a:lnTo>
                  <a:lnTo>
                    <a:pt x="611702" y="683449"/>
                  </a:lnTo>
                  <a:lnTo>
                    <a:pt x="616927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53" y="681155"/>
                  </a:lnTo>
                  <a:lnTo>
                    <a:pt x="651803" y="681272"/>
                  </a:lnTo>
                  <a:lnTo>
                    <a:pt x="658779" y="681712"/>
                  </a:lnTo>
                  <a:lnTo>
                    <a:pt x="666026" y="682205"/>
                  </a:lnTo>
                  <a:lnTo>
                    <a:pt x="673521" y="682570"/>
                  </a:lnTo>
                  <a:lnTo>
                    <a:pt x="716792" y="688349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53" y="332727"/>
                  </a:moveTo>
                  <a:lnTo>
                    <a:pt x="18186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9234" y="2575193"/>
            <a:ext cx="2022637" cy="12061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202" y="2575206"/>
            <a:ext cx="2022625" cy="120613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34BEB7-B005-44D5-B372-5438B6D01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B9A7D8-0BCD-44BB-BAD7-A3D9996AECD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0" dirty="0"/>
              <a:t>Degree</a:t>
            </a:r>
            <a:r>
              <a:rPr spc="130" dirty="0"/>
              <a:t> </a:t>
            </a:r>
            <a:r>
              <a:rPr spc="-5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7439659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Calibri"/>
                <a:cs typeface="Calibri"/>
              </a:rPr>
              <a:t>Tie-breaker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among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65" dirty="0">
                <a:latin typeface="Calibri"/>
                <a:cs typeface="Calibri"/>
              </a:rPr>
              <a:t>MRV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65" dirty="0">
                <a:latin typeface="Calibri"/>
                <a:cs typeface="Calibri"/>
              </a:rPr>
              <a:t>Degree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heuristic: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most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5592" y="3070506"/>
            <a:ext cx="1434465" cy="1206500"/>
            <a:chOff x="575592" y="3070506"/>
            <a:chExt cx="1434465" cy="1206500"/>
          </a:xfrm>
        </p:grpSpPr>
        <p:sp>
          <p:nvSpPr>
            <p:cNvPr id="5" name="object 5"/>
            <p:cNvSpPr/>
            <p:nvPr/>
          </p:nvSpPr>
          <p:spPr>
            <a:xfrm>
              <a:off x="601587" y="3096501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59" y="55460"/>
                  </a:moveTo>
                  <a:lnTo>
                    <a:pt x="614376" y="58219"/>
                  </a:lnTo>
                  <a:lnTo>
                    <a:pt x="604969" y="60655"/>
                  </a:lnTo>
                  <a:lnTo>
                    <a:pt x="594048" y="63090"/>
                  </a:lnTo>
                  <a:lnTo>
                    <a:pt x="581722" y="65849"/>
                  </a:lnTo>
                  <a:lnTo>
                    <a:pt x="540537" y="81292"/>
                  </a:lnTo>
                  <a:lnTo>
                    <a:pt x="508792" y="119576"/>
                  </a:lnTo>
                  <a:lnTo>
                    <a:pt x="498200" y="157842"/>
                  </a:lnTo>
                  <a:lnTo>
                    <a:pt x="499186" y="164774"/>
                  </a:lnTo>
                  <a:lnTo>
                    <a:pt x="501146" y="169322"/>
                  </a:lnTo>
                  <a:lnTo>
                    <a:pt x="503160" y="172135"/>
                  </a:lnTo>
                  <a:lnTo>
                    <a:pt x="505471" y="175031"/>
                  </a:lnTo>
                  <a:lnTo>
                    <a:pt x="493914" y="175031"/>
                  </a:lnTo>
                  <a:lnTo>
                    <a:pt x="483443" y="175031"/>
                  </a:lnTo>
                  <a:lnTo>
                    <a:pt x="470807" y="175031"/>
                  </a:lnTo>
                  <a:lnTo>
                    <a:pt x="458170" y="175031"/>
                  </a:lnTo>
                  <a:lnTo>
                    <a:pt x="447699" y="175031"/>
                  </a:lnTo>
                  <a:lnTo>
                    <a:pt x="436155" y="175031"/>
                  </a:lnTo>
                  <a:lnTo>
                    <a:pt x="436155" y="170408"/>
                  </a:lnTo>
                  <a:lnTo>
                    <a:pt x="436155" y="165785"/>
                  </a:lnTo>
                  <a:lnTo>
                    <a:pt x="436155" y="156540"/>
                  </a:lnTo>
                  <a:lnTo>
                    <a:pt x="425169" y="148463"/>
                  </a:lnTo>
                  <a:lnTo>
                    <a:pt x="388297" y="132210"/>
                  </a:lnTo>
                  <a:lnTo>
                    <a:pt x="349574" y="121088"/>
                  </a:lnTo>
                  <a:lnTo>
                    <a:pt x="337702" y="120755"/>
                  </a:lnTo>
                  <a:lnTo>
                    <a:pt x="325233" y="123621"/>
                  </a:lnTo>
                  <a:lnTo>
                    <a:pt x="284049" y="152782"/>
                  </a:lnTo>
                  <a:lnTo>
                    <a:pt x="251443" y="197416"/>
                  </a:lnTo>
                  <a:lnTo>
                    <a:pt x="235698" y="227025"/>
                  </a:lnTo>
                  <a:lnTo>
                    <a:pt x="228361" y="240263"/>
                  </a:lnTo>
                  <a:lnTo>
                    <a:pt x="202779" y="273812"/>
                  </a:lnTo>
                  <a:lnTo>
                    <a:pt x="165735" y="302244"/>
                  </a:lnTo>
                  <a:lnTo>
                    <a:pt x="151941" y="311937"/>
                  </a:lnTo>
                  <a:lnTo>
                    <a:pt x="138162" y="322127"/>
                  </a:lnTo>
                  <a:lnTo>
                    <a:pt x="124866" y="332371"/>
                  </a:lnTo>
                  <a:lnTo>
                    <a:pt x="112545" y="342073"/>
                  </a:lnTo>
                  <a:lnTo>
                    <a:pt x="101687" y="350634"/>
                  </a:lnTo>
                  <a:lnTo>
                    <a:pt x="92563" y="357685"/>
                  </a:lnTo>
                  <a:lnTo>
                    <a:pt x="84574" y="363707"/>
                  </a:lnTo>
                  <a:lnTo>
                    <a:pt x="76909" y="369402"/>
                  </a:lnTo>
                  <a:lnTo>
                    <a:pt x="68756" y="375475"/>
                  </a:lnTo>
                  <a:lnTo>
                    <a:pt x="30059" y="408406"/>
                  </a:lnTo>
                  <a:lnTo>
                    <a:pt x="4063" y="450570"/>
                  </a:lnTo>
                  <a:lnTo>
                    <a:pt x="0" y="488103"/>
                  </a:lnTo>
                  <a:lnTo>
                    <a:pt x="595" y="501408"/>
                  </a:lnTo>
                  <a:lnTo>
                    <a:pt x="6362" y="540477"/>
                  </a:lnTo>
                  <a:lnTo>
                    <a:pt x="29588" y="579442"/>
                  </a:lnTo>
                  <a:lnTo>
                    <a:pt x="36994" y="589788"/>
                  </a:lnTo>
                  <a:lnTo>
                    <a:pt x="44267" y="601975"/>
                  </a:lnTo>
                  <a:lnTo>
                    <a:pt x="51434" y="615351"/>
                  </a:lnTo>
                  <a:lnTo>
                    <a:pt x="58600" y="628944"/>
                  </a:lnTo>
                  <a:lnTo>
                    <a:pt x="65873" y="641781"/>
                  </a:lnTo>
                  <a:lnTo>
                    <a:pt x="73337" y="653177"/>
                  </a:lnTo>
                  <a:lnTo>
                    <a:pt x="80964" y="663655"/>
                  </a:lnTo>
                  <a:lnTo>
                    <a:pt x="88701" y="674026"/>
                  </a:lnTo>
                  <a:lnTo>
                    <a:pt x="96493" y="685101"/>
                  </a:lnTo>
                  <a:lnTo>
                    <a:pt x="119396" y="725061"/>
                  </a:lnTo>
                  <a:lnTo>
                    <a:pt x="139448" y="767053"/>
                  </a:lnTo>
                  <a:lnTo>
                    <a:pt x="145127" y="779611"/>
                  </a:lnTo>
                  <a:lnTo>
                    <a:pt x="150214" y="790816"/>
                  </a:lnTo>
                  <a:lnTo>
                    <a:pt x="154589" y="800424"/>
                  </a:lnTo>
                  <a:lnTo>
                    <a:pt x="157937" y="808789"/>
                  </a:lnTo>
                  <a:lnTo>
                    <a:pt x="159878" y="816398"/>
                  </a:lnTo>
                  <a:lnTo>
                    <a:pt x="160031" y="823734"/>
                  </a:lnTo>
                  <a:lnTo>
                    <a:pt x="158189" y="831143"/>
                  </a:lnTo>
                  <a:lnTo>
                    <a:pt x="135762" y="861288"/>
                  </a:lnTo>
                  <a:lnTo>
                    <a:pt x="134619" y="864755"/>
                  </a:lnTo>
                  <a:lnTo>
                    <a:pt x="172218" y="881241"/>
                  </a:lnTo>
                  <a:lnTo>
                    <a:pt x="183717" y="881507"/>
                  </a:lnTo>
                  <a:lnTo>
                    <a:pt x="195431" y="880383"/>
                  </a:lnTo>
                  <a:lnTo>
                    <a:pt x="233928" y="869258"/>
                  </a:lnTo>
                  <a:lnTo>
                    <a:pt x="257072" y="856665"/>
                  </a:lnTo>
                  <a:lnTo>
                    <a:pt x="268780" y="849885"/>
                  </a:lnTo>
                  <a:lnTo>
                    <a:pt x="309637" y="828357"/>
                  </a:lnTo>
                  <a:lnTo>
                    <a:pt x="349503" y="816800"/>
                  </a:lnTo>
                  <a:lnTo>
                    <a:pt x="358168" y="815558"/>
                  </a:lnTo>
                  <a:lnTo>
                    <a:pt x="366832" y="814206"/>
                  </a:lnTo>
                  <a:lnTo>
                    <a:pt x="411616" y="796386"/>
                  </a:lnTo>
                  <a:lnTo>
                    <a:pt x="422286" y="790232"/>
                  </a:lnTo>
                  <a:lnTo>
                    <a:pt x="434161" y="783437"/>
                  </a:lnTo>
                  <a:lnTo>
                    <a:pt x="475423" y="760768"/>
                  </a:lnTo>
                  <a:lnTo>
                    <a:pt x="504887" y="745394"/>
                  </a:lnTo>
                  <a:lnTo>
                    <a:pt x="518643" y="738111"/>
                  </a:lnTo>
                  <a:lnTo>
                    <a:pt x="530884" y="731316"/>
                  </a:lnTo>
                  <a:lnTo>
                    <a:pt x="541283" y="725157"/>
                  </a:lnTo>
                  <a:lnTo>
                    <a:pt x="550813" y="719759"/>
                  </a:lnTo>
                  <a:lnTo>
                    <a:pt x="602945" y="707485"/>
                  </a:lnTo>
                  <a:lnTo>
                    <a:pt x="650847" y="705624"/>
                  </a:lnTo>
                  <a:lnTo>
                    <a:pt x="664539" y="705896"/>
                  </a:lnTo>
                  <a:lnTo>
                    <a:pt x="704584" y="713143"/>
                  </a:lnTo>
                  <a:lnTo>
                    <a:pt x="745768" y="733044"/>
                  </a:lnTo>
                  <a:lnTo>
                    <a:pt x="780620" y="764399"/>
                  </a:lnTo>
                  <a:lnTo>
                    <a:pt x="806285" y="803517"/>
                  </a:lnTo>
                  <a:lnTo>
                    <a:pt x="817980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37" y="848004"/>
                  </a:lnTo>
                  <a:lnTo>
                    <a:pt x="831264" y="850887"/>
                  </a:lnTo>
                  <a:lnTo>
                    <a:pt x="834147" y="846264"/>
                  </a:lnTo>
                  <a:lnTo>
                    <a:pt x="836832" y="841966"/>
                  </a:lnTo>
                  <a:lnTo>
                    <a:pt x="860435" y="802795"/>
                  </a:lnTo>
                  <a:lnTo>
                    <a:pt x="875168" y="776947"/>
                  </a:lnTo>
                  <a:lnTo>
                    <a:pt x="876324" y="776363"/>
                  </a:lnTo>
                  <a:lnTo>
                    <a:pt x="890609" y="815010"/>
                  </a:lnTo>
                  <a:lnTo>
                    <a:pt x="892132" y="823523"/>
                  </a:lnTo>
                  <a:lnTo>
                    <a:pt x="893984" y="832577"/>
                  </a:lnTo>
                  <a:lnTo>
                    <a:pt x="909294" y="874306"/>
                  </a:lnTo>
                  <a:lnTo>
                    <a:pt x="931016" y="917629"/>
                  </a:lnTo>
                  <a:lnTo>
                    <a:pt x="962495" y="946379"/>
                  </a:lnTo>
                  <a:lnTo>
                    <a:pt x="1006746" y="968631"/>
                  </a:lnTo>
                  <a:lnTo>
                    <a:pt x="1038628" y="981232"/>
                  </a:lnTo>
                  <a:lnTo>
                    <a:pt x="1045577" y="980859"/>
                  </a:lnTo>
                  <a:lnTo>
                    <a:pt x="1053437" y="978795"/>
                  </a:lnTo>
                  <a:lnTo>
                    <a:pt x="1062111" y="976025"/>
                  </a:lnTo>
                  <a:lnTo>
                    <a:pt x="1071325" y="973795"/>
                  </a:lnTo>
                  <a:lnTo>
                    <a:pt x="1080807" y="973353"/>
                  </a:lnTo>
                  <a:lnTo>
                    <a:pt x="1090350" y="975518"/>
                  </a:lnTo>
                  <a:lnTo>
                    <a:pt x="1099947" y="979414"/>
                  </a:lnTo>
                  <a:lnTo>
                    <a:pt x="1109651" y="983743"/>
                  </a:lnTo>
                  <a:lnTo>
                    <a:pt x="1119516" y="987209"/>
                  </a:lnTo>
                  <a:lnTo>
                    <a:pt x="1129589" y="988780"/>
                  </a:lnTo>
                  <a:lnTo>
                    <a:pt x="1139879" y="988509"/>
                  </a:lnTo>
                  <a:lnTo>
                    <a:pt x="1150386" y="986721"/>
                  </a:lnTo>
                  <a:lnTo>
                    <a:pt x="1161109" y="983742"/>
                  </a:lnTo>
                  <a:lnTo>
                    <a:pt x="1172039" y="979939"/>
                  </a:lnTo>
                  <a:lnTo>
                    <a:pt x="1183132" y="975807"/>
                  </a:lnTo>
                  <a:lnTo>
                    <a:pt x="1194333" y="971890"/>
                  </a:lnTo>
                  <a:lnTo>
                    <a:pt x="1237186" y="965071"/>
                  </a:lnTo>
                  <a:lnTo>
                    <a:pt x="1245449" y="964679"/>
                  </a:lnTo>
                  <a:lnTo>
                    <a:pt x="1255267" y="964107"/>
                  </a:lnTo>
                  <a:lnTo>
                    <a:pt x="1278952" y="922515"/>
                  </a:lnTo>
                  <a:lnTo>
                    <a:pt x="1282966" y="911890"/>
                  </a:lnTo>
                  <a:lnTo>
                    <a:pt x="1302284" y="863976"/>
                  </a:lnTo>
                  <a:lnTo>
                    <a:pt x="1321700" y="820267"/>
                  </a:lnTo>
                  <a:lnTo>
                    <a:pt x="1345005" y="770718"/>
                  </a:lnTo>
                  <a:lnTo>
                    <a:pt x="1352307" y="755573"/>
                  </a:lnTo>
                  <a:lnTo>
                    <a:pt x="1358817" y="742052"/>
                  </a:lnTo>
                  <a:lnTo>
                    <a:pt x="1373681" y="701268"/>
                  </a:lnTo>
                  <a:lnTo>
                    <a:pt x="1381722" y="644895"/>
                  </a:lnTo>
                  <a:lnTo>
                    <a:pt x="1382343" y="625017"/>
                  </a:lnTo>
                  <a:lnTo>
                    <a:pt x="1381722" y="606077"/>
                  </a:lnTo>
                  <a:lnTo>
                    <a:pt x="1373681" y="556285"/>
                  </a:lnTo>
                  <a:lnTo>
                    <a:pt x="1359792" y="517453"/>
                  </a:lnTo>
                  <a:lnTo>
                    <a:pt x="1338052" y="478581"/>
                  </a:lnTo>
                  <a:lnTo>
                    <a:pt x="1304623" y="444546"/>
                  </a:lnTo>
                  <a:lnTo>
                    <a:pt x="1276200" y="422881"/>
                  </a:lnTo>
                  <a:lnTo>
                    <a:pt x="1259450" y="410279"/>
                  </a:lnTo>
                  <a:lnTo>
                    <a:pt x="1228114" y="383565"/>
                  </a:lnTo>
                  <a:lnTo>
                    <a:pt x="1198057" y="343028"/>
                  </a:lnTo>
                  <a:lnTo>
                    <a:pt x="1173020" y="297637"/>
                  </a:lnTo>
                  <a:lnTo>
                    <a:pt x="1152938" y="246471"/>
                  </a:lnTo>
                  <a:lnTo>
                    <a:pt x="1142618" y="192938"/>
                  </a:lnTo>
                  <a:lnTo>
                    <a:pt x="1139407" y="175527"/>
                  </a:lnTo>
                  <a:lnTo>
                    <a:pt x="1124139" y="139217"/>
                  </a:lnTo>
                  <a:lnTo>
                    <a:pt x="1106737" y="135967"/>
                  </a:lnTo>
                  <a:lnTo>
                    <a:pt x="1097411" y="134100"/>
                  </a:lnTo>
                  <a:lnTo>
                    <a:pt x="1076266" y="91924"/>
                  </a:lnTo>
                  <a:lnTo>
                    <a:pt x="1067522" y="46786"/>
                  </a:lnTo>
                  <a:lnTo>
                    <a:pt x="1063743" y="28023"/>
                  </a:lnTo>
                  <a:lnTo>
                    <a:pt x="1060233" y="13644"/>
                  </a:lnTo>
                  <a:lnTo>
                    <a:pt x="1057046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8" y="6643"/>
                  </a:lnTo>
                  <a:lnTo>
                    <a:pt x="1047659" y="14132"/>
                  </a:lnTo>
                  <a:lnTo>
                    <a:pt x="1045577" y="21945"/>
                  </a:lnTo>
                  <a:lnTo>
                    <a:pt x="1043300" y="28711"/>
                  </a:lnTo>
                  <a:lnTo>
                    <a:pt x="1040810" y="34878"/>
                  </a:lnTo>
                  <a:lnTo>
                    <a:pt x="1038103" y="41367"/>
                  </a:lnTo>
                  <a:lnTo>
                    <a:pt x="1035176" y="49098"/>
                  </a:lnTo>
                  <a:lnTo>
                    <a:pt x="1032046" y="58739"/>
                  </a:lnTo>
                  <a:lnTo>
                    <a:pt x="1028752" y="69894"/>
                  </a:lnTo>
                  <a:lnTo>
                    <a:pt x="1025349" y="81916"/>
                  </a:lnTo>
                  <a:lnTo>
                    <a:pt x="1021891" y="94157"/>
                  </a:lnTo>
                  <a:lnTo>
                    <a:pt x="1018415" y="106182"/>
                  </a:lnTo>
                  <a:lnTo>
                    <a:pt x="1007451" y="146151"/>
                  </a:lnTo>
                  <a:lnTo>
                    <a:pt x="996000" y="195859"/>
                  </a:lnTo>
                  <a:lnTo>
                    <a:pt x="993012" y="209689"/>
                  </a:lnTo>
                  <a:lnTo>
                    <a:pt x="990763" y="220062"/>
                  </a:lnTo>
                  <a:lnTo>
                    <a:pt x="971586" y="257268"/>
                  </a:lnTo>
                  <a:lnTo>
                    <a:pt x="939305" y="275783"/>
                  </a:lnTo>
                  <a:lnTo>
                    <a:pt x="933218" y="274889"/>
                  </a:lnTo>
                  <a:lnTo>
                    <a:pt x="887804" y="254178"/>
                  </a:lnTo>
                  <a:lnTo>
                    <a:pt x="844013" y="228437"/>
                  </a:lnTo>
                  <a:lnTo>
                    <a:pt x="789853" y="195670"/>
                  </a:lnTo>
                  <a:lnTo>
                    <a:pt x="754740" y="174080"/>
                  </a:lnTo>
                  <a:lnTo>
                    <a:pt x="748642" y="165397"/>
                  </a:lnTo>
                  <a:lnTo>
                    <a:pt x="753286" y="161163"/>
                  </a:lnTo>
                  <a:lnTo>
                    <a:pt x="761163" y="154817"/>
                  </a:lnTo>
                  <a:lnTo>
                    <a:pt x="770827" y="146796"/>
                  </a:lnTo>
                  <a:lnTo>
                    <a:pt x="801373" y="114809"/>
                  </a:lnTo>
                  <a:lnTo>
                    <a:pt x="805761" y="108599"/>
                  </a:lnTo>
                  <a:lnTo>
                    <a:pt x="810474" y="102819"/>
                  </a:lnTo>
                  <a:lnTo>
                    <a:pt x="816200" y="97288"/>
                  </a:lnTo>
                  <a:lnTo>
                    <a:pt x="822525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510" y="74523"/>
                  </a:lnTo>
                  <a:lnTo>
                    <a:pt x="842821" y="67589"/>
                  </a:lnTo>
                  <a:lnTo>
                    <a:pt x="841081" y="64693"/>
                  </a:lnTo>
                  <a:lnTo>
                    <a:pt x="838891" y="63225"/>
                  </a:lnTo>
                  <a:lnTo>
                    <a:pt x="834369" y="62893"/>
                  </a:lnTo>
                  <a:lnTo>
                    <a:pt x="826705" y="63318"/>
                  </a:lnTo>
                  <a:lnTo>
                    <a:pt x="815085" y="64122"/>
                  </a:lnTo>
                  <a:lnTo>
                    <a:pt x="799140" y="64925"/>
                  </a:lnTo>
                  <a:lnTo>
                    <a:pt x="780215" y="65349"/>
                  </a:lnTo>
                  <a:lnTo>
                    <a:pt x="760097" y="65013"/>
                  </a:lnTo>
                  <a:lnTo>
                    <a:pt x="740574" y="63538"/>
                  </a:lnTo>
                  <a:lnTo>
                    <a:pt x="723081" y="60715"/>
                  </a:lnTo>
                  <a:lnTo>
                    <a:pt x="707649" y="56970"/>
                  </a:lnTo>
                  <a:lnTo>
                    <a:pt x="693950" y="52899"/>
                  </a:lnTo>
                  <a:lnTo>
                    <a:pt x="681658" y="49098"/>
                  </a:lnTo>
                  <a:lnTo>
                    <a:pt x="670515" y="46091"/>
                  </a:lnTo>
                  <a:lnTo>
                    <a:pt x="660567" y="44115"/>
                  </a:lnTo>
                  <a:lnTo>
                    <a:pt x="651919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59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080" y="4121266"/>
              <a:ext cx="170987" cy="155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75867" y="3274999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476554" y="759904"/>
                  </a:moveTo>
                  <a:lnTo>
                    <a:pt x="494753" y="332727"/>
                  </a:lnTo>
                </a:path>
                <a:path w="908685" h="780414">
                  <a:moveTo>
                    <a:pt x="381241" y="332727"/>
                  </a:moveTo>
                  <a:lnTo>
                    <a:pt x="384708" y="58915"/>
                  </a:lnTo>
                </a:path>
                <a:path w="908685" h="780414">
                  <a:moveTo>
                    <a:pt x="492150" y="422846"/>
                  </a:moveTo>
                  <a:lnTo>
                    <a:pt x="492890" y="422909"/>
                  </a:lnTo>
                  <a:lnTo>
                    <a:pt x="498071" y="423351"/>
                  </a:lnTo>
                  <a:lnTo>
                    <a:pt x="512135" y="424550"/>
                  </a:lnTo>
                  <a:lnTo>
                    <a:pt x="582494" y="430556"/>
                  </a:lnTo>
                  <a:lnTo>
                    <a:pt x="634619" y="435041"/>
                  </a:lnTo>
                  <a:lnTo>
                    <a:pt x="687286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54" y="445918"/>
                  </a:lnTo>
                  <a:lnTo>
                    <a:pt x="807772" y="443563"/>
                  </a:lnTo>
                  <a:lnTo>
                    <a:pt x="814516" y="441099"/>
                  </a:lnTo>
                  <a:lnTo>
                    <a:pt x="821423" y="439013"/>
                  </a:lnTo>
                  <a:lnTo>
                    <a:pt x="828346" y="437731"/>
                  </a:lnTo>
                  <a:lnTo>
                    <a:pt x="835213" y="437424"/>
                  </a:lnTo>
                  <a:lnTo>
                    <a:pt x="841974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27" y="452882"/>
                  </a:lnTo>
                  <a:lnTo>
                    <a:pt x="882650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62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61" y="613473"/>
                  </a:lnTo>
                  <a:lnTo>
                    <a:pt x="499668" y="614629"/>
                  </a:lnTo>
                  <a:lnTo>
                    <a:pt x="504863" y="615772"/>
                  </a:lnTo>
                  <a:lnTo>
                    <a:pt x="510641" y="614629"/>
                  </a:lnTo>
                  <a:lnTo>
                    <a:pt x="514680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81" y="626757"/>
                  </a:lnTo>
                  <a:lnTo>
                    <a:pt x="529120" y="628484"/>
                  </a:lnTo>
                  <a:lnTo>
                    <a:pt x="534898" y="626173"/>
                  </a:lnTo>
                  <a:lnTo>
                    <a:pt x="540677" y="626757"/>
                  </a:lnTo>
                  <a:lnTo>
                    <a:pt x="546455" y="627329"/>
                  </a:lnTo>
                  <a:lnTo>
                    <a:pt x="552234" y="630796"/>
                  </a:lnTo>
                  <a:lnTo>
                    <a:pt x="556272" y="636574"/>
                  </a:lnTo>
                  <a:lnTo>
                    <a:pt x="560324" y="642353"/>
                  </a:lnTo>
                  <a:lnTo>
                    <a:pt x="587666" y="669135"/>
                  </a:lnTo>
                  <a:lnTo>
                    <a:pt x="594398" y="672960"/>
                  </a:lnTo>
                  <a:lnTo>
                    <a:pt x="600602" y="676891"/>
                  </a:lnTo>
                  <a:lnTo>
                    <a:pt x="606315" y="680550"/>
                  </a:lnTo>
                  <a:lnTo>
                    <a:pt x="611702" y="683449"/>
                  </a:lnTo>
                  <a:lnTo>
                    <a:pt x="616927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53" y="681155"/>
                  </a:lnTo>
                  <a:lnTo>
                    <a:pt x="651803" y="681272"/>
                  </a:lnTo>
                  <a:lnTo>
                    <a:pt x="658779" y="681712"/>
                  </a:lnTo>
                  <a:lnTo>
                    <a:pt x="666026" y="682205"/>
                  </a:lnTo>
                  <a:lnTo>
                    <a:pt x="673521" y="682570"/>
                  </a:lnTo>
                  <a:lnTo>
                    <a:pt x="716792" y="688349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53" y="332727"/>
                  </a:moveTo>
                  <a:lnTo>
                    <a:pt x="18186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63280" y="3070506"/>
            <a:ext cx="2023110" cy="1206500"/>
            <a:chOff x="2063280" y="3070506"/>
            <a:chExt cx="2023110" cy="1206500"/>
          </a:xfrm>
        </p:grpSpPr>
        <p:sp>
          <p:nvSpPr>
            <p:cNvPr id="9" name="object 9"/>
            <p:cNvSpPr/>
            <p:nvPr/>
          </p:nvSpPr>
          <p:spPr>
            <a:xfrm>
              <a:off x="2063280" y="3580510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19">
                  <a:moveTo>
                    <a:pt x="0" y="0"/>
                  </a:moveTo>
                  <a:lnTo>
                    <a:pt x="553593" y="0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0904" y="3523653"/>
              <a:ext cx="227965" cy="114300"/>
            </a:xfrm>
            <a:custGeom>
              <a:avLst/>
              <a:gdLst/>
              <a:ahLst/>
              <a:cxnLst/>
              <a:rect l="l" t="t" r="r" b="b"/>
              <a:pathLst>
                <a:path w="227964" h="114300">
                  <a:moveTo>
                    <a:pt x="0" y="0"/>
                  </a:moveTo>
                  <a:lnTo>
                    <a:pt x="0" y="113715"/>
                  </a:lnTo>
                  <a:lnTo>
                    <a:pt x="227418" y="56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8227" y="3545852"/>
              <a:ext cx="139065" cy="69850"/>
            </a:xfrm>
            <a:custGeom>
              <a:avLst/>
              <a:gdLst/>
              <a:ahLst/>
              <a:cxnLst/>
              <a:rect l="l" t="t" r="r" b="b"/>
              <a:pathLst>
                <a:path w="139064" h="69850">
                  <a:moveTo>
                    <a:pt x="0" y="0"/>
                  </a:moveTo>
                  <a:lnTo>
                    <a:pt x="138645" y="34658"/>
                  </a:lnTo>
                  <a:lnTo>
                    <a:pt x="0" y="69316"/>
                  </a:lnTo>
                </a:path>
              </a:pathLst>
            </a:custGeom>
            <a:ln w="34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7567" y="3096501"/>
              <a:ext cx="1382395" cy="989330"/>
            </a:xfrm>
            <a:custGeom>
              <a:avLst/>
              <a:gdLst/>
              <a:ahLst/>
              <a:cxnLst/>
              <a:rect l="l" t="t" r="r" b="b"/>
              <a:pathLst>
                <a:path w="1382395" h="989329">
                  <a:moveTo>
                    <a:pt x="622146" y="55460"/>
                  </a:moveTo>
                  <a:lnTo>
                    <a:pt x="614365" y="58219"/>
                  </a:lnTo>
                  <a:lnTo>
                    <a:pt x="604962" y="60655"/>
                  </a:lnTo>
                  <a:lnTo>
                    <a:pt x="594041" y="63090"/>
                  </a:lnTo>
                  <a:lnTo>
                    <a:pt x="581710" y="65849"/>
                  </a:lnTo>
                  <a:lnTo>
                    <a:pt x="540526" y="81292"/>
                  </a:lnTo>
                  <a:lnTo>
                    <a:pt x="508781" y="119576"/>
                  </a:lnTo>
                  <a:lnTo>
                    <a:pt x="498193" y="157842"/>
                  </a:lnTo>
                  <a:lnTo>
                    <a:pt x="499175" y="164774"/>
                  </a:lnTo>
                  <a:lnTo>
                    <a:pt x="501134" y="169322"/>
                  </a:lnTo>
                  <a:lnTo>
                    <a:pt x="503147" y="172135"/>
                  </a:lnTo>
                  <a:lnTo>
                    <a:pt x="505459" y="175031"/>
                  </a:lnTo>
                  <a:lnTo>
                    <a:pt x="493902" y="175031"/>
                  </a:lnTo>
                  <a:lnTo>
                    <a:pt x="483436" y="175031"/>
                  </a:lnTo>
                  <a:lnTo>
                    <a:pt x="470800" y="175031"/>
                  </a:lnTo>
                  <a:lnTo>
                    <a:pt x="458165" y="175031"/>
                  </a:lnTo>
                  <a:lnTo>
                    <a:pt x="447699" y="175031"/>
                  </a:lnTo>
                  <a:lnTo>
                    <a:pt x="436142" y="175031"/>
                  </a:lnTo>
                  <a:lnTo>
                    <a:pt x="436142" y="170408"/>
                  </a:lnTo>
                  <a:lnTo>
                    <a:pt x="436142" y="165785"/>
                  </a:lnTo>
                  <a:lnTo>
                    <a:pt x="436142" y="156540"/>
                  </a:lnTo>
                  <a:lnTo>
                    <a:pt x="425169" y="148463"/>
                  </a:lnTo>
                  <a:lnTo>
                    <a:pt x="388286" y="132210"/>
                  </a:lnTo>
                  <a:lnTo>
                    <a:pt x="349563" y="121088"/>
                  </a:lnTo>
                  <a:lnTo>
                    <a:pt x="337694" y="120755"/>
                  </a:lnTo>
                  <a:lnTo>
                    <a:pt x="325233" y="123621"/>
                  </a:lnTo>
                  <a:lnTo>
                    <a:pt x="284048" y="152782"/>
                  </a:lnTo>
                  <a:lnTo>
                    <a:pt x="251438" y="197416"/>
                  </a:lnTo>
                  <a:lnTo>
                    <a:pt x="235698" y="227025"/>
                  </a:lnTo>
                  <a:lnTo>
                    <a:pt x="228361" y="240263"/>
                  </a:lnTo>
                  <a:lnTo>
                    <a:pt x="202767" y="273812"/>
                  </a:lnTo>
                  <a:lnTo>
                    <a:pt x="165730" y="302244"/>
                  </a:lnTo>
                  <a:lnTo>
                    <a:pt x="151942" y="311937"/>
                  </a:lnTo>
                  <a:lnTo>
                    <a:pt x="138154" y="322127"/>
                  </a:lnTo>
                  <a:lnTo>
                    <a:pt x="124856" y="332371"/>
                  </a:lnTo>
                  <a:lnTo>
                    <a:pt x="112533" y="342073"/>
                  </a:lnTo>
                  <a:lnTo>
                    <a:pt x="101675" y="350634"/>
                  </a:lnTo>
                  <a:lnTo>
                    <a:pt x="92551" y="357685"/>
                  </a:lnTo>
                  <a:lnTo>
                    <a:pt x="84563" y="363707"/>
                  </a:lnTo>
                  <a:lnTo>
                    <a:pt x="76902" y="369402"/>
                  </a:lnTo>
                  <a:lnTo>
                    <a:pt x="68757" y="375475"/>
                  </a:lnTo>
                  <a:lnTo>
                    <a:pt x="30047" y="408406"/>
                  </a:lnTo>
                  <a:lnTo>
                    <a:pt x="4050" y="450570"/>
                  </a:lnTo>
                  <a:lnTo>
                    <a:pt x="0" y="488103"/>
                  </a:lnTo>
                  <a:lnTo>
                    <a:pt x="596" y="501408"/>
                  </a:lnTo>
                  <a:lnTo>
                    <a:pt x="6355" y="540477"/>
                  </a:lnTo>
                  <a:lnTo>
                    <a:pt x="29581" y="579442"/>
                  </a:lnTo>
                  <a:lnTo>
                    <a:pt x="36981" y="589788"/>
                  </a:lnTo>
                  <a:lnTo>
                    <a:pt x="44255" y="601975"/>
                  </a:lnTo>
                  <a:lnTo>
                    <a:pt x="51421" y="615351"/>
                  </a:lnTo>
                  <a:lnTo>
                    <a:pt x="58587" y="628944"/>
                  </a:lnTo>
                  <a:lnTo>
                    <a:pt x="65861" y="641781"/>
                  </a:lnTo>
                  <a:lnTo>
                    <a:pt x="73329" y="653177"/>
                  </a:lnTo>
                  <a:lnTo>
                    <a:pt x="80956" y="663655"/>
                  </a:lnTo>
                  <a:lnTo>
                    <a:pt x="88691" y="674026"/>
                  </a:lnTo>
                  <a:lnTo>
                    <a:pt x="96481" y="685101"/>
                  </a:lnTo>
                  <a:lnTo>
                    <a:pt x="119385" y="725061"/>
                  </a:lnTo>
                  <a:lnTo>
                    <a:pt x="139445" y="767053"/>
                  </a:lnTo>
                  <a:lnTo>
                    <a:pt x="145122" y="779611"/>
                  </a:lnTo>
                  <a:lnTo>
                    <a:pt x="150202" y="790816"/>
                  </a:lnTo>
                  <a:lnTo>
                    <a:pt x="154577" y="800424"/>
                  </a:lnTo>
                  <a:lnTo>
                    <a:pt x="157925" y="808789"/>
                  </a:lnTo>
                  <a:lnTo>
                    <a:pt x="159865" y="816398"/>
                  </a:lnTo>
                  <a:lnTo>
                    <a:pt x="160019" y="823734"/>
                  </a:lnTo>
                  <a:lnTo>
                    <a:pt x="158179" y="831143"/>
                  </a:lnTo>
                  <a:lnTo>
                    <a:pt x="135762" y="861288"/>
                  </a:lnTo>
                  <a:lnTo>
                    <a:pt x="134606" y="864755"/>
                  </a:lnTo>
                  <a:lnTo>
                    <a:pt x="172205" y="881241"/>
                  </a:lnTo>
                  <a:lnTo>
                    <a:pt x="183704" y="881507"/>
                  </a:lnTo>
                  <a:lnTo>
                    <a:pt x="195420" y="880383"/>
                  </a:lnTo>
                  <a:lnTo>
                    <a:pt x="233916" y="869258"/>
                  </a:lnTo>
                  <a:lnTo>
                    <a:pt x="257072" y="856665"/>
                  </a:lnTo>
                  <a:lnTo>
                    <a:pt x="268775" y="849885"/>
                  </a:lnTo>
                  <a:lnTo>
                    <a:pt x="309637" y="828357"/>
                  </a:lnTo>
                  <a:lnTo>
                    <a:pt x="349490" y="816800"/>
                  </a:lnTo>
                  <a:lnTo>
                    <a:pt x="358158" y="815558"/>
                  </a:lnTo>
                  <a:lnTo>
                    <a:pt x="366824" y="814206"/>
                  </a:lnTo>
                  <a:lnTo>
                    <a:pt x="411609" y="796386"/>
                  </a:lnTo>
                  <a:lnTo>
                    <a:pt x="422274" y="790232"/>
                  </a:lnTo>
                  <a:lnTo>
                    <a:pt x="434154" y="783437"/>
                  </a:lnTo>
                  <a:lnTo>
                    <a:pt x="475423" y="760768"/>
                  </a:lnTo>
                  <a:lnTo>
                    <a:pt x="504881" y="745394"/>
                  </a:lnTo>
                  <a:lnTo>
                    <a:pt x="518636" y="738111"/>
                  </a:lnTo>
                  <a:lnTo>
                    <a:pt x="530871" y="731316"/>
                  </a:lnTo>
                  <a:lnTo>
                    <a:pt x="541273" y="725157"/>
                  </a:lnTo>
                  <a:lnTo>
                    <a:pt x="550806" y="719759"/>
                  </a:lnTo>
                  <a:lnTo>
                    <a:pt x="602939" y="707485"/>
                  </a:lnTo>
                  <a:lnTo>
                    <a:pt x="650842" y="705624"/>
                  </a:lnTo>
                  <a:lnTo>
                    <a:pt x="664534" y="705896"/>
                  </a:lnTo>
                  <a:lnTo>
                    <a:pt x="704583" y="713143"/>
                  </a:lnTo>
                  <a:lnTo>
                    <a:pt x="745768" y="733044"/>
                  </a:lnTo>
                  <a:lnTo>
                    <a:pt x="780614" y="764399"/>
                  </a:lnTo>
                  <a:lnTo>
                    <a:pt x="806273" y="803517"/>
                  </a:lnTo>
                  <a:lnTo>
                    <a:pt x="817968" y="826630"/>
                  </a:lnTo>
                  <a:lnTo>
                    <a:pt x="824330" y="839330"/>
                  </a:lnTo>
                  <a:lnTo>
                    <a:pt x="827797" y="845108"/>
                  </a:lnTo>
                  <a:lnTo>
                    <a:pt x="829525" y="848004"/>
                  </a:lnTo>
                  <a:lnTo>
                    <a:pt x="831252" y="850887"/>
                  </a:lnTo>
                  <a:lnTo>
                    <a:pt x="834147" y="846264"/>
                  </a:lnTo>
                  <a:lnTo>
                    <a:pt x="836825" y="841966"/>
                  </a:lnTo>
                  <a:lnTo>
                    <a:pt x="860433" y="802795"/>
                  </a:lnTo>
                  <a:lnTo>
                    <a:pt x="875156" y="776947"/>
                  </a:lnTo>
                  <a:lnTo>
                    <a:pt x="876311" y="776363"/>
                  </a:lnTo>
                  <a:lnTo>
                    <a:pt x="890604" y="815010"/>
                  </a:lnTo>
                  <a:lnTo>
                    <a:pt x="892129" y="823523"/>
                  </a:lnTo>
                  <a:lnTo>
                    <a:pt x="893978" y="832577"/>
                  </a:lnTo>
                  <a:lnTo>
                    <a:pt x="909283" y="874306"/>
                  </a:lnTo>
                  <a:lnTo>
                    <a:pt x="931014" y="917629"/>
                  </a:lnTo>
                  <a:lnTo>
                    <a:pt x="962483" y="946379"/>
                  </a:lnTo>
                  <a:lnTo>
                    <a:pt x="1006738" y="968631"/>
                  </a:lnTo>
                  <a:lnTo>
                    <a:pt x="1038616" y="981232"/>
                  </a:lnTo>
                  <a:lnTo>
                    <a:pt x="1045564" y="980859"/>
                  </a:lnTo>
                  <a:lnTo>
                    <a:pt x="1053430" y="978795"/>
                  </a:lnTo>
                  <a:lnTo>
                    <a:pt x="1062104" y="976025"/>
                  </a:lnTo>
                  <a:lnTo>
                    <a:pt x="1071319" y="973795"/>
                  </a:lnTo>
                  <a:lnTo>
                    <a:pt x="1080807" y="973353"/>
                  </a:lnTo>
                  <a:lnTo>
                    <a:pt x="1090348" y="975518"/>
                  </a:lnTo>
                  <a:lnTo>
                    <a:pt x="1099941" y="979414"/>
                  </a:lnTo>
                  <a:lnTo>
                    <a:pt x="1109641" y="983743"/>
                  </a:lnTo>
                  <a:lnTo>
                    <a:pt x="1119504" y="987209"/>
                  </a:lnTo>
                  <a:lnTo>
                    <a:pt x="1129582" y="988780"/>
                  </a:lnTo>
                  <a:lnTo>
                    <a:pt x="1139871" y="988509"/>
                  </a:lnTo>
                  <a:lnTo>
                    <a:pt x="1150375" y="986721"/>
                  </a:lnTo>
                  <a:lnTo>
                    <a:pt x="1161096" y="983742"/>
                  </a:lnTo>
                  <a:lnTo>
                    <a:pt x="1172027" y="979939"/>
                  </a:lnTo>
                  <a:lnTo>
                    <a:pt x="1183121" y="975807"/>
                  </a:lnTo>
                  <a:lnTo>
                    <a:pt x="1194325" y="971890"/>
                  </a:lnTo>
                  <a:lnTo>
                    <a:pt x="1237179" y="965071"/>
                  </a:lnTo>
                  <a:lnTo>
                    <a:pt x="1245437" y="964679"/>
                  </a:lnTo>
                  <a:lnTo>
                    <a:pt x="1255254" y="964107"/>
                  </a:lnTo>
                  <a:lnTo>
                    <a:pt x="1278940" y="922515"/>
                  </a:lnTo>
                  <a:lnTo>
                    <a:pt x="1282959" y="911890"/>
                  </a:lnTo>
                  <a:lnTo>
                    <a:pt x="1302273" y="863976"/>
                  </a:lnTo>
                  <a:lnTo>
                    <a:pt x="1321688" y="820267"/>
                  </a:lnTo>
                  <a:lnTo>
                    <a:pt x="1345003" y="770718"/>
                  </a:lnTo>
                  <a:lnTo>
                    <a:pt x="1352307" y="755573"/>
                  </a:lnTo>
                  <a:lnTo>
                    <a:pt x="1358810" y="742052"/>
                  </a:lnTo>
                  <a:lnTo>
                    <a:pt x="1373682" y="701268"/>
                  </a:lnTo>
                  <a:lnTo>
                    <a:pt x="1381720" y="644895"/>
                  </a:lnTo>
                  <a:lnTo>
                    <a:pt x="1382343" y="625017"/>
                  </a:lnTo>
                  <a:lnTo>
                    <a:pt x="1381720" y="606077"/>
                  </a:lnTo>
                  <a:lnTo>
                    <a:pt x="1373682" y="556285"/>
                  </a:lnTo>
                  <a:lnTo>
                    <a:pt x="1359785" y="517453"/>
                  </a:lnTo>
                  <a:lnTo>
                    <a:pt x="1338042" y="478581"/>
                  </a:lnTo>
                  <a:lnTo>
                    <a:pt x="1304621" y="444546"/>
                  </a:lnTo>
                  <a:lnTo>
                    <a:pt x="1276200" y="422881"/>
                  </a:lnTo>
                  <a:lnTo>
                    <a:pt x="1259448" y="410279"/>
                  </a:lnTo>
                  <a:lnTo>
                    <a:pt x="1228101" y="383565"/>
                  </a:lnTo>
                  <a:lnTo>
                    <a:pt x="1198049" y="343028"/>
                  </a:lnTo>
                  <a:lnTo>
                    <a:pt x="1173014" y="297637"/>
                  </a:lnTo>
                  <a:lnTo>
                    <a:pt x="1152932" y="246471"/>
                  </a:lnTo>
                  <a:lnTo>
                    <a:pt x="1142618" y="192938"/>
                  </a:lnTo>
                  <a:lnTo>
                    <a:pt x="1139400" y="175527"/>
                  </a:lnTo>
                  <a:lnTo>
                    <a:pt x="1124127" y="139217"/>
                  </a:lnTo>
                  <a:lnTo>
                    <a:pt x="1106726" y="135967"/>
                  </a:lnTo>
                  <a:lnTo>
                    <a:pt x="1097404" y="134100"/>
                  </a:lnTo>
                  <a:lnTo>
                    <a:pt x="1076257" y="91924"/>
                  </a:lnTo>
                  <a:lnTo>
                    <a:pt x="1067523" y="46786"/>
                  </a:lnTo>
                  <a:lnTo>
                    <a:pt x="1063738" y="28023"/>
                  </a:lnTo>
                  <a:lnTo>
                    <a:pt x="1060228" y="13644"/>
                  </a:lnTo>
                  <a:lnTo>
                    <a:pt x="1057045" y="4140"/>
                  </a:lnTo>
                  <a:lnTo>
                    <a:pt x="1054238" y="0"/>
                  </a:lnTo>
                  <a:lnTo>
                    <a:pt x="1051828" y="1319"/>
                  </a:lnTo>
                  <a:lnTo>
                    <a:pt x="1049687" y="6643"/>
                  </a:lnTo>
                  <a:lnTo>
                    <a:pt x="1047654" y="14132"/>
                  </a:lnTo>
                  <a:lnTo>
                    <a:pt x="1045564" y="21945"/>
                  </a:lnTo>
                  <a:lnTo>
                    <a:pt x="1043293" y="28711"/>
                  </a:lnTo>
                  <a:lnTo>
                    <a:pt x="1040803" y="34878"/>
                  </a:lnTo>
                  <a:lnTo>
                    <a:pt x="1038097" y="41367"/>
                  </a:lnTo>
                  <a:lnTo>
                    <a:pt x="1035176" y="49098"/>
                  </a:lnTo>
                  <a:lnTo>
                    <a:pt x="1032039" y="58739"/>
                  </a:lnTo>
                  <a:lnTo>
                    <a:pt x="1028742" y="69894"/>
                  </a:lnTo>
                  <a:lnTo>
                    <a:pt x="1025337" y="81916"/>
                  </a:lnTo>
                  <a:lnTo>
                    <a:pt x="1021879" y="94157"/>
                  </a:lnTo>
                  <a:lnTo>
                    <a:pt x="1018410" y="106182"/>
                  </a:lnTo>
                  <a:lnTo>
                    <a:pt x="1007439" y="146151"/>
                  </a:lnTo>
                  <a:lnTo>
                    <a:pt x="995987" y="195859"/>
                  </a:lnTo>
                  <a:lnTo>
                    <a:pt x="992999" y="209689"/>
                  </a:lnTo>
                  <a:lnTo>
                    <a:pt x="990751" y="220062"/>
                  </a:lnTo>
                  <a:lnTo>
                    <a:pt x="971586" y="257268"/>
                  </a:lnTo>
                  <a:lnTo>
                    <a:pt x="939300" y="275783"/>
                  </a:lnTo>
                  <a:lnTo>
                    <a:pt x="933217" y="274889"/>
                  </a:lnTo>
                  <a:lnTo>
                    <a:pt x="887797" y="254178"/>
                  </a:lnTo>
                  <a:lnTo>
                    <a:pt x="844002" y="228437"/>
                  </a:lnTo>
                  <a:lnTo>
                    <a:pt x="789851" y="195670"/>
                  </a:lnTo>
                  <a:lnTo>
                    <a:pt x="754740" y="174080"/>
                  </a:lnTo>
                  <a:lnTo>
                    <a:pt x="748637" y="165397"/>
                  </a:lnTo>
                  <a:lnTo>
                    <a:pt x="753274" y="161163"/>
                  </a:lnTo>
                  <a:lnTo>
                    <a:pt x="761152" y="154817"/>
                  </a:lnTo>
                  <a:lnTo>
                    <a:pt x="770820" y="146796"/>
                  </a:lnTo>
                  <a:lnTo>
                    <a:pt x="801362" y="114809"/>
                  </a:lnTo>
                  <a:lnTo>
                    <a:pt x="805749" y="108599"/>
                  </a:lnTo>
                  <a:lnTo>
                    <a:pt x="810462" y="102819"/>
                  </a:lnTo>
                  <a:lnTo>
                    <a:pt x="816195" y="97288"/>
                  </a:lnTo>
                  <a:lnTo>
                    <a:pt x="822524" y="91917"/>
                  </a:lnTo>
                  <a:lnTo>
                    <a:pt x="828743" y="86654"/>
                  </a:lnTo>
                  <a:lnTo>
                    <a:pt x="834147" y="81445"/>
                  </a:lnTo>
                  <a:lnTo>
                    <a:pt x="840497" y="74523"/>
                  </a:lnTo>
                  <a:lnTo>
                    <a:pt x="842809" y="67589"/>
                  </a:lnTo>
                  <a:lnTo>
                    <a:pt x="841082" y="64693"/>
                  </a:lnTo>
                  <a:lnTo>
                    <a:pt x="838884" y="63225"/>
                  </a:lnTo>
                  <a:lnTo>
                    <a:pt x="834360" y="62893"/>
                  </a:lnTo>
                  <a:lnTo>
                    <a:pt x="826698" y="63318"/>
                  </a:lnTo>
                  <a:lnTo>
                    <a:pt x="815085" y="64122"/>
                  </a:lnTo>
                  <a:lnTo>
                    <a:pt x="799133" y="64925"/>
                  </a:lnTo>
                  <a:lnTo>
                    <a:pt x="780204" y="65349"/>
                  </a:lnTo>
                  <a:lnTo>
                    <a:pt x="760085" y="65013"/>
                  </a:lnTo>
                  <a:lnTo>
                    <a:pt x="740561" y="63538"/>
                  </a:lnTo>
                  <a:lnTo>
                    <a:pt x="723074" y="60715"/>
                  </a:lnTo>
                  <a:lnTo>
                    <a:pt x="707641" y="56970"/>
                  </a:lnTo>
                  <a:lnTo>
                    <a:pt x="693939" y="52899"/>
                  </a:lnTo>
                  <a:lnTo>
                    <a:pt x="681646" y="49098"/>
                  </a:lnTo>
                  <a:lnTo>
                    <a:pt x="670508" y="46091"/>
                  </a:lnTo>
                  <a:lnTo>
                    <a:pt x="660561" y="44115"/>
                  </a:lnTo>
                  <a:lnTo>
                    <a:pt x="651914" y="43331"/>
                  </a:lnTo>
                  <a:lnTo>
                    <a:pt x="644676" y="43903"/>
                  </a:lnTo>
                  <a:lnTo>
                    <a:pt x="636015" y="45631"/>
                  </a:lnTo>
                  <a:lnTo>
                    <a:pt x="631392" y="51409"/>
                  </a:lnTo>
                  <a:lnTo>
                    <a:pt x="622146" y="55460"/>
                  </a:lnTo>
                </a:path>
              </a:pathLst>
            </a:custGeom>
            <a:ln w="51988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9060" y="4121266"/>
              <a:ext cx="170975" cy="1553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28402" y="3607727"/>
              <a:ext cx="18415" cy="427355"/>
            </a:xfrm>
            <a:custGeom>
              <a:avLst/>
              <a:gdLst/>
              <a:ahLst/>
              <a:cxnLst/>
              <a:rect l="l" t="t" r="r" b="b"/>
              <a:pathLst>
                <a:path w="18414" h="427354">
                  <a:moveTo>
                    <a:pt x="0" y="427177"/>
                  </a:moveTo>
                  <a:lnTo>
                    <a:pt x="18199" y="0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2615" y="3626620"/>
              <a:ext cx="400685" cy="240665"/>
            </a:xfrm>
            <a:custGeom>
              <a:avLst/>
              <a:gdLst/>
              <a:ahLst/>
              <a:cxnLst/>
              <a:rect l="l" t="t" r="r" b="b"/>
              <a:pathLst>
                <a:path w="400685" h="240664">
                  <a:moveTo>
                    <a:pt x="0" y="43180"/>
                  </a:moveTo>
                  <a:lnTo>
                    <a:pt x="5657" y="130010"/>
                  </a:lnTo>
                  <a:lnTo>
                    <a:pt x="8833" y="154740"/>
                  </a:lnTo>
                  <a:lnTo>
                    <a:pt x="16326" y="153585"/>
                  </a:lnTo>
                  <a:lnTo>
                    <a:pt x="23037" y="151591"/>
                  </a:lnTo>
                  <a:lnTo>
                    <a:pt x="31534" y="148030"/>
                  </a:lnTo>
                  <a:lnTo>
                    <a:pt x="41222" y="143928"/>
                  </a:lnTo>
                  <a:lnTo>
                    <a:pt x="51505" y="140313"/>
                  </a:lnTo>
                  <a:lnTo>
                    <a:pt x="61885" y="137995"/>
                  </a:lnTo>
                  <a:lnTo>
                    <a:pt x="72263" y="136862"/>
                  </a:lnTo>
                  <a:lnTo>
                    <a:pt x="82641" y="136591"/>
                  </a:lnTo>
                  <a:lnTo>
                    <a:pt x="93021" y="136859"/>
                  </a:lnTo>
                  <a:lnTo>
                    <a:pt x="138576" y="142053"/>
                  </a:lnTo>
                  <a:lnTo>
                    <a:pt x="181960" y="152997"/>
                  </a:lnTo>
                  <a:lnTo>
                    <a:pt x="218737" y="167494"/>
                  </a:lnTo>
                  <a:lnTo>
                    <a:pt x="256861" y="188041"/>
                  </a:lnTo>
                  <a:lnTo>
                    <a:pt x="296005" y="221631"/>
                  </a:lnTo>
                  <a:lnTo>
                    <a:pt x="307537" y="240084"/>
                  </a:lnTo>
                  <a:lnTo>
                    <a:pt x="316386" y="227962"/>
                  </a:lnTo>
                  <a:lnTo>
                    <a:pt x="345527" y="198054"/>
                  </a:lnTo>
                  <a:lnTo>
                    <a:pt x="351014" y="196496"/>
                  </a:lnTo>
                  <a:lnTo>
                    <a:pt x="356559" y="196828"/>
                  </a:lnTo>
                  <a:lnTo>
                    <a:pt x="382505" y="233163"/>
                  </a:lnTo>
                  <a:lnTo>
                    <a:pt x="384816" y="229696"/>
                  </a:lnTo>
                  <a:lnTo>
                    <a:pt x="393465" y="187024"/>
                  </a:lnTo>
                  <a:lnTo>
                    <a:pt x="398730" y="133103"/>
                  </a:lnTo>
                  <a:lnTo>
                    <a:pt x="400407" y="97775"/>
                  </a:lnTo>
                  <a:lnTo>
                    <a:pt x="400309" y="81788"/>
                  </a:lnTo>
                  <a:lnTo>
                    <a:pt x="393090" y="42075"/>
                  </a:lnTo>
                  <a:lnTo>
                    <a:pt x="357300" y="14399"/>
                  </a:lnTo>
                  <a:lnTo>
                    <a:pt x="284672" y="11699"/>
                  </a:lnTo>
                  <a:lnTo>
                    <a:pt x="262560" y="11510"/>
                  </a:lnTo>
                  <a:lnTo>
                    <a:pt x="219310" y="9998"/>
                  </a:lnTo>
                  <a:lnTo>
                    <a:pt x="163196" y="4396"/>
                  </a:lnTo>
                  <a:lnTo>
                    <a:pt x="144342" y="2493"/>
                  </a:lnTo>
                  <a:lnTo>
                    <a:pt x="124269" y="1010"/>
                  </a:lnTo>
                  <a:lnTo>
                    <a:pt x="103546" y="119"/>
                  </a:lnTo>
                  <a:lnTo>
                    <a:pt x="82641" y="0"/>
                  </a:lnTo>
                  <a:lnTo>
                    <a:pt x="63608" y="766"/>
                  </a:lnTo>
                  <a:lnTo>
                    <a:pt x="18524" y="10256"/>
                  </a:lnTo>
                  <a:lnTo>
                    <a:pt x="898" y="33133"/>
                  </a:lnTo>
                  <a:lnTo>
                    <a:pt x="0" y="4318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1835" y="3274999"/>
              <a:ext cx="908685" cy="780415"/>
            </a:xfrm>
            <a:custGeom>
              <a:avLst/>
              <a:gdLst/>
              <a:ahLst/>
              <a:cxnLst/>
              <a:rect l="l" t="t" r="r" b="b"/>
              <a:pathLst>
                <a:path w="908685" h="780414">
                  <a:moveTo>
                    <a:pt x="381254" y="332727"/>
                  </a:moveTo>
                  <a:lnTo>
                    <a:pt x="384721" y="58915"/>
                  </a:lnTo>
                </a:path>
                <a:path w="908685" h="780414">
                  <a:moveTo>
                    <a:pt x="492163" y="422846"/>
                  </a:moveTo>
                  <a:lnTo>
                    <a:pt x="492903" y="422909"/>
                  </a:lnTo>
                  <a:lnTo>
                    <a:pt x="498084" y="423351"/>
                  </a:lnTo>
                  <a:lnTo>
                    <a:pt x="512147" y="424550"/>
                  </a:lnTo>
                  <a:lnTo>
                    <a:pt x="582501" y="430556"/>
                  </a:lnTo>
                  <a:lnTo>
                    <a:pt x="634625" y="435041"/>
                  </a:lnTo>
                  <a:lnTo>
                    <a:pt x="687291" y="439636"/>
                  </a:lnTo>
                  <a:lnTo>
                    <a:pt x="731888" y="443636"/>
                  </a:lnTo>
                  <a:lnTo>
                    <a:pt x="761961" y="446462"/>
                  </a:lnTo>
                  <a:lnTo>
                    <a:pt x="779687" y="448041"/>
                  </a:lnTo>
                  <a:lnTo>
                    <a:pt x="789399" y="448428"/>
                  </a:lnTo>
                  <a:lnTo>
                    <a:pt x="795426" y="447675"/>
                  </a:lnTo>
                  <a:lnTo>
                    <a:pt x="801360" y="445918"/>
                  </a:lnTo>
                  <a:lnTo>
                    <a:pt x="807777" y="443563"/>
                  </a:lnTo>
                  <a:lnTo>
                    <a:pt x="814518" y="441099"/>
                  </a:lnTo>
                  <a:lnTo>
                    <a:pt x="821423" y="439013"/>
                  </a:lnTo>
                  <a:lnTo>
                    <a:pt x="828348" y="437731"/>
                  </a:lnTo>
                  <a:lnTo>
                    <a:pt x="835218" y="437424"/>
                  </a:lnTo>
                  <a:lnTo>
                    <a:pt x="841979" y="438201"/>
                  </a:lnTo>
                  <a:lnTo>
                    <a:pt x="848575" y="440169"/>
                  </a:lnTo>
                  <a:lnTo>
                    <a:pt x="854946" y="443275"/>
                  </a:lnTo>
                  <a:lnTo>
                    <a:pt x="860993" y="446814"/>
                  </a:lnTo>
                  <a:lnTo>
                    <a:pt x="866606" y="449920"/>
                  </a:lnTo>
                  <a:lnTo>
                    <a:pt x="871677" y="451726"/>
                  </a:lnTo>
                  <a:lnTo>
                    <a:pt x="878039" y="452882"/>
                  </a:lnTo>
                  <a:lnTo>
                    <a:pt x="882662" y="448259"/>
                  </a:lnTo>
                  <a:lnTo>
                    <a:pt x="888428" y="445947"/>
                  </a:lnTo>
                  <a:lnTo>
                    <a:pt x="894207" y="443636"/>
                  </a:lnTo>
                  <a:lnTo>
                    <a:pt x="901141" y="443636"/>
                  </a:lnTo>
                  <a:lnTo>
                    <a:pt x="904608" y="443636"/>
                  </a:lnTo>
                  <a:lnTo>
                    <a:pt x="908075" y="443636"/>
                  </a:lnTo>
                </a:path>
                <a:path w="908685" h="780414">
                  <a:moveTo>
                    <a:pt x="485228" y="606539"/>
                  </a:moveTo>
                  <a:lnTo>
                    <a:pt x="487540" y="608266"/>
                  </a:lnTo>
                  <a:lnTo>
                    <a:pt x="489851" y="610006"/>
                  </a:lnTo>
                  <a:lnTo>
                    <a:pt x="494474" y="613473"/>
                  </a:lnTo>
                  <a:lnTo>
                    <a:pt x="499668" y="614629"/>
                  </a:lnTo>
                  <a:lnTo>
                    <a:pt x="504875" y="615772"/>
                  </a:lnTo>
                  <a:lnTo>
                    <a:pt x="510641" y="614629"/>
                  </a:lnTo>
                  <a:lnTo>
                    <a:pt x="514692" y="616927"/>
                  </a:lnTo>
                  <a:lnTo>
                    <a:pt x="518731" y="619239"/>
                  </a:lnTo>
                  <a:lnTo>
                    <a:pt x="521042" y="625017"/>
                  </a:lnTo>
                  <a:lnTo>
                    <a:pt x="525094" y="626757"/>
                  </a:lnTo>
                  <a:lnTo>
                    <a:pt x="529132" y="628484"/>
                  </a:lnTo>
                  <a:lnTo>
                    <a:pt x="534911" y="626173"/>
                  </a:lnTo>
                  <a:lnTo>
                    <a:pt x="540689" y="626757"/>
                  </a:lnTo>
                  <a:lnTo>
                    <a:pt x="562635" y="650443"/>
                  </a:lnTo>
                  <a:lnTo>
                    <a:pt x="568985" y="656793"/>
                  </a:lnTo>
                  <a:lnTo>
                    <a:pt x="574422" y="661267"/>
                  </a:lnTo>
                  <a:lnTo>
                    <a:pt x="580831" y="665310"/>
                  </a:lnTo>
                  <a:lnTo>
                    <a:pt x="587673" y="669135"/>
                  </a:lnTo>
                  <a:lnTo>
                    <a:pt x="594410" y="672960"/>
                  </a:lnTo>
                  <a:lnTo>
                    <a:pt x="600609" y="676891"/>
                  </a:lnTo>
                  <a:lnTo>
                    <a:pt x="606323" y="680550"/>
                  </a:lnTo>
                  <a:lnTo>
                    <a:pt x="611712" y="683449"/>
                  </a:lnTo>
                  <a:lnTo>
                    <a:pt x="616940" y="685101"/>
                  </a:lnTo>
                  <a:lnTo>
                    <a:pt x="623862" y="686257"/>
                  </a:lnTo>
                  <a:lnTo>
                    <a:pt x="630796" y="682790"/>
                  </a:lnTo>
                  <a:lnTo>
                    <a:pt x="638886" y="681634"/>
                  </a:lnTo>
                  <a:lnTo>
                    <a:pt x="645161" y="681155"/>
                  </a:lnTo>
                  <a:lnTo>
                    <a:pt x="651814" y="681272"/>
                  </a:lnTo>
                  <a:lnTo>
                    <a:pt x="658792" y="681712"/>
                  </a:lnTo>
                  <a:lnTo>
                    <a:pt x="666038" y="682205"/>
                  </a:lnTo>
                  <a:lnTo>
                    <a:pt x="673529" y="682570"/>
                  </a:lnTo>
                  <a:lnTo>
                    <a:pt x="716799" y="688349"/>
                  </a:lnTo>
                  <a:lnTo>
                    <a:pt x="738238" y="698957"/>
                  </a:lnTo>
                  <a:lnTo>
                    <a:pt x="738238" y="704735"/>
                  </a:lnTo>
                  <a:lnTo>
                    <a:pt x="739394" y="713397"/>
                  </a:lnTo>
                  <a:lnTo>
                    <a:pt x="754418" y="754418"/>
                  </a:lnTo>
                  <a:lnTo>
                    <a:pt x="786765" y="779830"/>
                  </a:lnTo>
                </a:path>
                <a:path w="908685" h="780414">
                  <a:moveTo>
                    <a:pt x="0" y="0"/>
                  </a:moveTo>
                  <a:lnTo>
                    <a:pt x="31191" y="568413"/>
                  </a:lnTo>
                </a:path>
                <a:path w="908685" h="780414">
                  <a:moveTo>
                    <a:pt x="494766" y="332727"/>
                  </a:moveTo>
                  <a:lnTo>
                    <a:pt x="18199" y="332727"/>
                  </a:lnTo>
                </a:path>
              </a:pathLst>
            </a:custGeom>
            <a:ln w="17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9234" y="3070506"/>
            <a:ext cx="2022625" cy="12061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5202" y="3070506"/>
            <a:ext cx="2022625" cy="120613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002CC7-BA3B-4084-A7DC-188161466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B3B8F6-A5BA-45D1-837B-F2466B5B271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Least</a:t>
            </a:r>
            <a:r>
              <a:rPr spc="114" dirty="0"/>
              <a:t> </a:t>
            </a:r>
            <a:r>
              <a:rPr spc="-5" dirty="0"/>
              <a:t>constraining</a:t>
            </a:r>
            <a:r>
              <a:rPr spc="150" dirty="0"/>
              <a:t> </a:t>
            </a:r>
            <a:r>
              <a:rPr spc="-20" dirty="0"/>
              <a:t>value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6950" y="2550125"/>
            <a:ext cx="5970905" cy="1878330"/>
            <a:chOff x="376950" y="2550125"/>
            <a:chExt cx="5970905" cy="1878330"/>
          </a:xfrm>
        </p:grpSpPr>
        <p:sp>
          <p:nvSpPr>
            <p:cNvPr id="4" name="object 4"/>
            <p:cNvSpPr/>
            <p:nvPr/>
          </p:nvSpPr>
          <p:spPr>
            <a:xfrm>
              <a:off x="396848" y="3099688"/>
              <a:ext cx="1058545" cy="758190"/>
            </a:xfrm>
            <a:custGeom>
              <a:avLst/>
              <a:gdLst/>
              <a:ahLst/>
              <a:cxnLst/>
              <a:rect l="l" t="t" r="r" b="b"/>
              <a:pathLst>
                <a:path w="1058545" h="758189">
                  <a:moveTo>
                    <a:pt x="476213" y="43776"/>
                  </a:moveTo>
                  <a:lnTo>
                    <a:pt x="470259" y="45892"/>
                  </a:lnTo>
                  <a:lnTo>
                    <a:pt x="463062" y="47758"/>
                  </a:lnTo>
                  <a:lnTo>
                    <a:pt x="454703" y="49624"/>
                  </a:lnTo>
                  <a:lnTo>
                    <a:pt x="445263" y="51739"/>
                  </a:lnTo>
                  <a:lnTo>
                    <a:pt x="404140" y="71196"/>
                  </a:lnTo>
                  <a:lnTo>
                    <a:pt x="384749" y="104400"/>
                  </a:lnTo>
                  <a:lnTo>
                    <a:pt x="379832" y="126466"/>
                  </a:lnTo>
                  <a:lnTo>
                    <a:pt x="383363" y="130886"/>
                  </a:lnTo>
                  <a:lnTo>
                    <a:pt x="385128" y="133096"/>
                  </a:lnTo>
                  <a:lnTo>
                    <a:pt x="386906" y="135305"/>
                  </a:lnTo>
                  <a:lnTo>
                    <a:pt x="378054" y="135305"/>
                  </a:lnTo>
                  <a:lnTo>
                    <a:pt x="370042" y="135305"/>
                  </a:lnTo>
                  <a:lnTo>
                    <a:pt x="360370" y="135305"/>
                  </a:lnTo>
                  <a:lnTo>
                    <a:pt x="350698" y="135305"/>
                  </a:lnTo>
                  <a:lnTo>
                    <a:pt x="342685" y="135305"/>
                  </a:lnTo>
                  <a:lnTo>
                    <a:pt x="333846" y="135305"/>
                  </a:lnTo>
                  <a:lnTo>
                    <a:pt x="333846" y="131762"/>
                  </a:lnTo>
                  <a:lnTo>
                    <a:pt x="333846" y="128231"/>
                  </a:lnTo>
                  <a:lnTo>
                    <a:pt x="333846" y="121158"/>
                  </a:lnTo>
                  <a:lnTo>
                    <a:pt x="325438" y="114960"/>
                  </a:lnTo>
                  <a:lnTo>
                    <a:pt x="286526" y="99047"/>
                  </a:lnTo>
                  <a:lnTo>
                    <a:pt x="258490" y="93759"/>
                  </a:lnTo>
                  <a:lnTo>
                    <a:pt x="248946" y="95948"/>
                  </a:lnTo>
                  <a:lnTo>
                    <a:pt x="217421" y="118272"/>
                  </a:lnTo>
                  <a:lnTo>
                    <a:pt x="192463" y="152434"/>
                  </a:lnTo>
                  <a:lnTo>
                    <a:pt x="180417" y="175094"/>
                  </a:lnTo>
                  <a:lnTo>
                    <a:pt x="174799" y="185230"/>
                  </a:lnTo>
                  <a:lnTo>
                    <a:pt x="146643" y="218330"/>
                  </a:lnTo>
                  <a:lnTo>
                    <a:pt x="126852" y="232672"/>
                  </a:lnTo>
                  <a:lnTo>
                    <a:pt x="116295" y="240093"/>
                  </a:lnTo>
                  <a:lnTo>
                    <a:pt x="105746" y="247894"/>
                  </a:lnTo>
                  <a:lnTo>
                    <a:pt x="95570" y="255736"/>
                  </a:lnTo>
                  <a:lnTo>
                    <a:pt x="86139" y="263164"/>
                  </a:lnTo>
                  <a:lnTo>
                    <a:pt x="77826" y="269722"/>
                  </a:lnTo>
                  <a:lnTo>
                    <a:pt x="70846" y="275120"/>
                  </a:lnTo>
                  <a:lnTo>
                    <a:pt x="64733" y="279728"/>
                  </a:lnTo>
                  <a:lnTo>
                    <a:pt x="58867" y="284086"/>
                  </a:lnTo>
                  <a:lnTo>
                    <a:pt x="52630" y="288734"/>
                  </a:lnTo>
                  <a:lnTo>
                    <a:pt x="23001" y="313931"/>
                  </a:lnTo>
                  <a:lnTo>
                    <a:pt x="1078" y="355402"/>
                  </a:lnTo>
                  <a:lnTo>
                    <a:pt x="0" y="374939"/>
                  </a:lnTo>
                  <a:lnTo>
                    <a:pt x="458" y="385127"/>
                  </a:lnTo>
                  <a:lnTo>
                    <a:pt x="7976" y="423595"/>
                  </a:lnTo>
                  <a:lnTo>
                    <a:pt x="22644" y="444857"/>
                  </a:lnTo>
                  <a:lnTo>
                    <a:pt x="28309" y="452780"/>
                  </a:lnTo>
                  <a:lnTo>
                    <a:pt x="33879" y="462104"/>
                  </a:lnTo>
                  <a:lnTo>
                    <a:pt x="39365" y="472341"/>
                  </a:lnTo>
                  <a:lnTo>
                    <a:pt x="44851" y="482744"/>
                  </a:lnTo>
                  <a:lnTo>
                    <a:pt x="50420" y="492569"/>
                  </a:lnTo>
                  <a:lnTo>
                    <a:pt x="56133" y="501295"/>
                  </a:lnTo>
                  <a:lnTo>
                    <a:pt x="61969" y="509316"/>
                  </a:lnTo>
                  <a:lnTo>
                    <a:pt x="67888" y="517252"/>
                  </a:lnTo>
                  <a:lnTo>
                    <a:pt x="73851" y="525729"/>
                  </a:lnTo>
                  <a:lnTo>
                    <a:pt x="96851" y="567296"/>
                  </a:lnTo>
                  <a:lnTo>
                    <a:pt x="111085" y="598071"/>
                  </a:lnTo>
                  <a:lnTo>
                    <a:pt x="114974" y="606640"/>
                  </a:lnTo>
                  <a:lnTo>
                    <a:pt x="118324" y="614001"/>
                  </a:lnTo>
                  <a:lnTo>
                    <a:pt x="120886" y="620407"/>
                  </a:lnTo>
                  <a:lnTo>
                    <a:pt x="122371" y="626232"/>
                  </a:lnTo>
                  <a:lnTo>
                    <a:pt x="122492" y="631850"/>
                  </a:lnTo>
                  <a:lnTo>
                    <a:pt x="121603" y="639368"/>
                  </a:lnTo>
                  <a:lnTo>
                    <a:pt x="116295" y="647319"/>
                  </a:lnTo>
                  <a:lnTo>
                    <a:pt x="111875" y="652627"/>
                  </a:lnTo>
                  <a:lnTo>
                    <a:pt x="107456" y="657936"/>
                  </a:lnTo>
                  <a:lnTo>
                    <a:pt x="103925" y="660590"/>
                  </a:lnTo>
                  <a:lnTo>
                    <a:pt x="103036" y="663244"/>
                  </a:lnTo>
                  <a:lnTo>
                    <a:pt x="102147" y="665899"/>
                  </a:lnTo>
                  <a:lnTo>
                    <a:pt x="140615" y="676059"/>
                  </a:lnTo>
                  <a:lnTo>
                    <a:pt x="149583" y="675207"/>
                  </a:lnTo>
                  <a:lnTo>
                    <a:pt x="189815" y="661093"/>
                  </a:lnTo>
                  <a:lnTo>
                    <a:pt x="196775" y="657047"/>
                  </a:lnTo>
                  <a:lnTo>
                    <a:pt x="205731" y="651861"/>
                  </a:lnTo>
                  <a:lnTo>
                    <a:pt x="245943" y="631765"/>
                  </a:lnTo>
                  <a:lnTo>
                    <a:pt x="274150" y="625590"/>
                  </a:lnTo>
                  <a:lnTo>
                    <a:pt x="280784" y="624554"/>
                  </a:lnTo>
                  <a:lnTo>
                    <a:pt x="323229" y="606209"/>
                  </a:lnTo>
                  <a:lnTo>
                    <a:pt x="332319" y="601002"/>
                  </a:lnTo>
                  <a:lnTo>
                    <a:pt x="375266" y="577704"/>
                  </a:lnTo>
                  <a:lnTo>
                    <a:pt x="386457" y="571881"/>
                  </a:lnTo>
                  <a:lnTo>
                    <a:pt x="396984" y="566305"/>
                  </a:lnTo>
                  <a:lnTo>
                    <a:pt x="406350" y="561098"/>
                  </a:lnTo>
                  <a:lnTo>
                    <a:pt x="414315" y="556388"/>
                  </a:lnTo>
                  <a:lnTo>
                    <a:pt x="421612" y="552257"/>
                  </a:lnTo>
                  <a:lnTo>
                    <a:pt x="461519" y="542863"/>
                  </a:lnTo>
                  <a:lnTo>
                    <a:pt x="498179" y="541440"/>
                  </a:lnTo>
                  <a:lnTo>
                    <a:pt x="508658" y="541650"/>
                  </a:lnTo>
                  <a:lnTo>
                    <a:pt x="550001" y="551211"/>
                  </a:lnTo>
                  <a:lnTo>
                    <a:pt x="589356" y="577572"/>
                  </a:lnTo>
                  <a:lnTo>
                    <a:pt x="617157" y="616372"/>
                  </a:lnTo>
                  <a:lnTo>
                    <a:pt x="626111" y="634060"/>
                  </a:lnTo>
                  <a:lnTo>
                    <a:pt x="630975" y="643788"/>
                  </a:lnTo>
                  <a:lnTo>
                    <a:pt x="633629" y="648208"/>
                  </a:lnTo>
                  <a:lnTo>
                    <a:pt x="634950" y="650417"/>
                  </a:lnTo>
                  <a:lnTo>
                    <a:pt x="636284" y="652627"/>
                  </a:lnTo>
                  <a:lnTo>
                    <a:pt x="638493" y="649097"/>
                  </a:lnTo>
                  <a:lnTo>
                    <a:pt x="640703" y="645553"/>
                  </a:lnTo>
                  <a:lnTo>
                    <a:pt x="662365" y="609372"/>
                  </a:lnTo>
                  <a:lnTo>
                    <a:pt x="669888" y="596036"/>
                  </a:lnTo>
                  <a:lnTo>
                    <a:pt x="670764" y="595591"/>
                  </a:lnTo>
                  <a:lnTo>
                    <a:pt x="682869" y="631682"/>
                  </a:lnTo>
                  <a:lnTo>
                    <a:pt x="684287" y="638611"/>
                  </a:lnTo>
                  <a:lnTo>
                    <a:pt x="699949" y="679157"/>
                  </a:lnTo>
                  <a:lnTo>
                    <a:pt x="723283" y="716330"/>
                  </a:lnTo>
                  <a:lnTo>
                    <a:pt x="762071" y="738687"/>
                  </a:lnTo>
                  <a:lnTo>
                    <a:pt x="778206" y="746366"/>
                  </a:lnTo>
                  <a:lnTo>
                    <a:pt x="787503" y="750785"/>
                  </a:lnTo>
                  <a:lnTo>
                    <a:pt x="792798" y="753440"/>
                  </a:lnTo>
                  <a:lnTo>
                    <a:pt x="800317" y="752119"/>
                  </a:lnTo>
                  <a:lnTo>
                    <a:pt x="806335" y="750534"/>
                  </a:lnTo>
                  <a:lnTo>
                    <a:pt x="812976" y="748414"/>
                  </a:lnTo>
                  <a:lnTo>
                    <a:pt x="820030" y="746708"/>
                  </a:lnTo>
                  <a:lnTo>
                    <a:pt x="827292" y="746366"/>
                  </a:lnTo>
                  <a:lnTo>
                    <a:pt x="834595" y="748027"/>
                  </a:lnTo>
                  <a:lnTo>
                    <a:pt x="841939" y="751012"/>
                  </a:lnTo>
                  <a:lnTo>
                    <a:pt x="849368" y="754329"/>
                  </a:lnTo>
                  <a:lnTo>
                    <a:pt x="856921" y="756983"/>
                  </a:lnTo>
                  <a:lnTo>
                    <a:pt x="864626" y="758185"/>
                  </a:lnTo>
                  <a:lnTo>
                    <a:pt x="872500" y="757975"/>
                  </a:lnTo>
                  <a:lnTo>
                    <a:pt x="880542" y="756606"/>
                  </a:lnTo>
                  <a:lnTo>
                    <a:pt x="888747" y="754329"/>
                  </a:lnTo>
                  <a:lnTo>
                    <a:pt x="897117" y="751411"/>
                  </a:lnTo>
                  <a:lnTo>
                    <a:pt x="905609" y="748249"/>
                  </a:lnTo>
                  <a:lnTo>
                    <a:pt x="914182" y="745253"/>
                  </a:lnTo>
                  <a:lnTo>
                    <a:pt x="953301" y="739736"/>
                  </a:lnTo>
                  <a:lnTo>
                    <a:pt x="960819" y="739292"/>
                  </a:lnTo>
                  <a:lnTo>
                    <a:pt x="978955" y="707453"/>
                  </a:lnTo>
                  <a:lnTo>
                    <a:pt x="982027" y="699326"/>
                  </a:lnTo>
                  <a:lnTo>
                    <a:pt x="996811" y="662646"/>
                  </a:lnTo>
                  <a:lnTo>
                    <a:pt x="1017508" y="616610"/>
                  </a:lnTo>
                  <a:lnTo>
                    <a:pt x="1035102" y="579678"/>
                  </a:lnTo>
                  <a:lnTo>
                    <a:pt x="1040083" y="569328"/>
                  </a:lnTo>
                  <a:lnTo>
                    <a:pt x="1054185" y="524889"/>
                  </a:lnTo>
                  <a:lnTo>
                    <a:pt x="1058101" y="479742"/>
                  </a:lnTo>
                  <a:lnTo>
                    <a:pt x="1057625" y="465245"/>
                  </a:lnTo>
                  <a:lnTo>
                    <a:pt x="1051472" y="427126"/>
                  </a:lnTo>
                  <a:lnTo>
                    <a:pt x="1036880" y="389102"/>
                  </a:lnTo>
                  <a:lnTo>
                    <a:pt x="1013490" y="354975"/>
                  </a:lnTo>
                  <a:lnTo>
                    <a:pt x="976854" y="325019"/>
                  </a:lnTo>
                  <a:lnTo>
                    <a:pt x="964029" y="315375"/>
                  </a:lnTo>
                  <a:lnTo>
                    <a:pt x="930883" y="284690"/>
                  </a:lnTo>
                  <a:lnTo>
                    <a:pt x="904388" y="241325"/>
                  </a:lnTo>
                  <a:lnTo>
                    <a:pt x="886537" y="203390"/>
                  </a:lnTo>
                  <a:lnTo>
                    <a:pt x="876902" y="162671"/>
                  </a:lnTo>
                  <a:lnTo>
                    <a:pt x="874599" y="149009"/>
                  </a:lnTo>
                  <a:lnTo>
                    <a:pt x="872144" y="135684"/>
                  </a:lnTo>
                  <a:lnTo>
                    <a:pt x="847131" y="105406"/>
                  </a:lnTo>
                  <a:lnTo>
                    <a:pt x="839993" y="103975"/>
                  </a:lnTo>
                  <a:lnTo>
                    <a:pt x="820239" y="54149"/>
                  </a:lnTo>
                  <a:lnTo>
                    <a:pt x="817119" y="37147"/>
                  </a:lnTo>
                  <a:lnTo>
                    <a:pt x="814226" y="22784"/>
                  </a:lnTo>
                  <a:lnTo>
                    <a:pt x="811539" y="11777"/>
                  </a:lnTo>
                  <a:lnTo>
                    <a:pt x="809102" y="4502"/>
                  </a:lnTo>
                  <a:lnTo>
                    <a:pt x="806959" y="1333"/>
                  </a:lnTo>
                  <a:lnTo>
                    <a:pt x="804305" y="0"/>
                  </a:lnTo>
                  <a:lnTo>
                    <a:pt x="802527" y="10617"/>
                  </a:lnTo>
                  <a:lnTo>
                    <a:pt x="800317" y="18135"/>
                  </a:lnTo>
                  <a:lnTo>
                    <a:pt x="798107" y="25654"/>
                  </a:lnTo>
                  <a:lnTo>
                    <a:pt x="795453" y="30073"/>
                  </a:lnTo>
                  <a:lnTo>
                    <a:pt x="792367" y="38912"/>
                  </a:lnTo>
                  <a:lnTo>
                    <a:pt x="789966" y="46290"/>
                  </a:lnTo>
                  <a:lnTo>
                    <a:pt x="787442" y="54830"/>
                  </a:lnTo>
                  <a:lnTo>
                    <a:pt x="784837" y="64035"/>
                  </a:lnTo>
                  <a:lnTo>
                    <a:pt x="782194" y="73406"/>
                  </a:lnTo>
                  <a:lnTo>
                    <a:pt x="779531" y="82609"/>
                  </a:lnTo>
                  <a:lnTo>
                    <a:pt x="768102" y="125767"/>
                  </a:lnTo>
                  <a:lnTo>
                    <a:pt x="757429" y="174218"/>
                  </a:lnTo>
                  <a:lnTo>
                    <a:pt x="756553" y="178638"/>
                  </a:lnTo>
                  <a:lnTo>
                    <a:pt x="753454" y="184378"/>
                  </a:lnTo>
                  <a:lnTo>
                    <a:pt x="723380" y="212242"/>
                  </a:lnTo>
                  <a:lnTo>
                    <a:pt x="717640" y="213118"/>
                  </a:lnTo>
                  <a:lnTo>
                    <a:pt x="711442" y="211353"/>
                  </a:lnTo>
                  <a:lnTo>
                    <a:pt x="665024" y="187477"/>
                  </a:lnTo>
                  <a:lnTo>
                    <a:pt x="624893" y="163437"/>
                  </a:lnTo>
                  <a:lnTo>
                    <a:pt x="588087" y="141046"/>
                  </a:lnTo>
                  <a:lnTo>
                    <a:pt x="573037" y="127930"/>
                  </a:lnTo>
                  <a:lnTo>
                    <a:pt x="576594" y="124688"/>
                  </a:lnTo>
                  <a:lnTo>
                    <a:pt x="582622" y="119836"/>
                  </a:lnTo>
                  <a:lnTo>
                    <a:pt x="590019" y="113695"/>
                  </a:lnTo>
                  <a:lnTo>
                    <a:pt x="616752" y="84458"/>
                  </a:lnTo>
                  <a:lnTo>
                    <a:pt x="620358" y="80035"/>
                  </a:lnTo>
                  <a:lnTo>
                    <a:pt x="625666" y="74282"/>
                  </a:lnTo>
                  <a:lnTo>
                    <a:pt x="633629" y="68986"/>
                  </a:lnTo>
                  <a:lnTo>
                    <a:pt x="638493" y="63677"/>
                  </a:lnTo>
                  <a:lnTo>
                    <a:pt x="643357" y="58369"/>
                  </a:lnTo>
                  <a:lnTo>
                    <a:pt x="645123" y="53060"/>
                  </a:lnTo>
                  <a:lnTo>
                    <a:pt x="643802" y="50850"/>
                  </a:lnTo>
                  <a:lnTo>
                    <a:pt x="642468" y="48641"/>
                  </a:lnTo>
                  <a:lnTo>
                    <a:pt x="638049" y="49530"/>
                  </a:lnTo>
                  <a:lnTo>
                    <a:pt x="623901" y="50406"/>
                  </a:lnTo>
                  <a:lnTo>
                    <a:pt x="611694" y="51024"/>
                  </a:lnTo>
                  <a:lnTo>
                    <a:pt x="597207" y="51350"/>
                  </a:lnTo>
                  <a:lnTo>
                    <a:pt x="581808" y="51093"/>
                  </a:lnTo>
                  <a:lnTo>
                    <a:pt x="541653" y="44937"/>
                  </a:lnTo>
                  <a:lnTo>
                    <a:pt x="521755" y="38912"/>
                  </a:lnTo>
                  <a:lnTo>
                    <a:pt x="513230" y="36614"/>
                  </a:lnTo>
                  <a:lnTo>
                    <a:pt x="505616" y="35101"/>
                  </a:lnTo>
                  <a:lnTo>
                    <a:pt x="498999" y="34499"/>
                  </a:lnTo>
                  <a:lnTo>
                    <a:pt x="493459" y="34937"/>
                  </a:lnTo>
                  <a:lnTo>
                    <a:pt x="486830" y="36258"/>
                  </a:lnTo>
                  <a:lnTo>
                    <a:pt x="483287" y="40678"/>
                  </a:lnTo>
                  <a:lnTo>
                    <a:pt x="476213" y="43776"/>
                  </a:lnTo>
                </a:path>
              </a:pathLst>
            </a:custGeom>
            <a:ln w="39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083" y="3885403"/>
              <a:ext cx="130878" cy="118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1699" y="3282746"/>
              <a:ext cx="403860" cy="536575"/>
            </a:xfrm>
            <a:custGeom>
              <a:avLst/>
              <a:gdLst/>
              <a:ahLst/>
              <a:cxnLst/>
              <a:rect l="l" t="t" r="r" b="b"/>
              <a:pathLst>
                <a:path w="403859" h="536575">
                  <a:moveTo>
                    <a:pt x="72948" y="536562"/>
                  </a:moveTo>
                  <a:lnTo>
                    <a:pt x="86880" y="209588"/>
                  </a:lnTo>
                </a:path>
                <a:path w="403859" h="536575">
                  <a:moveTo>
                    <a:pt x="0" y="209588"/>
                  </a:moveTo>
                  <a:lnTo>
                    <a:pt x="2654" y="0"/>
                  </a:lnTo>
                </a:path>
                <a:path w="403859" h="536575">
                  <a:moveTo>
                    <a:pt x="84899" y="278561"/>
                  </a:moveTo>
                  <a:lnTo>
                    <a:pt x="85465" y="278610"/>
                  </a:lnTo>
                  <a:lnTo>
                    <a:pt x="89430" y="278949"/>
                  </a:lnTo>
                  <a:lnTo>
                    <a:pt x="100190" y="279869"/>
                  </a:lnTo>
                  <a:lnTo>
                    <a:pt x="121145" y="281660"/>
                  </a:lnTo>
                  <a:lnTo>
                    <a:pt x="154039" y="284468"/>
                  </a:lnTo>
                  <a:lnTo>
                    <a:pt x="193938" y="287901"/>
                  </a:lnTo>
                  <a:lnTo>
                    <a:pt x="234252" y="291417"/>
                  </a:lnTo>
                  <a:lnTo>
                    <a:pt x="268389" y="294474"/>
                  </a:lnTo>
                  <a:lnTo>
                    <a:pt x="291409" y="296639"/>
                  </a:lnTo>
                  <a:lnTo>
                    <a:pt x="304977" y="297848"/>
                  </a:lnTo>
                  <a:lnTo>
                    <a:pt x="312412" y="298145"/>
                  </a:lnTo>
                  <a:lnTo>
                    <a:pt x="317030" y="297573"/>
                  </a:lnTo>
                  <a:lnTo>
                    <a:pt x="322770" y="296240"/>
                  </a:lnTo>
                  <a:lnTo>
                    <a:pt x="329844" y="292709"/>
                  </a:lnTo>
                  <a:lnTo>
                    <a:pt x="336918" y="290944"/>
                  </a:lnTo>
                  <a:lnTo>
                    <a:pt x="343992" y="289166"/>
                  </a:lnTo>
                  <a:lnTo>
                    <a:pt x="351078" y="289166"/>
                  </a:lnTo>
                  <a:lnTo>
                    <a:pt x="357708" y="291820"/>
                  </a:lnTo>
                  <a:lnTo>
                    <a:pt x="364337" y="294474"/>
                  </a:lnTo>
                  <a:lnTo>
                    <a:pt x="370522" y="299783"/>
                  </a:lnTo>
                  <a:lnTo>
                    <a:pt x="375386" y="300672"/>
                  </a:lnTo>
                  <a:lnTo>
                    <a:pt x="380250" y="301548"/>
                  </a:lnTo>
                  <a:lnTo>
                    <a:pt x="383794" y="298018"/>
                  </a:lnTo>
                  <a:lnTo>
                    <a:pt x="388213" y="296240"/>
                  </a:lnTo>
                  <a:lnTo>
                    <a:pt x="392633" y="294474"/>
                  </a:lnTo>
                  <a:lnTo>
                    <a:pt x="397941" y="294474"/>
                  </a:lnTo>
                  <a:lnTo>
                    <a:pt x="400596" y="294474"/>
                  </a:lnTo>
                  <a:lnTo>
                    <a:pt x="403250" y="294474"/>
                  </a:lnTo>
                </a:path>
              </a:pathLst>
            </a:custGeom>
            <a:ln w="13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658" y="3695277"/>
              <a:ext cx="244074" cy="1459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9878" y="3237648"/>
              <a:ext cx="379095" cy="435609"/>
            </a:xfrm>
            <a:custGeom>
              <a:avLst/>
              <a:gdLst/>
              <a:ahLst/>
              <a:cxnLst/>
              <a:rect l="l" t="t" r="r" b="b"/>
              <a:pathLst>
                <a:path w="379094" h="435610">
                  <a:moveTo>
                    <a:pt x="0" y="0"/>
                  </a:moveTo>
                  <a:lnTo>
                    <a:pt x="23876" y="435076"/>
                  </a:lnTo>
                </a:path>
                <a:path w="379094" h="435610">
                  <a:moveTo>
                    <a:pt x="378701" y="254685"/>
                  </a:moveTo>
                  <a:lnTo>
                    <a:pt x="13919" y="254685"/>
                  </a:lnTo>
                </a:path>
              </a:pathLst>
            </a:custGeom>
            <a:ln w="13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681" y="3079791"/>
              <a:ext cx="3137213" cy="924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0439" y="2550125"/>
              <a:ext cx="1667410" cy="187795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6569" y="1608802"/>
            <a:ext cx="7763509" cy="1324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least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constraining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value: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rules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fewest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50" spc="5" dirty="0">
                <a:latin typeface="Arial"/>
                <a:cs typeface="Arial"/>
              </a:rPr>
              <a:t>Allows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1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for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12" name="object 12"/>
          <p:cNvSpPr txBox="1"/>
          <p:nvPr/>
        </p:nvSpPr>
        <p:spPr>
          <a:xfrm>
            <a:off x="6479463" y="3639735"/>
            <a:ext cx="187325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Allows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0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values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for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69" y="4685758"/>
            <a:ext cx="56616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Calibri"/>
                <a:cs typeface="Calibri"/>
              </a:rPr>
              <a:t>Combining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these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heuristics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makes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1000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queens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feasible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CDF129-6D16-4886-A9EC-628370414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374C89-5823-43CF-8931-D3C1897DD6E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864984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2775" marR="5080" indent="-600710">
              <a:lnSpc>
                <a:spcPct val="101000"/>
              </a:lnSpc>
              <a:spcBef>
                <a:spcPts val="90"/>
              </a:spcBef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Keep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track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Terminate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1980"/>
            <a:ext cx="1131570" cy="952500"/>
            <a:chOff x="1375434" y="2371980"/>
            <a:chExt cx="1131570" cy="952500"/>
          </a:xfrm>
        </p:grpSpPr>
        <p:sp>
          <p:nvSpPr>
            <p:cNvPr id="5" name="object 5"/>
            <p:cNvSpPr/>
            <p:nvPr/>
          </p:nvSpPr>
          <p:spPr>
            <a:xfrm>
              <a:off x="1395931" y="2392476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97"/>
                  </a:moveTo>
                  <a:lnTo>
                    <a:pt x="484428" y="47274"/>
                  </a:lnTo>
                  <a:lnTo>
                    <a:pt x="477010" y="49193"/>
                  </a:lnTo>
                  <a:lnTo>
                    <a:pt x="468397" y="51112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39"/>
                  </a:lnTo>
                  <a:lnTo>
                    <a:pt x="391276" y="130263"/>
                  </a:lnTo>
                  <a:lnTo>
                    <a:pt x="394908" y="134823"/>
                  </a:lnTo>
                  <a:lnTo>
                    <a:pt x="396737" y="137096"/>
                  </a:lnTo>
                  <a:lnTo>
                    <a:pt x="398553" y="139382"/>
                  </a:lnTo>
                  <a:lnTo>
                    <a:pt x="389447" y="139382"/>
                  </a:lnTo>
                  <a:lnTo>
                    <a:pt x="381193" y="139382"/>
                  </a:lnTo>
                  <a:lnTo>
                    <a:pt x="371229" y="139382"/>
                  </a:lnTo>
                  <a:lnTo>
                    <a:pt x="361265" y="139382"/>
                  </a:lnTo>
                  <a:lnTo>
                    <a:pt x="353010" y="139382"/>
                  </a:lnTo>
                  <a:lnTo>
                    <a:pt x="343905" y="139382"/>
                  </a:lnTo>
                  <a:lnTo>
                    <a:pt x="343905" y="135737"/>
                  </a:lnTo>
                  <a:lnTo>
                    <a:pt x="343905" y="132092"/>
                  </a:lnTo>
                  <a:lnTo>
                    <a:pt x="343905" y="124802"/>
                  </a:lnTo>
                  <a:lnTo>
                    <a:pt x="335243" y="118427"/>
                  </a:lnTo>
                  <a:lnTo>
                    <a:pt x="295162" y="102031"/>
                  </a:lnTo>
                  <a:lnTo>
                    <a:pt x="266280" y="96584"/>
                  </a:lnTo>
                  <a:lnTo>
                    <a:pt x="256452" y="98844"/>
                  </a:lnTo>
                  <a:lnTo>
                    <a:pt x="223975" y="121836"/>
                  </a:lnTo>
                  <a:lnTo>
                    <a:pt x="198259" y="157029"/>
                  </a:lnTo>
                  <a:lnTo>
                    <a:pt x="185853" y="180365"/>
                  </a:lnTo>
                  <a:lnTo>
                    <a:pt x="180064" y="190809"/>
                  </a:lnTo>
                  <a:lnTo>
                    <a:pt x="151061" y="224904"/>
                  </a:lnTo>
                  <a:lnTo>
                    <a:pt x="130678" y="239686"/>
                  </a:lnTo>
                  <a:lnTo>
                    <a:pt x="119800" y="247332"/>
                  </a:lnTo>
                  <a:lnTo>
                    <a:pt x="108937" y="255361"/>
                  </a:lnTo>
                  <a:lnTo>
                    <a:pt x="98455" y="263437"/>
                  </a:lnTo>
                  <a:lnTo>
                    <a:pt x="88739" y="271087"/>
                  </a:lnTo>
                  <a:lnTo>
                    <a:pt x="80176" y="277837"/>
                  </a:lnTo>
                  <a:lnTo>
                    <a:pt x="72981" y="283400"/>
                  </a:lnTo>
                  <a:lnTo>
                    <a:pt x="66683" y="288150"/>
                  </a:lnTo>
                  <a:lnTo>
                    <a:pt x="60642" y="292643"/>
                  </a:lnTo>
                  <a:lnTo>
                    <a:pt x="54218" y="297434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9" y="458254"/>
                  </a:lnTo>
                  <a:lnTo>
                    <a:pt x="29160" y="466407"/>
                  </a:lnTo>
                  <a:lnTo>
                    <a:pt x="34899" y="476018"/>
                  </a:lnTo>
                  <a:lnTo>
                    <a:pt x="40551" y="486567"/>
                  </a:lnTo>
                  <a:lnTo>
                    <a:pt x="46200" y="497284"/>
                  </a:lnTo>
                  <a:lnTo>
                    <a:pt x="51932" y="507403"/>
                  </a:lnTo>
                  <a:lnTo>
                    <a:pt x="57820" y="516391"/>
                  </a:lnTo>
                  <a:lnTo>
                    <a:pt x="63836" y="524656"/>
                  </a:lnTo>
                  <a:lnTo>
                    <a:pt x="69936" y="532834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31" y="616088"/>
                  </a:lnTo>
                  <a:lnTo>
                    <a:pt x="118441" y="624916"/>
                  </a:lnTo>
                  <a:lnTo>
                    <a:pt x="121890" y="632497"/>
                  </a:lnTo>
                  <a:lnTo>
                    <a:pt x="124528" y="639097"/>
                  </a:lnTo>
                  <a:lnTo>
                    <a:pt x="126057" y="645099"/>
                  </a:lnTo>
                  <a:lnTo>
                    <a:pt x="126176" y="650887"/>
                  </a:lnTo>
                  <a:lnTo>
                    <a:pt x="125274" y="658622"/>
                  </a:lnTo>
                  <a:lnTo>
                    <a:pt x="119800" y="666826"/>
                  </a:lnTo>
                  <a:lnTo>
                    <a:pt x="115254" y="672287"/>
                  </a:lnTo>
                  <a:lnTo>
                    <a:pt x="110694" y="677760"/>
                  </a:lnTo>
                  <a:lnTo>
                    <a:pt x="107050" y="680491"/>
                  </a:lnTo>
                  <a:lnTo>
                    <a:pt x="106135" y="683221"/>
                  </a:lnTo>
                  <a:lnTo>
                    <a:pt x="144857" y="696429"/>
                  </a:lnTo>
                  <a:lnTo>
                    <a:pt x="154092" y="695546"/>
                  </a:lnTo>
                  <a:lnTo>
                    <a:pt x="195537" y="681008"/>
                  </a:lnTo>
                  <a:lnTo>
                    <a:pt x="202706" y="676846"/>
                  </a:lnTo>
                  <a:lnTo>
                    <a:pt x="211931" y="671502"/>
                  </a:lnTo>
                  <a:lnTo>
                    <a:pt x="253349" y="650793"/>
                  </a:lnTo>
                  <a:lnTo>
                    <a:pt x="282410" y="644435"/>
                  </a:lnTo>
                  <a:lnTo>
                    <a:pt x="289244" y="643369"/>
                  </a:lnTo>
                  <a:lnTo>
                    <a:pt x="332970" y="624459"/>
                  </a:lnTo>
                  <a:lnTo>
                    <a:pt x="342333" y="619100"/>
                  </a:lnTo>
                  <a:lnTo>
                    <a:pt x="386571" y="595106"/>
                  </a:lnTo>
                  <a:lnTo>
                    <a:pt x="398102" y="589106"/>
                  </a:lnTo>
                  <a:lnTo>
                    <a:pt x="408946" y="583362"/>
                  </a:lnTo>
                  <a:lnTo>
                    <a:pt x="418593" y="578002"/>
                  </a:lnTo>
                  <a:lnTo>
                    <a:pt x="426796" y="573149"/>
                  </a:lnTo>
                  <a:lnTo>
                    <a:pt x="434314" y="568894"/>
                  </a:lnTo>
                  <a:lnTo>
                    <a:pt x="475424" y="559217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74" y="567809"/>
                  </a:lnTo>
                  <a:lnTo>
                    <a:pt x="607109" y="594974"/>
                  </a:lnTo>
                  <a:lnTo>
                    <a:pt x="635752" y="634939"/>
                  </a:lnTo>
                  <a:lnTo>
                    <a:pt x="644971" y="653161"/>
                  </a:lnTo>
                  <a:lnTo>
                    <a:pt x="649987" y="663181"/>
                  </a:lnTo>
                  <a:lnTo>
                    <a:pt x="652718" y="667740"/>
                  </a:lnTo>
                  <a:lnTo>
                    <a:pt x="654077" y="670013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60008" y="664997"/>
                  </a:lnTo>
                  <a:lnTo>
                    <a:pt x="682321" y="627722"/>
                  </a:lnTo>
                  <a:lnTo>
                    <a:pt x="690068" y="613994"/>
                  </a:lnTo>
                  <a:lnTo>
                    <a:pt x="690970" y="613537"/>
                  </a:lnTo>
                  <a:lnTo>
                    <a:pt x="691885" y="613079"/>
                  </a:lnTo>
                  <a:lnTo>
                    <a:pt x="692799" y="613994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75"/>
                  </a:lnTo>
                  <a:lnTo>
                    <a:pt x="700990" y="637667"/>
                  </a:lnTo>
                  <a:lnTo>
                    <a:pt x="702240" y="643996"/>
                  </a:lnTo>
                  <a:lnTo>
                    <a:pt x="703446" y="650708"/>
                  </a:lnTo>
                  <a:lnTo>
                    <a:pt x="704907" y="657846"/>
                  </a:lnTo>
                  <a:lnTo>
                    <a:pt x="721031" y="699617"/>
                  </a:lnTo>
                  <a:lnTo>
                    <a:pt x="745071" y="737904"/>
                  </a:lnTo>
                  <a:lnTo>
                    <a:pt x="785028" y="760937"/>
                  </a:lnTo>
                  <a:lnTo>
                    <a:pt x="801651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76"/>
                  </a:lnTo>
                  <a:lnTo>
                    <a:pt x="830628" y="773144"/>
                  </a:lnTo>
                  <a:lnTo>
                    <a:pt x="837465" y="770958"/>
                  </a:lnTo>
                  <a:lnTo>
                    <a:pt x="844730" y="769198"/>
                  </a:lnTo>
                  <a:lnTo>
                    <a:pt x="852209" y="768845"/>
                  </a:lnTo>
                  <a:lnTo>
                    <a:pt x="859732" y="770555"/>
                  </a:lnTo>
                  <a:lnTo>
                    <a:pt x="867297" y="773631"/>
                  </a:lnTo>
                  <a:lnTo>
                    <a:pt x="874948" y="777048"/>
                  </a:lnTo>
                  <a:lnTo>
                    <a:pt x="882727" y="779780"/>
                  </a:lnTo>
                  <a:lnTo>
                    <a:pt x="890671" y="781017"/>
                  </a:lnTo>
                  <a:lnTo>
                    <a:pt x="898787" y="780805"/>
                  </a:lnTo>
                  <a:lnTo>
                    <a:pt x="907073" y="779397"/>
                  </a:lnTo>
                  <a:lnTo>
                    <a:pt x="915532" y="777049"/>
                  </a:lnTo>
                  <a:lnTo>
                    <a:pt x="924147" y="774046"/>
                  </a:lnTo>
                  <a:lnTo>
                    <a:pt x="932892" y="770788"/>
                  </a:lnTo>
                  <a:lnTo>
                    <a:pt x="941724" y="767701"/>
                  </a:lnTo>
                  <a:lnTo>
                    <a:pt x="982029" y="762012"/>
                  </a:lnTo>
                  <a:lnTo>
                    <a:pt x="989776" y="761568"/>
                  </a:lnTo>
                  <a:lnTo>
                    <a:pt x="1008445" y="728764"/>
                  </a:lnTo>
                  <a:lnTo>
                    <a:pt x="1011612" y="720392"/>
                  </a:lnTo>
                  <a:lnTo>
                    <a:pt x="1026842" y="682607"/>
                  </a:lnTo>
                  <a:lnTo>
                    <a:pt x="1048166" y="635178"/>
                  </a:lnTo>
                  <a:lnTo>
                    <a:pt x="1066293" y="597141"/>
                  </a:lnTo>
                  <a:lnTo>
                    <a:pt x="1071425" y="586476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7"/>
                  </a:lnTo>
                  <a:lnTo>
                    <a:pt x="1083146" y="439991"/>
                  </a:lnTo>
                  <a:lnTo>
                    <a:pt x="1068109" y="400824"/>
                  </a:lnTo>
                  <a:lnTo>
                    <a:pt x="1044025" y="365662"/>
                  </a:lnTo>
                  <a:lnTo>
                    <a:pt x="1006279" y="334807"/>
                  </a:lnTo>
                  <a:lnTo>
                    <a:pt x="993071" y="324873"/>
                  </a:lnTo>
                  <a:lnTo>
                    <a:pt x="958925" y="293267"/>
                  </a:lnTo>
                  <a:lnTo>
                    <a:pt x="938303" y="260540"/>
                  </a:lnTo>
                  <a:lnTo>
                    <a:pt x="918632" y="223000"/>
                  </a:lnTo>
                  <a:lnTo>
                    <a:pt x="905903" y="181679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56" y="108575"/>
                  </a:lnTo>
                  <a:lnTo>
                    <a:pt x="865305" y="107101"/>
                  </a:lnTo>
                  <a:lnTo>
                    <a:pt x="844949" y="55776"/>
                  </a:lnTo>
                  <a:lnTo>
                    <a:pt x="841745" y="38265"/>
                  </a:lnTo>
                  <a:lnTo>
                    <a:pt x="838761" y="23465"/>
                  </a:lnTo>
                  <a:lnTo>
                    <a:pt x="835991" y="12126"/>
                  </a:lnTo>
                  <a:lnTo>
                    <a:pt x="833479" y="4634"/>
                  </a:lnTo>
                  <a:lnTo>
                    <a:pt x="831267" y="1371"/>
                  </a:lnTo>
                  <a:lnTo>
                    <a:pt x="828524" y="0"/>
                  </a:lnTo>
                  <a:lnTo>
                    <a:pt x="826708" y="10934"/>
                  </a:lnTo>
                  <a:lnTo>
                    <a:pt x="824434" y="18681"/>
                  </a:lnTo>
                  <a:lnTo>
                    <a:pt x="822148" y="26416"/>
                  </a:lnTo>
                  <a:lnTo>
                    <a:pt x="819418" y="30975"/>
                  </a:lnTo>
                  <a:lnTo>
                    <a:pt x="816230" y="40081"/>
                  </a:lnTo>
                  <a:lnTo>
                    <a:pt x="813761" y="47680"/>
                  </a:lnTo>
                  <a:lnTo>
                    <a:pt x="811163" y="56476"/>
                  </a:lnTo>
                  <a:lnTo>
                    <a:pt x="808479" y="65959"/>
                  </a:lnTo>
                  <a:lnTo>
                    <a:pt x="805753" y="75615"/>
                  </a:lnTo>
                  <a:lnTo>
                    <a:pt x="803012" y="85092"/>
                  </a:lnTo>
                  <a:lnTo>
                    <a:pt x="791247" y="129556"/>
                  </a:lnTo>
                  <a:lnTo>
                    <a:pt x="780251" y="179463"/>
                  </a:lnTo>
                  <a:lnTo>
                    <a:pt x="779337" y="184010"/>
                  </a:lnTo>
                  <a:lnTo>
                    <a:pt x="776149" y="189941"/>
                  </a:lnTo>
                  <a:lnTo>
                    <a:pt x="772961" y="195859"/>
                  </a:lnTo>
                  <a:lnTo>
                    <a:pt x="767500" y="203149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105" y="217716"/>
                  </a:lnTo>
                  <a:lnTo>
                    <a:pt x="745174" y="218630"/>
                  </a:lnTo>
                  <a:lnTo>
                    <a:pt x="739256" y="219544"/>
                  </a:lnTo>
                  <a:lnTo>
                    <a:pt x="700026" y="201789"/>
                  </a:lnTo>
                  <a:lnTo>
                    <a:pt x="665495" y="181490"/>
                  </a:lnTo>
                  <a:lnTo>
                    <a:pt x="622796" y="155652"/>
                  </a:lnTo>
                  <a:lnTo>
                    <a:pt x="590312" y="134650"/>
                  </a:lnTo>
                  <a:lnTo>
                    <a:pt x="590297" y="131782"/>
                  </a:lnTo>
                  <a:lnTo>
                    <a:pt x="593955" y="128447"/>
                  </a:lnTo>
                  <a:lnTo>
                    <a:pt x="600168" y="123446"/>
                  </a:lnTo>
                  <a:lnTo>
                    <a:pt x="607792" y="117119"/>
                  </a:lnTo>
                  <a:lnTo>
                    <a:pt x="635333" y="87001"/>
                  </a:lnTo>
                  <a:lnTo>
                    <a:pt x="639053" y="82448"/>
                  </a:lnTo>
                  <a:lnTo>
                    <a:pt x="644514" y="76517"/>
                  </a:lnTo>
                  <a:lnTo>
                    <a:pt x="652718" y="71056"/>
                  </a:lnTo>
                  <a:lnTo>
                    <a:pt x="657722" y="65595"/>
                  </a:lnTo>
                  <a:lnTo>
                    <a:pt x="662738" y="60121"/>
                  </a:lnTo>
                  <a:lnTo>
                    <a:pt x="664554" y="54660"/>
                  </a:lnTo>
                  <a:lnTo>
                    <a:pt x="663195" y="52387"/>
                  </a:lnTo>
                  <a:lnTo>
                    <a:pt x="661824" y="50101"/>
                  </a:lnTo>
                  <a:lnTo>
                    <a:pt x="657264" y="51015"/>
                  </a:lnTo>
                  <a:lnTo>
                    <a:pt x="642697" y="51930"/>
                  </a:lnTo>
                  <a:lnTo>
                    <a:pt x="630119" y="52558"/>
                  </a:lnTo>
                  <a:lnTo>
                    <a:pt x="615192" y="52892"/>
                  </a:lnTo>
                  <a:lnTo>
                    <a:pt x="599328" y="52630"/>
                  </a:lnTo>
                  <a:lnTo>
                    <a:pt x="557973" y="46286"/>
                  </a:lnTo>
                  <a:lnTo>
                    <a:pt x="537478" y="40081"/>
                  </a:lnTo>
                  <a:lnTo>
                    <a:pt x="528698" y="37711"/>
                  </a:lnTo>
                  <a:lnTo>
                    <a:pt x="520857" y="36153"/>
                  </a:lnTo>
                  <a:lnTo>
                    <a:pt x="514039" y="35534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910"/>
                  </a:lnTo>
                  <a:lnTo>
                    <a:pt x="490564" y="45097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3494" y="3201861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70506" y="2581046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29"/>
                  </a:moveTo>
                  <a:lnTo>
                    <a:pt x="89509" y="215900"/>
                  </a:lnTo>
                </a:path>
                <a:path w="415925" h="553085">
                  <a:moveTo>
                    <a:pt x="0" y="215900"/>
                  </a:moveTo>
                  <a:lnTo>
                    <a:pt x="2730" y="0"/>
                  </a:lnTo>
                </a:path>
                <a:path w="415925" h="553085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7" y="293040"/>
                  </a:lnTo>
                  <a:lnTo>
                    <a:pt x="199788" y="296576"/>
                  </a:lnTo>
                  <a:lnTo>
                    <a:pt x="241315" y="300199"/>
                  </a:lnTo>
                  <a:lnTo>
                    <a:pt x="300191" y="305579"/>
                  </a:lnTo>
                  <a:lnTo>
                    <a:pt x="314169" y="306822"/>
                  </a:lnTo>
                  <a:lnTo>
                    <a:pt x="321827" y="307127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68" y="297878"/>
                  </a:lnTo>
                  <a:lnTo>
                    <a:pt x="361657" y="297878"/>
                  </a:lnTo>
                  <a:lnTo>
                    <a:pt x="368490" y="300621"/>
                  </a:lnTo>
                  <a:lnTo>
                    <a:pt x="375323" y="303352"/>
                  </a:lnTo>
                  <a:lnTo>
                    <a:pt x="381698" y="308813"/>
                  </a:lnTo>
                  <a:lnTo>
                    <a:pt x="386702" y="309727"/>
                  </a:lnTo>
                  <a:lnTo>
                    <a:pt x="391718" y="310642"/>
                  </a:lnTo>
                  <a:lnTo>
                    <a:pt x="395363" y="306997"/>
                  </a:lnTo>
                  <a:lnTo>
                    <a:pt x="399910" y="305168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73" y="303352"/>
                  </a:lnTo>
                  <a:lnTo>
                    <a:pt x="415404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665" y="3006014"/>
              <a:ext cx="251421" cy="1503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9897" y="2534589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87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38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782" y="3695749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9204" y="3695749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8287" y="3695749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12" y="3695749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4467" y="3695749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7411" y="3695749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0662" y="3695749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7118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4486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1866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467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2060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9440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4341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0787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8167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215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953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06920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898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827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5647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9638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9701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4399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78378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5758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33126" y="4139549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64323" y="4071343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D89CA7-8085-4DC0-92CD-C2D3B1CF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2220E2-C817-4911-B85A-62D64F1B883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864984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2775" marR="5080" indent="-600710">
              <a:lnSpc>
                <a:spcPct val="101000"/>
              </a:lnSpc>
              <a:spcBef>
                <a:spcPts val="90"/>
              </a:spcBef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Keep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track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Terminate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1294"/>
            <a:ext cx="2767965" cy="952500"/>
            <a:chOff x="1375434" y="2371294"/>
            <a:chExt cx="2767965" cy="952500"/>
          </a:xfrm>
        </p:grpSpPr>
        <p:sp>
          <p:nvSpPr>
            <p:cNvPr id="5" name="object 5"/>
            <p:cNvSpPr/>
            <p:nvPr/>
          </p:nvSpPr>
          <p:spPr>
            <a:xfrm>
              <a:off x="3032821" y="2391791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35" y="47263"/>
                  </a:lnTo>
                  <a:lnTo>
                    <a:pt x="477021" y="49187"/>
                  </a:lnTo>
                  <a:lnTo>
                    <a:pt x="468410" y="51110"/>
                  </a:lnTo>
                  <a:lnTo>
                    <a:pt x="458687" y="53289"/>
                  </a:lnTo>
                  <a:lnTo>
                    <a:pt x="416333" y="73329"/>
                  </a:lnTo>
                  <a:lnTo>
                    <a:pt x="396343" y="107532"/>
                  </a:lnTo>
                  <a:lnTo>
                    <a:pt x="391276" y="130263"/>
                  </a:lnTo>
                  <a:lnTo>
                    <a:pt x="394920" y="134823"/>
                  </a:lnTo>
                  <a:lnTo>
                    <a:pt x="396737" y="137096"/>
                  </a:lnTo>
                  <a:lnTo>
                    <a:pt x="398565" y="139369"/>
                  </a:lnTo>
                  <a:lnTo>
                    <a:pt x="389459" y="139369"/>
                  </a:lnTo>
                  <a:lnTo>
                    <a:pt x="381200" y="139369"/>
                  </a:lnTo>
                  <a:lnTo>
                    <a:pt x="371235" y="139369"/>
                  </a:lnTo>
                  <a:lnTo>
                    <a:pt x="361270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92"/>
                  </a:lnTo>
                  <a:lnTo>
                    <a:pt x="343905" y="124802"/>
                  </a:lnTo>
                  <a:lnTo>
                    <a:pt x="335256" y="118427"/>
                  </a:lnTo>
                  <a:lnTo>
                    <a:pt x="295175" y="102031"/>
                  </a:lnTo>
                  <a:lnTo>
                    <a:pt x="266282" y="96579"/>
                  </a:lnTo>
                  <a:lnTo>
                    <a:pt x="256452" y="98831"/>
                  </a:lnTo>
                  <a:lnTo>
                    <a:pt x="223980" y="121830"/>
                  </a:lnTo>
                  <a:lnTo>
                    <a:pt x="198266" y="157027"/>
                  </a:lnTo>
                  <a:lnTo>
                    <a:pt x="185853" y="180365"/>
                  </a:lnTo>
                  <a:lnTo>
                    <a:pt x="180066" y="190807"/>
                  </a:lnTo>
                  <a:lnTo>
                    <a:pt x="151067" y="224902"/>
                  </a:lnTo>
                  <a:lnTo>
                    <a:pt x="130683" y="239675"/>
                  </a:lnTo>
                  <a:lnTo>
                    <a:pt x="119813" y="247319"/>
                  </a:lnTo>
                  <a:lnTo>
                    <a:pt x="108942" y="255356"/>
                  </a:lnTo>
                  <a:lnTo>
                    <a:pt x="98456" y="263436"/>
                  </a:lnTo>
                  <a:lnTo>
                    <a:pt x="88740" y="271087"/>
                  </a:lnTo>
                  <a:lnTo>
                    <a:pt x="80176" y="277837"/>
                  </a:lnTo>
                  <a:lnTo>
                    <a:pt x="72988" y="283398"/>
                  </a:lnTo>
                  <a:lnTo>
                    <a:pt x="66692" y="288143"/>
                  </a:lnTo>
                  <a:lnTo>
                    <a:pt x="60649" y="292632"/>
                  </a:lnTo>
                  <a:lnTo>
                    <a:pt x="54218" y="297421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18" y="436346"/>
                  </a:lnTo>
                  <a:lnTo>
                    <a:pt x="23334" y="458254"/>
                  </a:lnTo>
                  <a:lnTo>
                    <a:pt x="29173" y="466407"/>
                  </a:lnTo>
                  <a:lnTo>
                    <a:pt x="34905" y="476018"/>
                  </a:lnTo>
                  <a:lnTo>
                    <a:pt x="40554" y="486567"/>
                  </a:lnTo>
                  <a:lnTo>
                    <a:pt x="46206" y="497284"/>
                  </a:lnTo>
                  <a:lnTo>
                    <a:pt x="51944" y="507403"/>
                  </a:lnTo>
                  <a:lnTo>
                    <a:pt x="57831" y="516389"/>
                  </a:lnTo>
                  <a:lnTo>
                    <a:pt x="63844" y="524651"/>
                  </a:lnTo>
                  <a:lnTo>
                    <a:pt x="69943" y="532829"/>
                  </a:lnTo>
                  <a:lnTo>
                    <a:pt x="76087" y="541566"/>
                  </a:lnTo>
                  <a:lnTo>
                    <a:pt x="99772" y="584377"/>
                  </a:lnTo>
                  <a:lnTo>
                    <a:pt x="114437" y="616083"/>
                  </a:lnTo>
                  <a:lnTo>
                    <a:pt x="118441" y="624916"/>
                  </a:lnTo>
                  <a:lnTo>
                    <a:pt x="121897" y="632497"/>
                  </a:lnTo>
                  <a:lnTo>
                    <a:pt x="124539" y="639095"/>
                  </a:lnTo>
                  <a:lnTo>
                    <a:pt x="126069" y="645093"/>
                  </a:lnTo>
                  <a:lnTo>
                    <a:pt x="126188" y="650875"/>
                  </a:lnTo>
                  <a:lnTo>
                    <a:pt x="125274" y="658622"/>
                  </a:lnTo>
                  <a:lnTo>
                    <a:pt x="119813" y="666826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48" y="683221"/>
                  </a:lnTo>
                  <a:lnTo>
                    <a:pt x="144857" y="696429"/>
                  </a:lnTo>
                  <a:lnTo>
                    <a:pt x="154100" y="695546"/>
                  </a:lnTo>
                  <a:lnTo>
                    <a:pt x="195539" y="681008"/>
                  </a:lnTo>
                  <a:lnTo>
                    <a:pt x="202706" y="676846"/>
                  </a:lnTo>
                  <a:lnTo>
                    <a:pt x="211939" y="671495"/>
                  </a:lnTo>
                  <a:lnTo>
                    <a:pt x="253360" y="650791"/>
                  </a:lnTo>
                  <a:lnTo>
                    <a:pt x="282415" y="644430"/>
                  </a:lnTo>
                  <a:lnTo>
                    <a:pt x="289249" y="643364"/>
                  </a:lnTo>
                  <a:lnTo>
                    <a:pt x="332970" y="624459"/>
                  </a:lnTo>
                  <a:lnTo>
                    <a:pt x="342338" y="619100"/>
                  </a:lnTo>
                  <a:lnTo>
                    <a:pt x="386577" y="595100"/>
                  </a:lnTo>
                  <a:lnTo>
                    <a:pt x="398105" y="589102"/>
                  </a:lnTo>
                  <a:lnTo>
                    <a:pt x="408952" y="583360"/>
                  </a:lnTo>
                  <a:lnTo>
                    <a:pt x="418606" y="578002"/>
                  </a:lnTo>
                  <a:lnTo>
                    <a:pt x="426801" y="573149"/>
                  </a:lnTo>
                  <a:lnTo>
                    <a:pt x="434316" y="568894"/>
                  </a:lnTo>
                  <a:lnTo>
                    <a:pt x="475424" y="559217"/>
                  </a:lnTo>
                  <a:lnTo>
                    <a:pt x="513192" y="557747"/>
                  </a:lnTo>
                  <a:lnTo>
                    <a:pt x="523991" y="557960"/>
                  </a:lnTo>
                  <a:lnTo>
                    <a:pt x="566578" y="567809"/>
                  </a:lnTo>
                  <a:lnTo>
                    <a:pt x="607114" y="594968"/>
                  </a:lnTo>
                  <a:lnTo>
                    <a:pt x="635754" y="634938"/>
                  </a:lnTo>
                  <a:lnTo>
                    <a:pt x="644983" y="653161"/>
                  </a:lnTo>
                  <a:lnTo>
                    <a:pt x="649987" y="663181"/>
                  </a:lnTo>
                  <a:lnTo>
                    <a:pt x="652718" y="667727"/>
                  </a:lnTo>
                  <a:lnTo>
                    <a:pt x="654089" y="670013"/>
                  </a:lnTo>
                  <a:lnTo>
                    <a:pt x="655448" y="672287"/>
                  </a:lnTo>
                  <a:lnTo>
                    <a:pt x="657734" y="668642"/>
                  </a:lnTo>
                  <a:lnTo>
                    <a:pt x="660008" y="664997"/>
                  </a:lnTo>
                  <a:lnTo>
                    <a:pt x="664567" y="657707"/>
                  </a:lnTo>
                  <a:lnTo>
                    <a:pt x="685509" y="622185"/>
                  </a:lnTo>
                  <a:lnTo>
                    <a:pt x="690068" y="613981"/>
                  </a:lnTo>
                  <a:lnTo>
                    <a:pt x="690983" y="613524"/>
                  </a:lnTo>
                  <a:lnTo>
                    <a:pt x="703448" y="650708"/>
                  </a:lnTo>
                  <a:lnTo>
                    <a:pt x="704907" y="657846"/>
                  </a:lnTo>
                  <a:lnTo>
                    <a:pt x="721044" y="699617"/>
                  </a:lnTo>
                  <a:lnTo>
                    <a:pt x="745078" y="737904"/>
                  </a:lnTo>
                  <a:lnTo>
                    <a:pt x="785039" y="760933"/>
                  </a:lnTo>
                  <a:lnTo>
                    <a:pt x="801663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35" y="773136"/>
                  </a:lnTo>
                  <a:lnTo>
                    <a:pt x="837476" y="770951"/>
                  </a:lnTo>
                  <a:lnTo>
                    <a:pt x="844742" y="769193"/>
                  </a:lnTo>
                  <a:lnTo>
                    <a:pt x="852222" y="768845"/>
                  </a:lnTo>
                  <a:lnTo>
                    <a:pt x="859744" y="770555"/>
                  </a:lnTo>
                  <a:lnTo>
                    <a:pt x="867310" y="773631"/>
                  </a:lnTo>
                  <a:lnTo>
                    <a:pt x="874961" y="777048"/>
                  </a:lnTo>
                  <a:lnTo>
                    <a:pt x="882740" y="779780"/>
                  </a:lnTo>
                  <a:lnTo>
                    <a:pt x="890682" y="781017"/>
                  </a:lnTo>
                  <a:lnTo>
                    <a:pt x="898793" y="780805"/>
                  </a:lnTo>
                  <a:lnTo>
                    <a:pt x="907075" y="779397"/>
                  </a:lnTo>
                  <a:lnTo>
                    <a:pt x="915532" y="777049"/>
                  </a:lnTo>
                  <a:lnTo>
                    <a:pt x="924152" y="774044"/>
                  </a:lnTo>
                  <a:lnTo>
                    <a:pt x="932899" y="770782"/>
                  </a:lnTo>
                  <a:lnTo>
                    <a:pt x="941731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4" y="720386"/>
                  </a:lnTo>
                  <a:lnTo>
                    <a:pt x="1026849" y="682607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70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22" y="400824"/>
                  </a:lnTo>
                  <a:lnTo>
                    <a:pt x="1044025" y="365662"/>
                  </a:lnTo>
                  <a:lnTo>
                    <a:pt x="1006284" y="334805"/>
                  </a:lnTo>
                  <a:lnTo>
                    <a:pt x="993076" y="324867"/>
                  </a:lnTo>
                  <a:lnTo>
                    <a:pt x="958932" y="293262"/>
                  </a:lnTo>
                  <a:lnTo>
                    <a:pt x="938303" y="260527"/>
                  </a:lnTo>
                  <a:lnTo>
                    <a:pt x="918645" y="222999"/>
                  </a:lnTo>
                  <a:lnTo>
                    <a:pt x="905910" y="181679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63" y="108570"/>
                  </a:lnTo>
                  <a:lnTo>
                    <a:pt x="865311" y="107099"/>
                  </a:lnTo>
                  <a:lnTo>
                    <a:pt x="844955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37" y="0"/>
                  </a:lnTo>
                  <a:lnTo>
                    <a:pt x="826708" y="10934"/>
                  </a:lnTo>
                  <a:lnTo>
                    <a:pt x="824434" y="18669"/>
                  </a:lnTo>
                  <a:lnTo>
                    <a:pt x="822161" y="26416"/>
                  </a:lnTo>
                  <a:lnTo>
                    <a:pt x="819431" y="30975"/>
                  </a:lnTo>
                  <a:lnTo>
                    <a:pt x="816243" y="40081"/>
                  </a:lnTo>
                  <a:lnTo>
                    <a:pt x="813774" y="47679"/>
                  </a:lnTo>
                  <a:lnTo>
                    <a:pt x="811176" y="56475"/>
                  </a:lnTo>
                  <a:lnTo>
                    <a:pt x="808492" y="65954"/>
                  </a:lnTo>
                  <a:lnTo>
                    <a:pt x="805765" y="75603"/>
                  </a:lnTo>
                  <a:lnTo>
                    <a:pt x="803025" y="85087"/>
                  </a:lnTo>
                  <a:lnTo>
                    <a:pt x="791249" y="129550"/>
                  </a:lnTo>
                  <a:lnTo>
                    <a:pt x="780251" y="179451"/>
                  </a:lnTo>
                  <a:lnTo>
                    <a:pt x="779349" y="184010"/>
                  </a:lnTo>
                  <a:lnTo>
                    <a:pt x="776162" y="189928"/>
                  </a:lnTo>
                  <a:lnTo>
                    <a:pt x="745186" y="218630"/>
                  </a:lnTo>
                  <a:lnTo>
                    <a:pt x="739268" y="219544"/>
                  </a:lnTo>
                  <a:lnTo>
                    <a:pt x="700037" y="201778"/>
                  </a:lnTo>
                  <a:lnTo>
                    <a:pt x="665508" y="181480"/>
                  </a:lnTo>
                  <a:lnTo>
                    <a:pt x="622803" y="155650"/>
                  </a:lnTo>
                  <a:lnTo>
                    <a:pt x="590323" y="134650"/>
                  </a:lnTo>
                  <a:lnTo>
                    <a:pt x="590309" y="131782"/>
                  </a:lnTo>
                  <a:lnTo>
                    <a:pt x="593968" y="128447"/>
                  </a:lnTo>
                  <a:lnTo>
                    <a:pt x="600181" y="123441"/>
                  </a:lnTo>
                  <a:lnTo>
                    <a:pt x="607803" y="117114"/>
                  </a:lnTo>
                  <a:lnTo>
                    <a:pt x="635341" y="86995"/>
                  </a:lnTo>
                  <a:lnTo>
                    <a:pt x="639053" y="82435"/>
                  </a:lnTo>
                  <a:lnTo>
                    <a:pt x="644526" y="76517"/>
                  </a:lnTo>
                  <a:lnTo>
                    <a:pt x="652718" y="71056"/>
                  </a:lnTo>
                  <a:lnTo>
                    <a:pt x="657734" y="65582"/>
                  </a:lnTo>
                  <a:lnTo>
                    <a:pt x="662738" y="60121"/>
                  </a:lnTo>
                  <a:lnTo>
                    <a:pt x="664567" y="54660"/>
                  </a:lnTo>
                  <a:lnTo>
                    <a:pt x="663195" y="52374"/>
                  </a:lnTo>
                  <a:lnTo>
                    <a:pt x="661836" y="50101"/>
                  </a:lnTo>
                  <a:lnTo>
                    <a:pt x="657277" y="51015"/>
                  </a:lnTo>
                  <a:lnTo>
                    <a:pt x="642697" y="51917"/>
                  </a:lnTo>
                  <a:lnTo>
                    <a:pt x="630126" y="52553"/>
                  </a:lnTo>
                  <a:lnTo>
                    <a:pt x="615204" y="52890"/>
                  </a:lnTo>
                  <a:lnTo>
                    <a:pt x="599340" y="52630"/>
                  </a:lnTo>
                  <a:lnTo>
                    <a:pt x="557984" y="46286"/>
                  </a:lnTo>
                  <a:lnTo>
                    <a:pt x="537478" y="40081"/>
                  </a:lnTo>
                  <a:lnTo>
                    <a:pt x="528698" y="37711"/>
                  </a:lnTo>
                  <a:lnTo>
                    <a:pt x="520857" y="36153"/>
                  </a:lnTo>
                  <a:lnTo>
                    <a:pt x="514039" y="35534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384" y="3201175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2555" y="2796260"/>
              <a:ext cx="14604" cy="337185"/>
            </a:xfrm>
            <a:custGeom>
              <a:avLst/>
              <a:gdLst/>
              <a:ahLst/>
              <a:cxnLst/>
              <a:rect l="l" t="t" r="r" b="b"/>
              <a:pathLst>
                <a:path w="14604" h="337185">
                  <a:moveTo>
                    <a:pt x="0" y="336816"/>
                  </a:moveTo>
                  <a:lnTo>
                    <a:pt x="14351" y="0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1883" y="2529479"/>
              <a:ext cx="333375" cy="516890"/>
            </a:xfrm>
            <a:custGeom>
              <a:avLst/>
              <a:gdLst/>
              <a:ahLst/>
              <a:cxnLst/>
              <a:rect l="l" t="t" r="r" b="b"/>
              <a:pathLst>
                <a:path w="333375" h="516889">
                  <a:moveTo>
                    <a:pt x="0" y="245539"/>
                  </a:moveTo>
                  <a:lnTo>
                    <a:pt x="9116" y="283996"/>
                  </a:lnTo>
                  <a:lnTo>
                    <a:pt x="31239" y="321054"/>
                  </a:lnTo>
                  <a:lnTo>
                    <a:pt x="39751" y="332195"/>
                  </a:lnTo>
                  <a:lnTo>
                    <a:pt x="48603" y="343846"/>
                  </a:lnTo>
                  <a:lnTo>
                    <a:pt x="76070" y="388179"/>
                  </a:lnTo>
                  <a:lnTo>
                    <a:pt x="99714" y="437754"/>
                  </a:lnTo>
                  <a:lnTo>
                    <a:pt x="114551" y="480077"/>
                  </a:lnTo>
                  <a:lnTo>
                    <a:pt x="117662" y="492535"/>
                  </a:lnTo>
                  <a:lnTo>
                    <a:pt x="121028" y="503328"/>
                  </a:lnTo>
                  <a:lnTo>
                    <a:pt x="125928" y="511478"/>
                  </a:lnTo>
                  <a:lnTo>
                    <a:pt x="133639" y="516006"/>
                  </a:lnTo>
                  <a:lnTo>
                    <a:pt x="145089" y="516271"/>
                  </a:lnTo>
                  <a:lnTo>
                    <a:pt x="159735" y="513045"/>
                  </a:lnTo>
                  <a:lnTo>
                    <a:pt x="213963" y="493266"/>
                  </a:lnTo>
                  <a:lnTo>
                    <a:pt x="251488" y="477336"/>
                  </a:lnTo>
                  <a:lnTo>
                    <a:pt x="285430" y="458288"/>
                  </a:lnTo>
                  <a:lnTo>
                    <a:pt x="320977" y="427334"/>
                  </a:lnTo>
                  <a:lnTo>
                    <a:pt x="332608" y="385303"/>
                  </a:lnTo>
                  <a:lnTo>
                    <a:pt x="332801" y="355948"/>
                  </a:lnTo>
                  <a:lnTo>
                    <a:pt x="332780" y="344129"/>
                  </a:lnTo>
                  <a:lnTo>
                    <a:pt x="331442" y="303204"/>
                  </a:lnTo>
                  <a:lnTo>
                    <a:pt x="328819" y="272802"/>
                  </a:lnTo>
                  <a:lnTo>
                    <a:pt x="327595" y="256725"/>
                  </a:lnTo>
                  <a:lnTo>
                    <a:pt x="326883" y="240009"/>
                  </a:lnTo>
                  <a:lnTo>
                    <a:pt x="326902" y="222716"/>
                  </a:lnTo>
                  <a:lnTo>
                    <a:pt x="327785" y="188469"/>
                  </a:lnTo>
                  <a:lnTo>
                    <a:pt x="327797" y="172712"/>
                  </a:lnTo>
                  <a:lnTo>
                    <a:pt x="327078" y="158440"/>
                  </a:lnTo>
                  <a:lnTo>
                    <a:pt x="325805" y="145145"/>
                  </a:lnTo>
                  <a:lnTo>
                    <a:pt x="324277" y="132105"/>
                  </a:lnTo>
                  <a:lnTo>
                    <a:pt x="322793" y="118597"/>
                  </a:lnTo>
                  <a:lnTo>
                    <a:pt x="321558" y="104159"/>
                  </a:lnTo>
                  <a:lnTo>
                    <a:pt x="320407" y="89333"/>
                  </a:lnTo>
                  <a:lnTo>
                    <a:pt x="319087" y="74931"/>
                  </a:lnTo>
                  <a:lnTo>
                    <a:pt x="307178" y="32224"/>
                  </a:lnTo>
                  <a:lnTo>
                    <a:pt x="277579" y="5429"/>
                  </a:lnTo>
                  <a:lnTo>
                    <a:pt x="261250" y="0"/>
                  </a:lnTo>
                  <a:lnTo>
                    <a:pt x="253739" y="43"/>
                  </a:lnTo>
                  <a:lnTo>
                    <a:pt x="213608" y="19886"/>
                  </a:lnTo>
                  <a:lnTo>
                    <a:pt x="180030" y="58035"/>
                  </a:lnTo>
                  <a:lnTo>
                    <a:pt x="171841" y="69042"/>
                  </a:lnTo>
                  <a:lnTo>
                    <a:pt x="163629" y="79793"/>
                  </a:lnTo>
                  <a:lnTo>
                    <a:pt x="137284" y="110418"/>
                  </a:lnTo>
                  <a:lnTo>
                    <a:pt x="105950" y="138938"/>
                  </a:lnTo>
                  <a:lnTo>
                    <a:pt x="70952" y="163962"/>
                  </a:lnTo>
                  <a:lnTo>
                    <a:pt x="59182" y="171748"/>
                  </a:lnTo>
                  <a:lnTo>
                    <a:pt x="47711" y="179532"/>
                  </a:lnTo>
                  <a:lnTo>
                    <a:pt x="17782" y="204405"/>
                  </a:lnTo>
                  <a:lnTo>
                    <a:pt x="1386" y="234151"/>
                  </a:lnTo>
                  <a:lnTo>
                    <a:pt x="0" y="2455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409" y="2580360"/>
              <a:ext cx="415925" cy="311150"/>
            </a:xfrm>
            <a:custGeom>
              <a:avLst/>
              <a:gdLst/>
              <a:ahLst/>
              <a:cxnLst/>
              <a:rect l="l" t="t" r="r" b="b"/>
              <a:pathLst>
                <a:path w="415925" h="311150">
                  <a:moveTo>
                    <a:pt x="0" y="215900"/>
                  </a:moveTo>
                  <a:lnTo>
                    <a:pt x="2730" y="0"/>
                  </a:lnTo>
                </a:path>
                <a:path w="415925" h="311150">
                  <a:moveTo>
                    <a:pt x="87452" y="286943"/>
                  </a:moveTo>
                  <a:lnTo>
                    <a:pt x="88035" y="286993"/>
                  </a:lnTo>
                  <a:lnTo>
                    <a:pt x="92121" y="287342"/>
                  </a:lnTo>
                  <a:lnTo>
                    <a:pt x="103209" y="288288"/>
                  </a:lnTo>
                  <a:lnTo>
                    <a:pt x="158685" y="293034"/>
                  </a:lnTo>
                  <a:lnTo>
                    <a:pt x="199783" y="296575"/>
                  </a:lnTo>
                  <a:lnTo>
                    <a:pt x="241310" y="300198"/>
                  </a:lnTo>
                  <a:lnTo>
                    <a:pt x="300189" y="305573"/>
                  </a:lnTo>
                  <a:lnTo>
                    <a:pt x="314164" y="306817"/>
                  </a:lnTo>
                  <a:lnTo>
                    <a:pt x="321822" y="307125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55" y="297878"/>
                  </a:lnTo>
                  <a:lnTo>
                    <a:pt x="361645" y="297878"/>
                  </a:lnTo>
                  <a:lnTo>
                    <a:pt x="368477" y="300609"/>
                  </a:lnTo>
                  <a:lnTo>
                    <a:pt x="375310" y="303352"/>
                  </a:lnTo>
                  <a:lnTo>
                    <a:pt x="381685" y="308813"/>
                  </a:lnTo>
                  <a:lnTo>
                    <a:pt x="386702" y="309727"/>
                  </a:lnTo>
                  <a:lnTo>
                    <a:pt x="391706" y="310629"/>
                  </a:lnTo>
                  <a:lnTo>
                    <a:pt x="395351" y="306984"/>
                  </a:lnTo>
                  <a:lnTo>
                    <a:pt x="399910" y="305168"/>
                  </a:lnTo>
                  <a:lnTo>
                    <a:pt x="404456" y="303352"/>
                  </a:lnTo>
                  <a:lnTo>
                    <a:pt x="409930" y="303352"/>
                  </a:lnTo>
                  <a:lnTo>
                    <a:pt x="412661" y="303352"/>
                  </a:lnTo>
                  <a:lnTo>
                    <a:pt x="415391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55" y="3005315"/>
              <a:ext cx="251433" cy="1503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87" y="2533904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83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31" y="2391803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28" y="47263"/>
                  </a:lnTo>
                  <a:lnTo>
                    <a:pt x="477010" y="49187"/>
                  </a:lnTo>
                  <a:lnTo>
                    <a:pt x="468397" y="51110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32"/>
                  </a:lnTo>
                  <a:lnTo>
                    <a:pt x="391276" y="130263"/>
                  </a:lnTo>
                  <a:lnTo>
                    <a:pt x="394908" y="134823"/>
                  </a:lnTo>
                  <a:lnTo>
                    <a:pt x="396737" y="137096"/>
                  </a:lnTo>
                  <a:lnTo>
                    <a:pt x="398553" y="139369"/>
                  </a:lnTo>
                  <a:lnTo>
                    <a:pt x="389447" y="139369"/>
                  </a:lnTo>
                  <a:lnTo>
                    <a:pt x="381193" y="139369"/>
                  </a:lnTo>
                  <a:lnTo>
                    <a:pt x="371229" y="139369"/>
                  </a:lnTo>
                  <a:lnTo>
                    <a:pt x="361265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80"/>
                  </a:lnTo>
                  <a:lnTo>
                    <a:pt x="343905" y="124802"/>
                  </a:lnTo>
                  <a:lnTo>
                    <a:pt x="335243" y="118414"/>
                  </a:lnTo>
                  <a:lnTo>
                    <a:pt x="295162" y="102019"/>
                  </a:lnTo>
                  <a:lnTo>
                    <a:pt x="266280" y="96579"/>
                  </a:lnTo>
                  <a:lnTo>
                    <a:pt x="256452" y="98831"/>
                  </a:lnTo>
                  <a:lnTo>
                    <a:pt x="223975" y="121830"/>
                  </a:lnTo>
                  <a:lnTo>
                    <a:pt x="198259" y="157022"/>
                  </a:lnTo>
                  <a:lnTo>
                    <a:pt x="185853" y="180365"/>
                  </a:lnTo>
                  <a:lnTo>
                    <a:pt x="180064" y="190807"/>
                  </a:lnTo>
                  <a:lnTo>
                    <a:pt x="151061" y="224902"/>
                  </a:lnTo>
                  <a:lnTo>
                    <a:pt x="130678" y="239675"/>
                  </a:lnTo>
                  <a:lnTo>
                    <a:pt x="119800" y="247319"/>
                  </a:lnTo>
                  <a:lnTo>
                    <a:pt x="108937" y="255354"/>
                  </a:lnTo>
                  <a:lnTo>
                    <a:pt x="98455" y="263431"/>
                  </a:lnTo>
                  <a:lnTo>
                    <a:pt x="88739" y="271081"/>
                  </a:lnTo>
                  <a:lnTo>
                    <a:pt x="80176" y="277837"/>
                  </a:lnTo>
                  <a:lnTo>
                    <a:pt x="72981" y="283398"/>
                  </a:lnTo>
                  <a:lnTo>
                    <a:pt x="66683" y="288143"/>
                  </a:lnTo>
                  <a:lnTo>
                    <a:pt x="60642" y="292632"/>
                  </a:lnTo>
                  <a:lnTo>
                    <a:pt x="54218" y="297421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9" y="458249"/>
                  </a:lnTo>
                  <a:lnTo>
                    <a:pt x="29160" y="466407"/>
                  </a:lnTo>
                  <a:lnTo>
                    <a:pt x="34899" y="476013"/>
                  </a:lnTo>
                  <a:lnTo>
                    <a:pt x="40551" y="486562"/>
                  </a:lnTo>
                  <a:lnTo>
                    <a:pt x="46200" y="497282"/>
                  </a:lnTo>
                  <a:lnTo>
                    <a:pt x="51932" y="507403"/>
                  </a:lnTo>
                  <a:lnTo>
                    <a:pt x="57820" y="516389"/>
                  </a:lnTo>
                  <a:lnTo>
                    <a:pt x="63836" y="524651"/>
                  </a:lnTo>
                  <a:lnTo>
                    <a:pt x="69936" y="532829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31" y="616081"/>
                  </a:lnTo>
                  <a:lnTo>
                    <a:pt x="118441" y="624916"/>
                  </a:lnTo>
                  <a:lnTo>
                    <a:pt x="121890" y="632495"/>
                  </a:lnTo>
                  <a:lnTo>
                    <a:pt x="124528" y="639090"/>
                  </a:lnTo>
                  <a:lnTo>
                    <a:pt x="126057" y="645088"/>
                  </a:lnTo>
                  <a:lnTo>
                    <a:pt x="126176" y="650875"/>
                  </a:lnTo>
                  <a:lnTo>
                    <a:pt x="125274" y="658622"/>
                  </a:lnTo>
                  <a:lnTo>
                    <a:pt x="119800" y="666813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35" y="683209"/>
                  </a:lnTo>
                  <a:lnTo>
                    <a:pt x="144857" y="696429"/>
                  </a:lnTo>
                  <a:lnTo>
                    <a:pt x="154092" y="695546"/>
                  </a:lnTo>
                  <a:lnTo>
                    <a:pt x="195537" y="680998"/>
                  </a:lnTo>
                  <a:lnTo>
                    <a:pt x="202706" y="676833"/>
                  </a:lnTo>
                  <a:lnTo>
                    <a:pt x="211931" y="671489"/>
                  </a:lnTo>
                  <a:lnTo>
                    <a:pt x="253349" y="650791"/>
                  </a:lnTo>
                  <a:lnTo>
                    <a:pt x="282410" y="644428"/>
                  </a:lnTo>
                  <a:lnTo>
                    <a:pt x="289244" y="643358"/>
                  </a:lnTo>
                  <a:lnTo>
                    <a:pt x="332970" y="624459"/>
                  </a:lnTo>
                  <a:lnTo>
                    <a:pt x="342333" y="619099"/>
                  </a:lnTo>
                  <a:lnTo>
                    <a:pt x="386571" y="595100"/>
                  </a:lnTo>
                  <a:lnTo>
                    <a:pt x="398102" y="589102"/>
                  </a:lnTo>
                  <a:lnTo>
                    <a:pt x="408946" y="583360"/>
                  </a:lnTo>
                  <a:lnTo>
                    <a:pt x="418593" y="578002"/>
                  </a:lnTo>
                  <a:lnTo>
                    <a:pt x="426796" y="573147"/>
                  </a:lnTo>
                  <a:lnTo>
                    <a:pt x="434314" y="568888"/>
                  </a:lnTo>
                  <a:lnTo>
                    <a:pt x="475424" y="559211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74" y="567807"/>
                  </a:lnTo>
                  <a:lnTo>
                    <a:pt x="607109" y="594966"/>
                  </a:lnTo>
                  <a:lnTo>
                    <a:pt x="635752" y="634931"/>
                  </a:lnTo>
                  <a:lnTo>
                    <a:pt x="644971" y="653148"/>
                  </a:lnTo>
                  <a:lnTo>
                    <a:pt x="649987" y="663168"/>
                  </a:lnTo>
                  <a:lnTo>
                    <a:pt x="652718" y="667727"/>
                  </a:lnTo>
                  <a:lnTo>
                    <a:pt x="654077" y="670001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60008" y="664997"/>
                  </a:lnTo>
                  <a:lnTo>
                    <a:pt x="682321" y="627720"/>
                  </a:lnTo>
                  <a:lnTo>
                    <a:pt x="690068" y="613981"/>
                  </a:lnTo>
                  <a:lnTo>
                    <a:pt x="690970" y="613524"/>
                  </a:lnTo>
                  <a:lnTo>
                    <a:pt x="691885" y="613067"/>
                  </a:lnTo>
                  <a:lnTo>
                    <a:pt x="692799" y="613981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62"/>
                  </a:lnTo>
                  <a:lnTo>
                    <a:pt x="700990" y="637667"/>
                  </a:lnTo>
                  <a:lnTo>
                    <a:pt x="702240" y="643996"/>
                  </a:lnTo>
                  <a:lnTo>
                    <a:pt x="703446" y="650708"/>
                  </a:lnTo>
                  <a:lnTo>
                    <a:pt x="704907" y="657846"/>
                  </a:lnTo>
                  <a:lnTo>
                    <a:pt x="721031" y="699617"/>
                  </a:lnTo>
                  <a:lnTo>
                    <a:pt x="745071" y="737899"/>
                  </a:lnTo>
                  <a:lnTo>
                    <a:pt x="785028" y="760928"/>
                  </a:lnTo>
                  <a:lnTo>
                    <a:pt x="801651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28" y="773136"/>
                  </a:lnTo>
                  <a:lnTo>
                    <a:pt x="837465" y="770951"/>
                  </a:lnTo>
                  <a:lnTo>
                    <a:pt x="844730" y="769193"/>
                  </a:lnTo>
                  <a:lnTo>
                    <a:pt x="852209" y="768845"/>
                  </a:lnTo>
                  <a:lnTo>
                    <a:pt x="859732" y="770555"/>
                  </a:lnTo>
                  <a:lnTo>
                    <a:pt x="867297" y="773631"/>
                  </a:lnTo>
                  <a:lnTo>
                    <a:pt x="874948" y="777048"/>
                  </a:lnTo>
                  <a:lnTo>
                    <a:pt x="882727" y="779780"/>
                  </a:lnTo>
                  <a:lnTo>
                    <a:pt x="890671" y="781017"/>
                  </a:lnTo>
                  <a:lnTo>
                    <a:pt x="898787" y="780805"/>
                  </a:lnTo>
                  <a:lnTo>
                    <a:pt x="907073" y="779397"/>
                  </a:lnTo>
                  <a:lnTo>
                    <a:pt x="915532" y="777049"/>
                  </a:lnTo>
                  <a:lnTo>
                    <a:pt x="924147" y="774044"/>
                  </a:lnTo>
                  <a:lnTo>
                    <a:pt x="932892" y="770782"/>
                  </a:lnTo>
                  <a:lnTo>
                    <a:pt x="941724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2" y="720386"/>
                  </a:lnTo>
                  <a:lnTo>
                    <a:pt x="1026842" y="682607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70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09" y="400812"/>
                  </a:lnTo>
                  <a:lnTo>
                    <a:pt x="1044025" y="365662"/>
                  </a:lnTo>
                  <a:lnTo>
                    <a:pt x="1006279" y="334800"/>
                  </a:lnTo>
                  <a:lnTo>
                    <a:pt x="993071" y="324866"/>
                  </a:lnTo>
                  <a:lnTo>
                    <a:pt x="958925" y="293262"/>
                  </a:lnTo>
                  <a:lnTo>
                    <a:pt x="938303" y="260527"/>
                  </a:lnTo>
                  <a:lnTo>
                    <a:pt x="918632" y="222994"/>
                  </a:lnTo>
                  <a:lnTo>
                    <a:pt x="905903" y="181673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56" y="108569"/>
                  </a:lnTo>
                  <a:lnTo>
                    <a:pt x="865305" y="107094"/>
                  </a:lnTo>
                  <a:lnTo>
                    <a:pt x="844949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24" y="0"/>
                  </a:lnTo>
                  <a:lnTo>
                    <a:pt x="826708" y="10922"/>
                  </a:lnTo>
                  <a:lnTo>
                    <a:pt x="824434" y="18669"/>
                  </a:lnTo>
                  <a:lnTo>
                    <a:pt x="822148" y="26416"/>
                  </a:lnTo>
                  <a:lnTo>
                    <a:pt x="819418" y="30962"/>
                  </a:lnTo>
                  <a:lnTo>
                    <a:pt x="816230" y="40081"/>
                  </a:lnTo>
                  <a:lnTo>
                    <a:pt x="813761" y="47679"/>
                  </a:lnTo>
                  <a:lnTo>
                    <a:pt x="811163" y="56475"/>
                  </a:lnTo>
                  <a:lnTo>
                    <a:pt x="808479" y="65954"/>
                  </a:lnTo>
                  <a:lnTo>
                    <a:pt x="805753" y="75603"/>
                  </a:lnTo>
                  <a:lnTo>
                    <a:pt x="803012" y="85082"/>
                  </a:lnTo>
                  <a:lnTo>
                    <a:pt x="791247" y="129550"/>
                  </a:lnTo>
                  <a:lnTo>
                    <a:pt x="780251" y="179451"/>
                  </a:lnTo>
                  <a:lnTo>
                    <a:pt x="779337" y="184010"/>
                  </a:lnTo>
                  <a:lnTo>
                    <a:pt x="776149" y="189928"/>
                  </a:lnTo>
                  <a:lnTo>
                    <a:pt x="772961" y="195846"/>
                  </a:lnTo>
                  <a:lnTo>
                    <a:pt x="767500" y="203136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105" y="217716"/>
                  </a:lnTo>
                  <a:lnTo>
                    <a:pt x="745174" y="218630"/>
                  </a:lnTo>
                  <a:lnTo>
                    <a:pt x="739256" y="219532"/>
                  </a:lnTo>
                  <a:lnTo>
                    <a:pt x="732880" y="217716"/>
                  </a:lnTo>
                  <a:lnTo>
                    <a:pt x="685052" y="193116"/>
                  </a:lnTo>
                  <a:lnTo>
                    <a:pt x="643718" y="168349"/>
                  </a:lnTo>
                  <a:lnTo>
                    <a:pt x="605804" y="145288"/>
                  </a:lnTo>
                  <a:lnTo>
                    <a:pt x="590297" y="131777"/>
                  </a:lnTo>
                  <a:lnTo>
                    <a:pt x="593955" y="128435"/>
                  </a:lnTo>
                  <a:lnTo>
                    <a:pt x="600168" y="123434"/>
                  </a:lnTo>
                  <a:lnTo>
                    <a:pt x="607792" y="117108"/>
                  </a:lnTo>
                  <a:lnTo>
                    <a:pt x="635333" y="86990"/>
                  </a:lnTo>
                  <a:lnTo>
                    <a:pt x="639053" y="82435"/>
                  </a:lnTo>
                  <a:lnTo>
                    <a:pt x="644514" y="76517"/>
                  </a:lnTo>
                  <a:lnTo>
                    <a:pt x="652718" y="71056"/>
                  </a:lnTo>
                  <a:lnTo>
                    <a:pt x="657722" y="65582"/>
                  </a:lnTo>
                  <a:lnTo>
                    <a:pt x="662738" y="60121"/>
                  </a:lnTo>
                  <a:lnTo>
                    <a:pt x="664554" y="54648"/>
                  </a:lnTo>
                  <a:lnTo>
                    <a:pt x="663195" y="52374"/>
                  </a:lnTo>
                  <a:lnTo>
                    <a:pt x="661824" y="50101"/>
                  </a:lnTo>
                  <a:lnTo>
                    <a:pt x="657264" y="51003"/>
                  </a:lnTo>
                  <a:lnTo>
                    <a:pt x="642697" y="51917"/>
                  </a:lnTo>
                  <a:lnTo>
                    <a:pt x="630119" y="52553"/>
                  </a:lnTo>
                  <a:lnTo>
                    <a:pt x="615192" y="52889"/>
                  </a:lnTo>
                  <a:lnTo>
                    <a:pt x="599328" y="52624"/>
                  </a:lnTo>
                  <a:lnTo>
                    <a:pt x="557973" y="46285"/>
                  </a:lnTo>
                  <a:lnTo>
                    <a:pt x="537478" y="40081"/>
                  </a:lnTo>
                  <a:lnTo>
                    <a:pt x="528698" y="37709"/>
                  </a:lnTo>
                  <a:lnTo>
                    <a:pt x="520857" y="36148"/>
                  </a:lnTo>
                  <a:lnTo>
                    <a:pt x="514039" y="35528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494" y="3201188"/>
              <a:ext cx="134820" cy="1225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0506" y="2580373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16"/>
                  </a:moveTo>
                  <a:lnTo>
                    <a:pt x="89509" y="215887"/>
                  </a:lnTo>
                </a:path>
                <a:path w="415925" h="553085">
                  <a:moveTo>
                    <a:pt x="0" y="215887"/>
                  </a:moveTo>
                  <a:lnTo>
                    <a:pt x="2730" y="0"/>
                  </a:lnTo>
                </a:path>
                <a:path w="415925" h="553085">
                  <a:moveTo>
                    <a:pt x="87452" y="286943"/>
                  </a:moveTo>
                  <a:lnTo>
                    <a:pt x="88035" y="286993"/>
                  </a:lnTo>
                  <a:lnTo>
                    <a:pt x="92121" y="287342"/>
                  </a:lnTo>
                  <a:lnTo>
                    <a:pt x="103209" y="288288"/>
                  </a:lnTo>
                  <a:lnTo>
                    <a:pt x="158687" y="293027"/>
                  </a:lnTo>
                  <a:lnTo>
                    <a:pt x="199788" y="296564"/>
                  </a:lnTo>
                  <a:lnTo>
                    <a:pt x="241315" y="300186"/>
                  </a:lnTo>
                  <a:lnTo>
                    <a:pt x="300191" y="305568"/>
                  </a:lnTo>
                  <a:lnTo>
                    <a:pt x="314169" y="306814"/>
                  </a:lnTo>
                  <a:lnTo>
                    <a:pt x="321827" y="307120"/>
                  </a:lnTo>
                  <a:lnTo>
                    <a:pt x="326580" y="306527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694"/>
                  </a:lnTo>
                  <a:lnTo>
                    <a:pt x="354368" y="297878"/>
                  </a:lnTo>
                  <a:lnTo>
                    <a:pt x="361657" y="297878"/>
                  </a:lnTo>
                  <a:lnTo>
                    <a:pt x="368490" y="300609"/>
                  </a:lnTo>
                  <a:lnTo>
                    <a:pt x="375323" y="303339"/>
                  </a:lnTo>
                  <a:lnTo>
                    <a:pt x="381698" y="308813"/>
                  </a:lnTo>
                  <a:lnTo>
                    <a:pt x="386702" y="309714"/>
                  </a:lnTo>
                  <a:lnTo>
                    <a:pt x="391718" y="310629"/>
                  </a:lnTo>
                  <a:lnTo>
                    <a:pt x="395363" y="306984"/>
                  </a:lnTo>
                  <a:lnTo>
                    <a:pt x="399910" y="305168"/>
                  </a:lnTo>
                  <a:lnTo>
                    <a:pt x="404469" y="303339"/>
                  </a:lnTo>
                  <a:lnTo>
                    <a:pt x="409930" y="303339"/>
                  </a:lnTo>
                  <a:lnTo>
                    <a:pt x="412673" y="303339"/>
                  </a:lnTo>
                  <a:lnTo>
                    <a:pt x="415404" y="303339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5" y="3005328"/>
              <a:ext cx="251421" cy="1503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9897" y="2533904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87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38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470" y="2774810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80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1995" y="2729979"/>
              <a:ext cx="179705" cy="90170"/>
            </a:xfrm>
            <a:custGeom>
              <a:avLst/>
              <a:gdLst/>
              <a:ahLst/>
              <a:cxnLst/>
              <a:rect l="l" t="t" r="r" b="b"/>
              <a:pathLst>
                <a:path w="179705" h="90169">
                  <a:moveTo>
                    <a:pt x="0" y="0"/>
                  </a:moveTo>
                  <a:lnTo>
                    <a:pt x="0" y="89662"/>
                  </a:lnTo>
                  <a:lnTo>
                    <a:pt x="179324" y="44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660" y="2747479"/>
              <a:ext cx="109855" cy="55244"/>
            </a:xfrm>
            <a:custGeom>
              <a:avLst/>
              <a:gdLst/>
              <a:ahLst/>
              <a:cxnLst/>
              <a:rect l="l" t="t" r="r" b="b"/>
              <a:pathLst>
                <a:path w="109855" h="55244">
                  <a:moveTo>
                    <a:pt x="0" y="0"/>
                  </a:moveTo>
                  <a:lnTo>
                    <a:pt x="109308" y="27330"/>
                  </a:lnTo>
                  <a:lnTo>
                    <a:pt x="0" y="54648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782" y="3695076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9204" y="3695076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287" y="3695076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2412" y="3695076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14467" y="3695076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7411" y="3695076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0662" y="3695076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11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4486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1866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467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2060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9440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4341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0787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98167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215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953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6920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089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827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5647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6963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701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24399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7837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5758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33126" y="413887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64323" y="4070658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4323" y="4507169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723467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6206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8944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079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9818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5215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7953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06920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0898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827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15647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69625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97006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24387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05758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33139" y="457538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7109" y="4575388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5B5B333-9780-4ACD-9CFF-1A3994234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A8A405F-F422-48E7-91E3-1063867D61D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864984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2775" marR="5080" indent="-600710">
              <a:lnSpc>
                <a:spcPct val="101000"/>
              </a:lnSpc>
              <a:spcBef>
                <a:spcPts val="90"/>
              </a:spcBef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Keep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track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Terminate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1180"/>
            <a:ext cx="4404995" cy="952500"/>
            <a:chOff x="1375434" y="2371180"/>
            <a:chExt cx="4404995" cy="952500"/>
          </a:xfrm>
        </p:grpSpPr>
        <p:sp>
          <p:nvSpPr>
            <p:cNvPr id="5" name="object 5"/>
            <p:cNvSpPr/>
            <p:nvPr/>
          </p:nvSpPr>
          <p:spPr>
            <a:xfrm>
              <a:off x="3032821" y="2391676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35" y="47263"/>
                  </a:lnTo>
                  <a:lnTo>
                    <a:pt x="477021" y="49187"/>
                  </a:lnTo>
                  <a:lnTo>
                    <a:pt x="468410" y="51110"/>
                  </a:lnTo>
                  <a:lnTo>
                    <a:pt x="458687" y="53289"/>
                  </a:lnTo>
                  <a:lnTo>
                    <a:pt x="416333" y="73329"/>
                  </a:lnTo>
                  <a:lnTo>
                    <a:pt x="396343" y="107532"/>
                  </a:lnTo>
                  <a:lnTo>
                    <a:pt x="391276" y="130263"/>
                  </a:lnTo>
                  <a:lnTo>
                    <a:pt x="394920" y="134823"/>
                  </a:lnTo>
                  <a:lnTo>
                    <a:pt x="396737" y="137096"/>
                  </a:lnTo>
                  <a:lnTo>
                    <a:pt x="398565" y="139369"/>
                  </a:lnTo>
                  <a:lnTo>
                    <a:pt x="389459" y="139369"/>
                  </a:lnTo>
                  <a:lnTo>
                    <a:pt x="381200" y="139369"/>
                  </a:lnTo>
                  <a:lnTo>
                    <a:pt x="371235" y="139369"/>
                  </a:lnTo>
                  <a:lnTo>
                    <a:pt x="361270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80"/>
                  </a:lnTo>
                  <a:lnTo>
                    <a:pt x="343905" y="124802"/>
                  </a:lnTo>
                  <a:lnTo>
                    <a:pt x="335256" y="118414"/>
                  </a:lnTo>
                  <a:lnTo>
                    <a:pt x="295175" y="102019"/>
                  </a:lnTo>
                  <a:lnTo>
                    <a:pt x="266282" y="96579"/>
                  </a:lnTo>
                  <a:lnTo>
                    <a:pt x="256452" y="98831"/>
                  </a:lnTo>
                  <a:lnTo>
                    <a:pt x="223980" y="121830"/>
                  </a:lnTo>
                  <a:lnTo>
                    <a:pt x="198266" y="157022"/>
                  </a:lnTo>
                  <a:lnTo>
                    <a:pt x="185853" y="180365"/>
                  </a:lnTo>
                  <a:lnTo>
                    <a:pt x="180066" y="190807"/>
                  </a:lnTo>
                  <a:lnTo>
                    <a:pt x="151067" y="224902"/>
                  </a:lnTo>
                  <a:lnTo>
                    <a:pt x="130683" y="239675"/>
                  </a:lnTo>
                  <a:lnTo>
                    <a:pt x="119813" y="247319"/>
                  </a:lnTo>
                  <a:lnTo>
                    <a:pt x="108942" y="255356"/>
                  </a:lnTo>
                  <a:lnTo>
                    <a:pt x="98456" y="263436"/>
                  </a:lnTo>
                  <a:lnTo>
                    <a:pt x="88740" y="271087"/>
                  </a:lnTo>
                  <a:lnTo>
                    <a:pt x="80176" y="277837"/>
                  </a:lnTo>
                  <a:lnTo>
                    <a:pt x="72988" y="283398"/>
                  </a:lnTo>
                  <a:lnTo>
                    <a:pt x="66692" y="288143"/>
                  </a:lnTo>
                  <a:lnTo>
                    <a:pt x="60649" y="292632"/>
                  </a:lnTo>
                  <a:lnTo>
                    <a:pt x="54218" y="297421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18" y="436346"/>
                  </a:lnTo>
                  <a:lnTo>
                    <a:pt x="23334" y="458254"/>
                  </a:lnTo>
                  <a:lnTo>
                    <a:pt x="29173" y="466407"/>
                  </a:lnTo>
                  <a:lnTo>
                    <a:pt x="34905" y="476013"/>
                  </a:lnTo>
                  <a:lnTo>
                    <a:pt x="40554" y="486562"/>
                  </a:lnTo>
                  <a:lnTo>
                    <a:pt x="46206" y="497282"/>
                  </a:lnTo>
                  <a:lnTo>
                    <a:pt x="51944" y="507403"/>
                  </a:lnTo>
                  <a:lnTo>
                    <a:pt x="57831" y="516389"/>
                  </a:lnTo>
                  <a:lnTo>
                    <a:pt x="63844" y="524651"/>
                  </a:lnTo>
                  <a:lnTo>
                    <a:pt x="69943" y="532829"/>
                  </a:lnTo>
                  <a:lnTo>
                    <a:pt x="76087" y="541566"/>
                  </a:lnTo>
                  <a:lnTo>
                    <a:pt x="99772" y="584377"/>
                  </a:lnTo>
                  <a:lnTo>
                    <a:pt x="114437" y="616081"/>
                  </a:lnTo>
                  <a:lnTo>
                    <a:pt x="118441" y="624916"/>
                  </a:lnTo>
                  <a:lnTo>
                    <a:pt x="121897" y="632495"/>
                  </a:lnTo>
                  <a:lnTo>
                    <a:pt x="124539" y="639090"/>
                  </a:lnTo>
                  <a:lnTo>
                    <a:pt x="126069" y="645088"/>
                  </a:lnTo>
                  <a:lnTo>
                    <a:pt x="126188" y="650875"/>
                  </a:lnTo>
                  <a:lnTo>
                    <a:pt x="125274" y="658622"/>
                  </a:lnTo>
                  <a:lnTo>
                    <a:pt x="119813" y="666813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48" y="683221"/>
                  </a:lnTo>
                  <a:lnTo>
                    <a:pt x="144857" y="696429"/>
                  </a:lnTo>
                  <a:lnTo>
                    <a:pt x="154100" y="695546"/>
                  </a:lnTo>
                  <a:lnTo>
                    <a:pt x="195539" y="681003"/>
                  </a:lnTo>
                  <a:lnTo>
                    <a:pt x="202706" y="676833"/>
                  </a:lnTo>
                  <a:lnTo>
                    <a:pt x="211939" y="671489"/>
                  </a:lnTo>
                  <a:lnTo>
                    <a:pt x="253360" y="650791"/>
                  </a:lnTo>
                  <a:lnTo>
                    <a:pt x="282415" y="644428"/>
                  </a:lnTo>
                  <a:lnTo>
                    <a:pt x="289249" y="643358"/>
                  </a:lnTo>
                  <a:lnTo>
                    <a:pt x="332970" y="624459"/>
                  </a:lnTo>
                  <a:lnTo>
                    <a:pt x="342338" y="619099"/>
                  </a:lnTo>
                  <a:lnTo>
                    <a:pt x="386577" y="595100"/>
                  </a:lnTo>
                  <a:lnTo>
                    <a:pt x="398105" y="589102"/>
                  </a:lnTo>
                  <a:lnTo>
                    <a:pt x="408952" y="583360"/>
                  </a:lnTo>
                  <a:lnTo>
                    <a:pt x="418606" y="578002"/>
                  </a:lnTo>
                  <a:lnTo>
                    <a:pt x="426801" y="573147"/>
                  </a:lnTo>
                  <a:lnTo>
                    <a:pt x="434316" y="568888"/>
                  </a:lnTo>
                  <a:lnTo>
                    <a:pt x="475424" y="559211"/>
                  </a:lnTo>
                  <a:lnTo>
                    <a:pt x="513192" y="557747"/>
                  </a:lnTo>
                  <a:lnTo>
                    <a:pt x="523991" y="557960"/>
                  </a:lnTo>
                  <a:lnTo>
                    <a:pt x="566578" y="567807"/>
                  </a:lnTo>
                  <a:lnTo>
                    <a:pt x="607114" y="594966"/>
                  </a:lnTo>
                  <a:lnTo>
                    <a:pt x="635754" y="634931"/>
                  </a:lnTo>
                  <a:lnTo>
                    <a:pt x="644983" y="653148"/>
                  </a:lnTo>
                  <a:lnTo>
                    <a:pt x="649987" y="663181"/>
                  </a:lnTo>
                  <a:lnTo>
                    <a:pt x="652718" y="667727"/>
                  </a:lnTo>
                  <a:lnTo>
                    <a:pt x="654089" y="670001"/>
                  </a:lnTo>
                  <a:lnTo>
                    <a:pt x="655448" y="672287"/>
                  </a:lnTo>
                  <a:lnTo>
                    <a:pt x="657734" y="668642"/>
                  </a:lnTo>
                  <a:lnTo>
                    <a:pt x="660008" y="664997"/>
                  </a:lnTo>
                  <a:lnTo>
                    <a:pt x="682326" y="627722"/>
                  </a:lnTo>
                  <a:lnTo>
                    <a:pt x="690068" y="613981"/>
                  </a:lnTo>
                  <a:lnTo>
                    <a:pt x="690983" y="613524"/>
                  </a:lnTo>
                  <a:lnTo>
                    <a:pt x="703448" y="650708"/>
                  </a:lnTo>
                  <a:lnTo>
                    <a:pt x="704907" y="657846"/>
                  </a:lnTo>
                  <a:lnTo>
                    <a:pt x="721044" y="699617"/>
                  </a:lnTo>
                  <a:lnTo>
                    <a:pt x="745078" y="737899"/>
                  </a:lnTo>
                  <a:lnTo>
                    <a:pt x="785039" y="760928"/>
                  </a:lnTo>
                  <a:lnTo>
                    <a:pt x="801663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35" y="773136"/>
                  </a:lnTo>
                  <a:lnTo>
                    <a:pt x="837476" y="770951"/>
                  </a:lnTo>
                  <a:lnTo>
                    <a:pt x="844742" y="769193"/>
                  </a:lnTo>
                  <a:lnTo>
                    <a:pt x="852222" y="768845"/>
                  </a:lnTo>
                  <a:lnTo>
                    <a:pt x="859744" y="770555"/>
                  </a:lnTo>
                  <a:lnTo>
                    <a:pt x="867310" y="773631"/>
                  </a:lnTo>
                  <a:lnTo>
                    <a:pt x="874961" y="777048"/>
                  </a:lnTo>
                  <a:lnTo>
                    <a:pt x="882740" y="779780"/>
                  </a:lnTo>
                  <a:lnTo>
                    <a:pt x="890682" y="781017"/>
                  </a:lnTo>
                  <a:lnTo>
                    <a:pt x="898793" y="780805"/>
                  </a:lnTo>
                  <a:lnTo>
                    <a:pt x="907075" y="779397"/>
                  </a:lnTo>
                  <a:lnTo>
                    <a:pt x="915532" y="777049"/>
                  </a:lnTo>
                  <a:lnTo>
                    <a:pt x="924152" y="774044"/>
                  </a:lnTo>
                  <a:lnTo>
                    <a:pt x="932899" y="770782"/>
                  </a:lnTo>
                  <a:lnTo>
                    <a:pt x="941731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4" y="720386"/>
                  </a:lnTo>
                  <a:lnTo>
                    <a:pt x="1026849" y="682607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70"/>
                  </a:lnTo>
                  <a:lnTo>
                    <a:pt x="1085944" y="540695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22" y="400824"/>
                  </a:lnTo>
                  <a:lnTo>
                    <a:pt x="1044025" y="365662"/>
                  </a:lnTo>
                  <a:lnTo>
                    <a:pt x="1006284" y="334800"/>
                  </a:lnTo>
                  <a:lnTo>
                    <a:pt x="993076" y="324866"/>
                  </a:lnTo>
                  <a:lnTo>
                    <a:pt x="958932" y="293262"/>
                  </a:lnTo>
                  <a:lnTo>
                    <a:pt x="938303" y="260527"/>
                  </a:lnTo>
                  <a:lnTo>
                    <a:pt x="918645" y="222994"/>
                  </a:lnTo>
                  <a:lnTo>
                    <a:pt x="905910" y="181678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63" y="108570"/>
                  </a:lnTo>
                  <a:lnTo>
                    <a:pt x="865311" y="107099"/>
                  </a:lnTo>
                  <a:lnTo>
                    <a:pt x="844955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37" y="0"/>
                  </a:lnTo>
                  <a:lnTo>
                    <a:pt x="826708" y="10922"/>
                  </a:lnTo>
                  <a:lnTo>
                    <a:pt x="824434" y="18669"/>
                  </a:lnTo>
                  <a:lnTo>
                    <a:pt x="822161" y="26416"/>
                  </a:lnTo>
                  <a:lnTo>
                    <a:pt x="819431" y="30962"/>
                  </a:lnTo>
                  <a:lnTo>
                    <a:pt x="816243" y="40081"/>
                  </a:lnTo>
                  <a:lnTo>
                    <a:pt x="813774" y="47679"/>
                  </a:lnTo>
                  <a:lnTo>
                    <a:pt x="811176" y="56475"/>
                  </a:lnTo>
                  <a:lnTo>
                    <a:pt x="808492" y="65954"/>
                  </a:lnTo>
                  <a:lnTo>
                    <a:pt x="805765" y="75603"/>
                  </a:lnTo>
                  <a:lnTo>
                    <a:pt x="803025" y="85082"/>
                  </a:lnTo>
                  <a:lnTo>
                    <a:pt x="791249" y="129550"/>
                  </a:lnTo>
                  <a:lnTo>
                    <a:pt x="780251" y="179451"/>
                  </a:lnTo>
                  <a:lnTo>
                    <a:pt x="779349" y="184010"/>
                  </a:lnTo>
                  <a:lnTo>
                    <a:pt x="776162" y="189928"/>
                  </a:lnTo>
                  <a:lnTo>
                    <a:pt x="745186" y="218630"/>
                  </a:lnTo>
                  <a:lnTo>
                    <a:pt x="739268" y="219532"/>
                  </a:lnTo>
                  <a:lnTo>
                    <a:pt x="732880" y="217716"/>
                  </a:lnTo>
                  <a:lnTo>
                    <a:pt x="685065" y="193116"/>
                  </a:lnTo>
                  <a:lnTo>
                    <a:pt x="643729" y="168349"/>
                  </a:lnTo>
                  <a:lnTo>
                    <a:pt x="605804" y="145288"/>
                  </a:lnTo>
                  <a:lnTo>
                    <a:pt x="590309" y="131782"/>
                  </a:lnTo>
                  <a:lnTo>
                    <a:pt x="593968" y="128447"/>
                  </a:lnTo>
                  <a:lnTo>
                    <a:pt x="600181" y="123439"/>
                  </a:lnTo>
                  <a:lnTo>
                    <a:pt x="607803" y="117109"/>
                  </a:lnTo>
                  <a:lnTo>
                    <a:pt x="635341" y="86990"/>
                  </a:lnTo>
                  <a:lnTo>
                    <a:pt x="639053" y="82435"/>
                  </a:lnTo>
                  <a:lnTo>
                    <a:pt x="644526" y="76517"/>
                  </a:lnTo>
                  <a:lnTo>
                    <a:pt x="652718" y="71056"/>
                  </a:lnTo>
                  <a:lnTo>
                    <a:pt x="657734" y="65582"/>
                  </a:lnTo>
                  <a:lnTo>
                    <a:pt x="662738" y="60121"/>
                  </a:lnTo>
                  <a:lnTo>
                    <a:pt x="664567" y="54648"/>
                  </a:lnTo>
                  <a:lnTo>
                    <a:pt x="663195" y="52374"/>
                  </a:lnTo>
                  <a:lnTo>
                    <a:pt x="661836" y="50101"/>
                  </a:lnTo>
                  <a:lnTo>
                    <a:pt x="657277" y="51015"/>
                  </a:lnTo>
                  <a:lnTo>
                    <a:pt x="642697" y="51917"/>
                  </a:lnTo>
                  <a:lnTo>
                    <a:pt x="630126" y="52553"/>
                  </a:lnTo>
                  <a:lnTo>
                    <a:pt x="615204" y="52889"/>
                  </a:lnTo>
                  <a:lnTo>
                    <a:pt x="599340" y="52624"/>
                  </a:lnTo>
                  <a:lnTo>
                    <a:pt x="557984" y="46285"/>
                  </a:lnTo>
                  <a:lnTo>
                    <a:pt x="537478" y="40081"/>
                  </a:lnTo>
                  <a:lnTo>
                    <a:pt x="528698" y="37709"/>
                  </a:lnTo>
                  <a:lnTo>
                    <a:pt x="520857" y="36148"/>
                  </a:lnTo>
                  <a:lnTo>
                    <a:pt x="514039" y="35528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384" y="3201061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2555" y="2796133"/>
              <a:ext cx="14604" cy="337185"/>
            </a:xfrm>
            <a:custGeom>
              <a:avLst/>
              <a:gdLst/>
              <a:ahLst/>
              <a:cxnLst/>
              <a:rect l="l" t="t" r="r" b="b"/>
              <a:pathLst>
                <a:path w="14604" h="337185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1883" y="2529364"/>
              <a:ext cx="333375" cy="516890"/>
            </a:xfrm>
            <a:custGeom>
              <a:avLst/>
              <a:gdLst/>
              <a:ahLst/>
              <a:cxnLst/>
              <a:rect l="l" t="t" r="r" b="b"/>
              <a:pathLst>
                <a:path w="333375" h="516889">
                  <a:moveTo>
                    <a:pt x="0" y="245537"/>
                  </a:moveTo>
                  <a:lnTo>
                    <a:pt x="9116" y="283996"/>
                  </a:lnTo>
                  <a:lnTo>
                    <a:pt x="31239" y="321049"/>
                  </a:lnTo>
                  <a:lnTo>
                    <a:pt x="39751" y="332191"/>
                  </a:lnTo>
                  <a:lnTo>
                    <a:pt x="48603" y="343845"/>
                  </a:lnTo>
                  <a:lnTo>
                    <a:pt x="76070" y="388179"/>
                  </a:lnTo>
                  <a:lnTo>
                    <a:pt x="99714" y="437754"/>
                  </a:lnTo>
                  <a:lnTo>
                    <a:pt x="114551" y="480077"/>
                  </a:lnTo>
                  <a:lnTo>
                    <a:pt x="117662" y="492535"/>
                  </a:lnTo>
                  <a:lnTo>
                    <a:pt x="121028" y="503328"/>
                  </a:lnTo>
                  <a:lnTo>
                    <a:pt x="125928" y="511478"/>
                  </a:lnTo>
                  <a:lnTo>
                    <a:pt x="133639" y="516006"/>
                  </a:lnTo>
                  <a:lnTo>
                    <a:pt x="145089" y="516271"/>
                  </a:lnTo>
                  <a:lnTo>
                    <a:pt x="159735" y="513043"/>
                  </a:lnTo>
                  <a:lnTo>
                    <a:pt x="213963" y="493260"/>
                  </a:lnTo>
                  <a:lnTo>
                    <a:pt x="251488" y="477331"/>
                  </a:lnTo>
                  <a:lnTo>
                    <a:pt x="285430" y="458283"/>
                  </a:lnTo>
                  <a:lnTo>
                    <a:pt x="320977" y="427334"/>
                  </a:lnTo>
                  <a:lnTo>
                    <a:pt x="332608" y="385303"/>
                  </a:lnTo>
                  <a:lnTo>
                    <a:pt x="332801" y="355948"/>
                  </a:lnTo>
                  <a:lnTo>
                    <a:pt x="332780" y="344129"/>
                  </a:lnTo>
                  <a:lnTo>
                    <a:pt x="331442" y="303204"/>
                  </a:lnTo>
                  <a:lnTo>
                    <a:pt x="328819" y="272802"/>
                  </a:lnTo>
                  <a:lnTo>
                    <a:pt x="327595" y="256725"/>
                  </a:lnTo>
                  <a:lnTo>
                    <a:pt x="326883" y="240009"/>
                  </a:lnTo>
                  <a:lnTo>
                    <a:pt x="326902" y="222711"/>
                  </a:lnTo>
                  <a:lnTo>
                    <a:pt x="327785" y="188467"/>
                  </a:lnTo>
                  <a:lnTo>
                    <a:pt x="327797" y="172712"/>
                  </a:lnTo>
                  <a:lnTo>
                    <a:pt x="327078" y="158434"/>
                  </a:lnTo>
                  <a:lnTo>
                    <a:pt x="325805" y="145140"/>
                  </a:lnTo>
                  <a:lnTo>
                    <a:pt x="324277" y="132103"/>
                  </a:lnTo>
                  <a:lnTo>
                    <a:pt x="322793" y="118597"/>
                  </a:lnTo>
                  <a:lnTo>
                    <a:pt x="321558" y="104154"/>
                  </a:lnTo>
                  <a:lnTo>
                    <a:pt x="320407" y="89329"/>
                  </a:lnTo>
                  <a:lnTo>
                    <a:pt x="319087" y="74929"/>
                  </a:lnTo>
                  <a:lnTo>
                    <a:pt x="307178" y="32224"/>
                  </a:lnTo>
                  <a:lnTo>
                    <a:pt x="277579" y="5423"/>
                  </a:lnTo>
                  <a:lnTo>
                    <a:pt x="261250" y="0"/>
                  </a:lnTo>
                  <a:lnTo>
                    <a:pt x="253739" y="43"/>
                  </a:lnTo>
                  <a:lnTo>
                    <a:pt x="213608" y="19886"/>
                  </a:lnTo>
                  <a:lnTo>
                    <a:pt x="180030" y="58035"/>
                  </a:lnTo>
                  <a:lnTo>
                    <a:pt x="171841" y="69042"/>
                  </a:lnTo>
                  <a:lnTo>
                    <a:pt x="163629" y="79793"/>
                  </a:lnTo>
                  <a:lnTo>
                    <a:pt x="137284" y="110418"/>
                  </a:lnTo>
                  <a:lnTo>
                    <a:pt x="105950" y="138938"/>
                  </a:lnTo>
                  <a:lnTo>
                    <a:pt x="70952" y="163957"/>
                  </a:lnTo>
                  <a:lnTo>
                    <a:pt x="59182" y="171743"/>
                  </a:lnTo>
                  <a:lnTo>
                    <a:pt x="47711" y="179532"/>
                  </a:lnTo>
                  <a:lnTo>
                    <a:pt x="17782" y="204405"/>
                  </a:lnTo>
                  <a:lnTo>
                    <a:pt x="1386" y="234147"/>
                  </a:lnTo>
                  <a:lnTo>
                    <a:pt x="0" y="2455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409" y="2580246"/>
              <a:ext cx="415925" cy="311150"/>
            </a:xfrm>
            <a:custGeom>
              <a:avLst/>
              <a:gdLst/>
              <a:ahLst/>
              <a:cxnLst/>
              <a:rect l="l" t="t" r="r" b="b"/>
              <a:pathLst>
                <a:path w="415925" h="311150">
                  <a:moveTo>
                    <a:pt x="0" y="215887"/>
                  </a:moveTo>
                  <a:lnTo>
                    <a:pt x="2730" y="0"/>
                  </a:lnTo>
                </a:path>
                <a:path w="415925" h="311150">
                  <a:moveTo>
                    <a:pt x="87452" y="286943"/>
                  </a:moveTo>
                  <a:lnTo>
                    <a:pt x="88035" y="286993"/>
                  </a:lnTo>
                  <a:lnTo>
                    <a:pt x="92121" y="287342"/>
                  </a:lnTo>
                  <a:lnTo>
                    <a:pt x="103209" y="288288"/>
                  </a:lnTo>
                  <a:lnTo>
                    <a:pt x="158685" y="293029"/>
                  </a:lnTo>
                  <a:lnTo>
                    <a:pt x="199783" y="296568"/>
                  </a:lnTo>
                  <a:lnTo>
                    <a:pt x="241310" y="300191"/>
                  </a:lnTo>
                  <a:lnTo>
                    <a:pt x="300189" y="305568"/>
                  </a:lnTo>
                  <a:lnTo>
                    <a:pt x="314164" y="306814"/>
                  </a:lnTo>
                  <a:lnTo>
                    <a:pt x="321822" y="307120"/>
                  </a:lnTo>
                  <a:lnTo>
                    <a:pt x="326580" y="306527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55" y="297878"/>
                  </a:lnTo>
                  <a:lnTo>
                    <a:pt x="361645" y="297878"/>
                  </a:lnTo>
                  <a:lnTo>
                    <a:pt x="368477" y="300609"/>
                  </a:lnTo>
                  <a:lnTo>
                    <a:pt x="375310" y="303339"/>
                  </a:lnTo>
                  <a:lnTo>
                    <a:pt x="381685" y="308813"/>
                  </a:lnTo>
                  <a:lnTo>
                    <a:pt x="386702" y="309727"/>
                  </a:lnTo>
                  <a:lnTo>
                    <a:pt x="391706" y="310629"/>
                  </a:lnTo>
                  <a:lnTo>
                    <a:pt x="395351" y="306984"/>
                  </a:lnTo>
                  <a:lnTo>
                    <a:pt x="399910" y="305168"/>
                  </a:lnTo>
                  <a:lnTo>
                    <a:pt x="404456" y="303339"/>
                  </a:lnTo>
                  <a:lnTo>
                    <a:pt x="409930" y="303339"/>
                  </a:lnTo>
                  <a:lnTo>
                    <a:pt x="412661" y="303339"/>
                  </a:lnTo>
                  <a:lnTo>
                    <a:pt x="415391" y="303339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55" y="3005201"/>
              <a:ext cx="251433" cy="1503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87" y="2533776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31" y="2391689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85"/>
                  </a:moveTo>
                  <a:lnTo>
                    <a:pt x="484428" y="47263"/>
                  </a:lnTo>
                  <a:lnTo>
                    <a:pt x="477010" y="49187"/>
                  </a:lnTo>
                  <a:lnTo>
                    <a:pt x="468397" y="51110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26"/>
                  </a:lnTo>
                  <a:lnTo>
                    <a:pt x="391276" y="130263"/>
                  </a:lnTo>
                  <a:lnTo>
                    <a:pt x="394908" y="134810"/>
                  </a:lnTo>
                  <a:lnTo>
                    <a:pt x="396737" y="137096"/>
                  </a:lnTo>
                  <a:lnTo>
                    <a:pt x="398553" y="139369"/>
                  </a:lnTo>
                  <a:lnTo>
                    <a:pt x="389447" y="139369"/>
                  </a:lnTo>
                  <a:lnTo>
                    <a:pt x="381193" y="139369"/>
                  </a:lnTo>
                  <a:lnTo>
                    <a:pt x="371229" y="139369"/>
                  </a:lnTo>
                  <a:lnTo>
                    <a:pt x="361265" y="139369"/>
                  </a:lnTo>
                  <a:lnTo>
                    <a:pt x="353010" y="139369"/>
                  </a:lnTo>
                  <a:lnTo>
                    <a:pt x="343905" y="139369"/>
                  </a:lnTo>
                  <a:lnTo>
                    <a:pt x="343905" y="135724"/>
                  </a:lnTo>
                  <a:lnTo>
                    <a:pt x="343905" y="132080"/>
                  </a:lnTo>
                  <a:lnTo>
                    <a:pt x="343905" y="124790"/>
                  </a:lnTo>
                  <a:lnTo>
                    <a:pt x="335243" y="118414"/>
                  </a:lnTo>
                  <a:lnTo>
                    <a:pt x="295162" y="102019"/>
                  </a:lnTo>
                  <a:lnTo>
                    <a:pt x="266280" y="96579"/>
                  </a:lnTo>
                  <a:lnTo>
                    <a:pt x="256452" y="98831"/>
                  </a:lnTo>
                  <a:lnTo>
                    <a:pt x="223975" y="121830"/>
                  </a:lnTo>
                  <a:lnTo>
                    <a:pt x="198259" y="157018"/>
                  </a:lnTo>
                  <a:lnTo>
                    <a:pt x="185853" y="180365"/>
                  </a:lnTo>
                  <a:lnTo>
                    <a:pt x="180064" y="190807"/>
                  </a:lnTo>
                  <a:lnTo>
                    <a:pt x="151061" y="224902"/>
                  </a:lnTo>
                  <a:lnTo>
                    <a:pt x="130678" y="239675"/>
                  </a:lnTo>
                  <a:lnTo>
                    <a:pt x="119800" y="247319"/>
                  </a:lnTo>
                  <a:lnTo>
                    <a:pt x="108937" y="255354"/>
                  </a:lnTo>
                  <a:lnTo>
                    <a:pt x="98455" y="263431"/>
                  </a:lnTo>
                  <a:lnTo>
                    <a:pt x="88739" y="271081"/>
                  </a:lnTo>
                  <a:lnTo>
                    <a:pt x="80176" y="277837"/>
                  </a:lnTo>
                  <a:lnTo>
                    <a:pt x="72981" y="283392"/>
                  </a:lnTo>
                  <a:lnTo>
                    <a:pt x="66683" y="288139"/>
                  </a:lnTo>
                  <a:lnTo>
                    <a:pt x="60642" y="292630"/>
                  </a:lnTo>
                  <a:lnTo>
                    <a:pt x="54218" y="297421"/>
                  </a:lnTo>
                  <a:lnTo>
                    <a:pt x="23699" y="323380"/>
                  </a:lnTo>
                  <a:lnTo>
                    <a:pt x="3202" y="356628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9" y="458249"/>
                  </a:lnTo>
                  <a:lnTo>
                    <a:pt x="29160" y="466407"/>
                  </a:lnTo>
                  <a:lnTo>
                    <a:pt x="34899" y="476011"/>
                  </a:lnTo>
                  <a:lnTo>
                    <a:pt x="40551" y="486557"/>
                  </a:lnTo>
                  <a:lnTo>
                    <a:pt x="46200" y="497277"/>
                  </a:lnTo>
                  <a:lnTo>
                    <a:pt x="51932" y="507403"/>
                  </a:lnTo>
                  <a:lnTo>
                    <a:pt x="57820" y="516389"/>
                  </a:lnTo>
                  <a:lnTo>
                    <a:pt x="63836" y="524651"/>
                  </a:lnTo>
                  <a:lnTo>
                    <a:pt x="69936" y="532829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31" y="616081"/>
                  </a:lnTo>
                  <a:lnTo>
                    <a:pt x="118441" y="624916"/>
                  </a:lnTo>
                  <a:lnTo>
                    <a:pt x="121890" y="632490"/>
                  </a:lnTo>
                  <a:lnTo>
                    <a:pt x="124528" y="639086"/>
                  </a:lnTo>
                  <a:lnTo>
                    <a:pt x="126057" y="645086"/>
                  </a:lnTo>
                  <a:lnTo>
                    <a:pt x="126176" y="650875"/>
                  </a:lnTo>
                  <a:lnTo>
                    <a:pt x="125274" y="658622"/>
                  </a:lnTo>
                  <a:lnTo>
                    <a:pt x="119800" y="666813"/>
                  </a:lnTo>
                  <a:lnTo>
                    <a:pt x="115254" y="672287"/>
                  </a:lnTo>
                  <a:lnTo>
                    <a:pt x="110694" y="677748"/>
                  </a:lnTo>
                  <a:lnTo>
                    <a:pt x="107050" y="680478"/>
                  </a:lnTo>
                  <a:lnTo>
                    <a:pt x="106135" y="683209"/>
                  </a:lnTo>
                  <a:lnTo>
                    <a:pt x="144857" y="696417"/>
                  </a:lnTo>
                  <a:lnTo>
                    <a:pt x="154092" y="695540"/>
                  </a:lnTo>
                  <a:lnTo>
                    <a:pt x="195537" y="680998"/>
                  </a:lnTo>
                  <a:lnTo>
                    <a:pt x="202706" y="676833"/>
                  </a:lnTo>
                  <a:lnTo>
                    <a:pt x="211931" y="671489"/>
                  </a:lnTo>
                  <a:lnTo>
                    <a:pt x="253349" y="650791"/>
                  </a:lnTo>
                  <a:lnTo>
                    <a:pt x="282410" y="644428"/>
                  </a:lnTo>
                  <a:lnTo>
                    <a:pt x="289244" y="643358"/>
                  </a:lnTo>
                  <a:lnTo>
                    <a:pt x="332970" y="624459"/>
                  </a:lnTo>
                  <a:lnTo>
                    <a:pt x="342333" y="619099"/>
                  </a:lnTo>
                  <a:lnTo>
                    <a:pt x="386571" y="595100"/>
                  </a:lnTo>
                  <a:lnTo>
                    <a:pt x="398102" y="589102"/>
                  </a:lnTo>
                  <a:lnTo>
                    <a:pt x="408946" y="583360"/>
                  </a:lnTo>
                  <a:lnTo>
                    <a:pt x="418593" y="578002"/>
                  </a:lnTo>
                  <a:lnTo>
                    <a:pt x="426796" y="573147"/>
                  </a:lnTo>
                  <a:lnTo>
                    <a:pt x="434314" y="568888"/>
                  </a:lnTo>
                  <a:lnTo>
                    <a:pt x="475424" y="559206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74" y="567807"/>
                  </a:lnTo>
                  <a:lnTo>
                    <a:pt x="607109" y="594966"/>
                  </a:lnTo>
                  <a:lnTo>
                    <a:pt x="635752" y="634931"/>
                  </a:lnTo>
                  <a:lnTo>
                    <a:pt x="644971" y="653148"/>
                  </a:lnTo>
                  <a:lnTo>
                    <a:pt x="649987" y="663168"/>
                  </a:lnTo>
                  <a:lnTo>
                    <a:pt x="652718" y="667727"/>
                  </a:lnTo>
                  <a:lnTo>
                    <a:pt x="654077" y="670001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60008" y="664997"/>
                  </a:lnTo>
                  <a:lnTo>
                    <a:pt x="682321" y="627720"/>
                  </a:lnTo>
                  <a:lnTo>
                    <a:pt x="690068" y="613981"/>
                  </a:lnTo>
                  <a:lnTo>
                    <a:pt x="690970" y="613524"/>
                  </a:lnTo>
                  <a:lnTo>
                    <a:pt x="691885" y="613067"/>
                  </a:lnTo>
                  <a:lnTo>
                    <a:pt x="692799" y="613981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62"/>
                  </a:lnTo>
                  <a:lnTo>
                    <a:pt x="700990" y="637667"/>
                  </a:lnTo>
                  <a:lnTo>
                    <a:pt x="702240" y="643991"/>
                  </a:lnTo>
                  <a:lnTo>
                    <a:pt x="703446" y="650703"/>
                  </a:lnTo>
                  <a:lnTo>
                    <a:pt x="704907" y="657844"/>
                  </a:lnTo>
                  <a:lnTo>
                    <a:pt x="721031" y="699604"/>
                  </a:lnTo>
                  <a:lnTo>
                    <a:pt x="745071" y="737899"/>
                  </a:lnTo>
                  <a:lnTo>
                    <a:pt x="785028" y="760928"/>
                  </a:lnTo>
                  <a:lnTo>
                    <a:pt x="801651" y="768845"/>
                  </a:lnTo>
                  <a:lnTo>
                    <a:pt x="811226" y="773404"/>
                  </a:lnTo>
                  <a:lnTo>
                    <a:pt x="816687" y="776135"/>
                  </a:lnTo>
                  <a:lnTo>
                    <a:pt x="824434" y="774763"/>
                  </a:lnTo>
                  <a:lnTo>
                    <a:pt x="830628" y="773136"/>
                  </a:lnTo>
                  <a:lnTo>
                    <a:pt x="837465" y="770951"/>
                  </a:lnTo>
                  <a:lnTo>
                    <a:pt x="844730" y="769193"/>
                  </a:lnTo>
                  <a:lnTo>
                    <a:pt x="852209" y="768845"/>
                  </a:lnTo>
                  <a:lnTo>
                    <a:pt x="859732" y="770553"/>
                  </a:lnTo>
                  <a:lnTo>
                    <a:pt x="867297" y="773626"/>
                  </a:lnTo>
                  <a:lnTo>
                    <a:pt x="874948" y="777042"/>
                  </a:lnTo>
                  <a:lnTo>
                    <a:pt x="882727" y="779780"/>
                  </a:lnTo>
                  <a:lnTo>
                    <a:pt x="890671" y="781015"/>
                  </a:lnTo>
                  <a:lnTo>
                    <a:pt x="898787" y="780799"/>
                  </a:lnTo>
                  <a:lnTo>
                    <a:pt x="907073" y="779387"/>
                  </a:lnTo>
                  <a:lnTo>
                    <a:pt x="915532" y="777036"/>
                  </a:lnTo>
                  <a:lnTo>
                    <a:pt x="924147" y="774039"/>
                  </a:lnTo>
                  <a:lnTo>
                    <a:pt x="932892" y="770780"/>
                  </a:lnTo>
                  <a:lnTo>
                    <a:pt x="941724" y="767691"/>
                  </a:lnTo>
                  <a:lnTo>
                    <a:pt x="982029" y="762012"/>
                  </a:lnTo>
                  <a:lnTo>
                    <a:pt x="989776" y="761555"/>
                  </a:lnTo>
                  <a:lnTo>
                    <a:pt x="1008445" y="728764"/>
                  </a:lnTo>
                  <a:lnTo>
                    <a:pt x="1011612" y="720386"/>
                  </a:lnTo>
                  <a:lnTo>
                    <a:pt x="1026842" y="682602"/>
                  </a:lnTo>
                  <a:lnTo>
                    <a:pt x="1048166" y="635178"/>
                  </a:lnTo>
                  <a:lnTo>
                    <a:pt x="1066293" y="597128"/>
                  </a:lnTo>
                  <a:lnTo>
                    <a:pt x="1071425" y="586465"/>
                  </a:lnTo>
                  <a:lnTo>
                    <a:pt x="1085944" y="540693"/>
                  </a:lnTo>
                  <a:lnTo>
                    <a:pt x="1089979" y="494195"/>
                  </a:lnTo>
                  <a:lnTo>
                    <a:pt x="1089488" y="479255"/>
                  </a:lnTo>
                  <a:lnTo>
                    <a:pt x="1083146" y="439991"/>
                  </a:lnTo>
                  <a:lnTo>
                    <a:pt x="1068109" y="400812"/>
                  </a:lnTo>
                  <a:lnTo>
                    <a:pt x="1044025" y="365657"/>
                  </a:lnTo>
                  <a:lnTo>
                    <a:pt x="1006279" y="334800"/>
                  </a:lnTo>
                  <a:lnTo>
                    <a:pt x="993071" y="324866"/>
                  </a:lnTo>
                  <a:lnTo>
                    <a:pt x="958925" y="293255"/>
                  </a:lnTo>
                  <a:lnTo>
                    <a:pt x="938303" y="260527"/>
                  </a:lnTo>
                  <a:lnTo>
                    <a:pt x="918632" y="222994"/>
                  </a:lnTo>
                  <a:lnTo>
                    <a:pt x="905903" y="181673"/>
                  </a:lnTo>
                  <a:lnTo>
                    <a:pt x="900952" y="153492"/>
                  </a:lnTo>
                  <a:lnTo>
                    <a:pt x="898419" y="139760"/>
                  </a:lnTo>
                  <a:lnTo>
                    <a:pt x="872656" y="108567"/>
                  </a:lnTo>
                  <a:lnTo>
                    <a:pt x="865305" y="107094"/>
                  </a:lnTo>
                  <a:lnTo>
                    <a:pt x="844949" y="55770"/>
                  </a:lnTo>
                  <a:lnTo>
                    <a:pt x="841745" y="38252"/>
                  </a:lnTo>
                  <a:lnTo>
                    <a:pt x="838761" y="23459"/>
                  </a:lnTo>
                  <a:lnTo>
                    <a:pt x="835991" y="12123"/>
                  </a:lnTo>
                  <a:lnTo>
                    <a:pt x="833479" y="4628"/>
                  </a:lnTo>
                  <a:lnTo>
                    <a:pt x="831267" y="1358"/>
                  </a:lnTo>
                  <a:lnTo>
                    <a:pt x="828524" y="0"/>
                  </a:lnTo>
                  <a:lnTo>
                    <a:pt x="826708" y="10922"/>
                  </a:lnTo>
                  <a:lnTo>
                    <a:pt x="824434" y="18669"/>
                  </a:lnTo>
                  <a:lnTo>
                    <a:pt x="822148" y="26416"/>
                  </a:lnTo>
                  <a:lnTo>
                    <a:pt x="819418" y="30962"/>
                  </a:lnTo>
                  <a:lnTo>
                    <a:pt x="816230" y="40081"/>
                  </a:lnTo>
                  <a:lnTo>
                    <a:pt x="813761" y="47679"/>
                  </a:lnTo>
                  <a:lnTo>
                    <a:pt x="811163" y="56475"/>
                  </a:lnTo>
                  <a:lnTo>
                    <a:pt x="808479" y="65954"/>
                  </a:lnTo>
                  <a:lnTo>
                    <a:pt x="805753" y="75603"/>
                  </a:lnTo>
                  <a:lnTo>
                    <a:pt x="803012" y="85082"/>
                  </a:lnTo>
                  <a:lnTo>
                    <a:pt x="791247" y="129550"/>
                  </a:lnTo>
                  <a:lnTo>
                    <a:pt x="780251" y="179451"/>
                  </a:lnTo>
                  <a:lnTo>
                    <a:pt x="779337" y="184010"/>
                  </a:lnTo>
                  <a:lnTo>
                    <a:pt x="776149" y="189928"/>
                  </a:lnTo>
                  <a:lnTo>
                    <a:pt x="772961" y="195846"/>
                  </a:lnTo>
                  <a:lnTo>
                    <a:pt x="767500" y="203136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105" y="217716"/>
                  </a:lnTo>
                  <a:lnTo>
                    <a:pt x="745174" y="218630"/>
                  </a:lnTo>
                  <a:lnTo>
                    <a:pt x="739256" y="219532"/>
                  </a:lnTo>
                  <a:lnTo>
                    <a:pt x="732880" y="217716"/>
                  </a:lnTo>
                  <a:lnTo>
                    <a:pt x="685052" y="193116"/>
                  </a:lnTo>
                  <a:lnTo>
                    <a:pt x="643718" y="168349"/>
                  </a:lnTo>
                  <a:lnTo>
                    <a:pt x="605804" y="145288"/>
                  </a:lnTo>
                  <a:lnTo>
                    <a:pt x="590297" y="131777"/>
                  </a:lnTo>
                  <a:lnTo>
                    <a:pt x="593955" y="128435"/>
                  </a:lnTo>
                  <a:lnTo>
                    <a:pt x="600168" y="123434"/>
                  </a:lnTo>
                  <a:lnTo>
                    <a:pt x="607792" y="117108"/>
                  </a:lnTo>
                  <a:lnTo>
                    <a:pt x="635333" y="86988"/>
                  </a:lnTo>
                  <a:lnTo>
                    <a:pt x="639053" y="82435"/>
                  </a:lnTo>
                  <a:lnTo>
                    <a:pt x="644514" y="76517"/>
                  </a:lnTo>
                  <a:lnTo>
                    <a:pt x="652718" y="71043"/>
                  </a:lnTo>
                  <a:lnTo>
                    <a:pt x="657722" y="65582"/>
                  </a:lnTo>
                  <a:lnTo>
                    <a:pt x="662738" y="60121"/>
                  </a:lnTo>
                  <a:lnTo>
                    <a:pt x="664554" y="54648"/>
                  </a:lnTo>
                  <a:lnTo>
                    <a:pt x="663195" y="52374"/>
                  </a:lnTo>
                  <a:lnTo>
                    <a:pt x="661824" y="50101"/>
                  </a:lnTo>
                  <a:lnTo>
                    <a:pt x="657264" y="51003"/>
                  </a:lnTo>
                  <a:lnTo>
                    <a:pt x="642697" y="51917"/>
                  </a:lnTo>
                  <a:lnTo>
                    <a:pt x="630119" y="52553"/>
                  </a:lnTo>
                  <a:lnTo>
                    <a:pt x="615192" y="52889"/>
                  </a:lnTo>
                  <a:lnTo>
                    <a:pt x="599328" y="52624"/>
                  </a:lnTo>
                  <a:lnTo>
                    <a:pt x="557973" y="46285"/>
                  </a:lnTo>
                  <a:lnTo>
                    <a:pt x="537478" y="40081"/>
                  </a:lnTo>
                  <a:lnTo>
                    <a:pt x="528698" y="37709"/>
                  </a:lnTo>
                  <a:lnTo>
                    <a:pt x="520857" y="36148"/>
                  </a:lnTo>
                  <a:lnTo>
                    <a:pt x="514039" y="35528"/>
                  </a:lnTo>
                  <a:lnTo>
                    <a:pt x="508331" y="35979"/>
                  </a:lnTo>
                  <a:lnTo>
                    <a:pt x="501499" y="37338"/>
                  </a:lnTo>
                  <a:lnTo>
                    <a:pt x="497854" y="41897"/>
                  </a:lnTo>
                  <a:lnTo>
                    <a:pt x="490564" y="45085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494" y="3201074"/>
              <a:ext cx="134820" cy="1225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0506" y="2580246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29"/>
                  </a:moveTo>
                  <a:lnTo>
                    <a:pt x="89509" y="215900"/>
                  </a:lnTo>
                </a:path>
                <a:path w="415925" h="553085">
                  <a:moveTo>
                    <a:pt x="0" y="215900"/>
                  </a:moveTo>
                  <a:lnTo>
                    <a:pt x="2730" y="0"/>
                  </a:lnTo>
                </a:path>
                <a:path w="415925" h="553085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7" y="293040"/>
                  </a:lnTo>
                  <a:lnTo>
                    <a:pt x="199788" y="296576"/>
                  </a:lnTo>
                  <a:lnTo>
                    <a:pt x="241315" y="300199"/>
                  </a:lnTo>
                  <a:lnTo>
                    <a:pt x="300191" y="305580"/>
                  </a:lnTo>
                  <a:lnTo>
                    <a:pt x="314169" y="306827"/>
                  </a:lnTo>
                  <a:lnTo>
                    <a:pt x="321827" y="307133"/>
                  </a:lnTo>
                  <a:lnTo>
                    <a:pt x="326580" y="306539"/>
                  </a:lnTo>
                  <a:lnTo>
                    <a:pt x="332498" y="305181"/>
                  </a:lnTo>
                  <a:lnTo>
                    <a:pt x="339788" y="301536"/>
                  </a:lnTo>
                  <a:lnTo>
                    <a:pt x="347078" y="299707"/>
                  </a:lnTo>
                  <a:lnTo>
                    <a:pt x="354368" y="297891"/>
                  </a:lnTo>
                  <a:lnTo>
                    <a:pt x="361657" y="297891"/>
                  </a:lnTo>
                  <a:lnTo>
                    <a:pt x="368490" y="300621"/>
                  </a:lnTo>
                  <a:lnTo>
                    <a:pt x="375323" y="303352"/>
                  </a:lnTo>
                  <a:lnTo>
                    <a:pt x="381698" y="308825"/>
                  </a:lnTo>
                  <a:lnTo>
                    <a:pt x="386702" y="309727"/>
                  </a:lnTo>
                  <a:lnTo>
                    <a:pt x="391718" y="310642"/>
                  </a:lnTo>
                  <a:lnTo>
                    <a:pt x="395363" y="306997"/>
                  </a:lnTo>
                  <a:lnTo>
                    <a:pt x="399910" y="305181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73" y="303352"/>
                  </a:lnTo>
                  <a:lnTo>
                    <a:pt x="415404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5" y="3005214"/>
              <a:ext cx="251421" cy="150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9897" y="2533789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87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38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470" y="2774683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80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1995" y="2729864"/>
              <a:ext cx="179705" cy="90170"/>
            </a:xfrm>
            <a:custGeom>
              <a:avLst/>
              <a:gdLst/>
              <a:ahLst/>
              <a:cxnLst/>
              <a:rect l="l" t="t" r="r" b="b"/>
              <a:pathLst>
                <a:path w="179705" h="90169">
                  <a:moveTo>
                    <a:pt x="0" y="0"/>
                  </a:moveTo>
                  <a:lnTo>
                    <a:pt x="0" y="89649"/>
                  </a:lnTo>
                  <a:lnTo>
                    <a:pt x="179324" y="44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660" y="2747365"/>
              <a:ext cx="109855" cy="55244"/>
            </a:xfrm>
            <a:custGeom>
              <a:avLst/>
              <a:gdLst/>
              <a:ahLst/>
              <a:cxnLst/>
              <a:rect l="l" t="t" r="r" b="b"/>
              <a:pathLst>
                <a:path w="109855" h="55244">
                  <a:moveTo>
                    <a:pt x="0" y="0"/>
                  </a:moveTo>
                  <a:lnTo>
                    <a:pt x="109308" y="27317"/>
                  </a:lnTo>
                  <a:lnTo>
                    <a:pt x="0" y="54648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5348" y="2371192"/>
              <a:ext cx="1594839" cy="95239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3782" y="3694962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9204" y="3694962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8287" y="3694962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2412" y="3694962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4467" y="3694962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7411" y="3694962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0662" y="3694962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11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486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866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467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2060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9440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341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0787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8167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215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953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6920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089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827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5647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63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701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4399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837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05758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33126" y="413876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4323" y="4070543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4323" y="4507055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23467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206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944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7079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818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215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953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6920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0898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827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5647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69625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7006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387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5758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33139" y="45752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109" y="4575273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64323" y="4943554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723467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206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8944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818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215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953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6920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0898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15647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139" y="501177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7109" y="5011773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9642" y="5011773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693170A-8E10-4741-AB3C-91016D946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A84DB8-70A0-4FED-96CA-9C521E035A8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35" dirty="0"/>
              <a:t> </a:t>
            </a:r>
            <a:r>
              <a:rPr spc="-3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864984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2775" marR="5080" indent="-600710">
              <a:lnSpc>
                <a:spcPct val="101000"/>
              </a:lnSpc>
              <a:spcBef>
                <a:spcPts val="90"/>
              </a:spcBef>
            </a:pP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Idea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Keep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track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Terminate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5434" y="2372018"/>
            <a:ext cx="6042025" cy="952500"/>
            <a:chOff x="1375434" y="2372018"/>
            <a:chExt cx="6042025" cy="952500"/>
          </a:xfrm>
        </p:grpSpPr>
        <p:sp>
          <p:nvSpPr>
            <p:cNvPr id="5" name="object 5"/>
            <p:cNvSpPr/>
            <p:nvPr/>
          </p:nvSpPr>
          <p:spPr>
            <a:xfrm>
              <a:off x="3032828" y="2392514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57" y="45097"/>
                  </a:moveTo>
                  <a:lnTo>
                    <a:pt x="484428" y="47274"/>
                  </a:lnTo>
                  <a:lnTo>
                    <a:pt x="477014" y="49193"/>
                  </a:lnTo>
                  <a:lnTo>
                    <a:pt x="468402" y="51112"/>
                  </a:lnTo>
                  <a:lnTo>
                    <a:pt x="458680" y="53289"/>
                  </a:lnTo>
                  <a:lnTo>
                    <a:pt x="416326" y="73329"/>
                  </a:lnTo>
                  <a:lnTo>
                    <a:pt x="396336" y="107539"/>
                  </a:lnTo>
                  <a:lnTo>
                    <a:pt x="391268" y="130276"/>
                  </a:lnTo>
                  <a:lnTo>
                    <a:pt x="394913" y="134823"/>
                  </a:lnTo>
                  <a:lnTo>
                    <a:pt x="396729" y="137096"/>
                  </a:lnTo>
                  <a:lnTo>
                    <a:pt x="398558" y="139382"/>
                  </a:lnTo>
                  <a:lnTo>
                    <a:pt x="389452" y="139382"/>
                  </a:lnTo>
                  <a:lnTo>
                    <a:pt x="381193" y="139382"/>
                  </a:lnTo>
                  <a:lnTo>
                    <a:pt x="371228" y="139382"/>
                  </a:lnTo>
                  <a:lnTo>
                    <a:pt x="361263" y="139382"/>
                  </a:lnTo>
                  <a:lnTo>
                    <a:pt x="353003" y="139382"/>
                  </a:lnTo>
                  <a:lnTo>
                    <a:pt x="343897" y="139382"/>
                  </a:lnTo>
                  <a:lnTo>
                    <a:pt x="343897" y="135737"/>
                  </a:lnTo>
                  <a:lnTo>
                    <a:pt x="343897" y="132092"/>
                  </a:lnTo>
                  <a:lnTo>
                    <a:pt x="343897" y="124802"/>
                  </a:lnTo>
                  <a:lnTo>
                    <a:pt x="335249" y="118427"/>
                  </a:lnTo>
                  <a:lnTo>
                    <a:pt x="295168" y="102031"/>
                  </a:lnTo>
                  <a:lnTo>
                    <a:pt x="266275" y="96584"/>
                  </a:lnTo>
                  <a:lnTo>
                    <a:pt x="256445" y="98844"/>
                  </a:lnTo>
                  <a:lnTo>
                    <a:pt x="223973" y="121836"/>
                  </a:lnTo>
                  <a:lnTo>
                    <a:pt x="198259" y="157030"/>
                  </a:lnTo>
                  <a:lnTo>
                    <a:pt x="185846" y="180378"/>
                  </a:lnTo>
                  <a:lnTo>
                    <a:pt x="180059" y="190814"/>
                  </a:lnTo>
                  <a:lnTo>
                    <a:pt x="151060" y="224915"/>
                  </a:lnTo>
                  <a:lnTo>
                    <a:pt x="130676" y="239688"/>
                  </a:lnTo>
                  <a:lnTo>
                    <a:pt x="119806" y="247332"/>
                  </a:lnTo>
                  <a:lnTo>
                    <a:pt x="108936" y="255367"/>
                  </a:lnTo>
                  <a:lnTo>
                    <a:pt x="98451" y="263444"/>
                  </a:lnTo>
                  <a:lnTo>
                    <a:pt x="88738" y="271094"/>
                  </a:lnTo>
                  <a:lnTo>
                    <a:pt x="80182" y="277850"/>
                  </a:lnTo>
                  <a:lnTo>
                    <a:pt x="72986" y="283405"/>
                  </a:lnTo>
                  <a:lnTo>
                    <a:pt x="66687" y="288151"/>
                  </a:lnTo>
                  <a:lnTo>
                    <a:pt x="60642" y="292643"/>
                  </a:lnTo>
                  <a:lnTo>
                    <a:pt x="54210" y="297434"/>
                  </a:lnTo>
                  <a:lnTo>
                    <a:pt x="23692" y="323392"/>
                  </a:lnTo>
                  <a:lnTo>
                    <a:pt x="3195" y="356641"/>
                  </a:lnTo>
                  <a:lnTo>
                    <a:pt x="0" y="386232"/>
                  </a:lnTo>
                  <a:lnTo>
                    <a:pt x="464" y="396722"/>
                  </a:lnTo>
                  <a:lnTo>
                    <a:pt x="8211" y="436359"/>
                  </a:lnTo>
                  <a:lnTo>
                    <a:pt x="23327" y="458260"/>
                  </a:lnTo>
                  <a:lnTo>
                    <a:pt x="29166" y="466420"/>
                  </a:lnTo>
                  <a:lnTo>
                    <a:pt x="34898" y="476024"/>
                  </a:lnTo>
                  <a:lnTo>
                    <a:pt x="40547" y="486568"/>
                  </a:lnTo>
                  <a:lnTo>
                    <a:pt x="46199" y="497284"/>
                  </a:lnTo>
                  <a:lnTo>
                    <a:pt x="51937" y="507403"/>
                  </a:lnTo>
                  <a:lnTo>
                    <a:pt x="57824" y="516396"/>
                  </a:lnTo>
                  <a:lnTo>
                    <a:pt x="63837" y="524660"/>
                  </a:lnTo>
                  <a:lnTo>
                    <a:pt x="69936" y="532836"/>
                  </a:lnTo>
                  <a:lnTo>
                    <a:pt x="76080" y="541566"/>
                  </a:lnTo>
                  <a:lnTo>
                    <a:pt x="99765" y="584377"/>
                  </a:lnTo>
                  <a:lnTo>
                    <a:pt x="114431" y="616088"/>
                  </a:lnTo>
                  <a:lnTo>
                    <a:pt x="118434" y="624916"/>
                  </a:lnTo>
                  <a:lnTo>
                    <a:pt x="121890" y="632497"/>
                  </a:lnTo>
                  <a:lnTo>
                    <a:pt x="124532" y="639097"/>
                  </a:lnTo>
                  <a:lnTo>
                    <a:pt x="126062" y="645099"/>
                  </a:lnTo>
                  <a:lnTo>
                    <a:pt x="126181" y="650887"/>
                  </a:lnTo>
                  <a:lnTo>
                    <a:pt x="125267" y="658622"/>
                  </a:lnTo>
                  <a:lnTo>
                    <a:pt x="119806" y="666826"/>
                  </a:lnTo>
                  <a:lnTo>
                    <a:pt x="115247" y="672287"/>
                  </a:lnTo>
                  <a:lnTo>
                    <a:pt x="110687" y="677760"/>
                  </a:lnTo>
                  <a:lnTo>
                    <a:pt x="107055" y="680491"/>
                  </a:lnTo>
                  <a:lnTo>
                    <a:pt x="106141" y="683221"/>
                  </a:lnTo>
                  <a:lnTo>
                    <a:pt x="105226" y="685952"/>
                  </a:lnTo>
                  <a:lnTo>
                    <a:pt x="144850" y="696429"/>
                  </a:lnTo>
                  <a:lnTo>
                    <a:pt x="154092" y="695546"/>
                  </a:lnTo>
                  <a:lnTo>
                    <a:pt x="195531" y="681008"/>
                  </a:lnTo>
                  <a:lnTo>
                    <a:pt x="202699" y="676846"/>
                  </a:lnTo>
                  <a:lnTo>
                    <a:pt x="211932" y="671502"/>
                  </a:lnTo>
                  <a:lnTo>
                    <a:pt x="253353" y="650798"/>
                  </a:lnTo>
                  <a:lnTo>
                    <a:pt x="282408" y="644435"/>
                  </a:lnTo>
                  <a:lnTo>
                    <a:pt x="289241" y="643369"/>
                  </a:lnTo>
                  <a:lnTo>
                    <a:pt x="332963" y="624471"/>
                  </a:lnTo>
                  <a:lnTo>
                    <a:pt x="342333" y="619111"/>
                  </a:lnTo>
                  <a:lnTo>
                    <a:pt x="386570" y="595106"/>
                  </a:lnTo>
                  <a:lnTo>
                    <a:pt x="398098" y="589106"/>
                  </a:lnTo>
                  <a:lnTo>
                    <a:pt x="408945" y="583362"/>
                  </a:lnTo>
                  <a:lnTo>
                    <a:pt x="418599" y="578002"/>
                  </a:lnTo>
                  <a:lnTo>
                    <a:pt x="426794" y="573149"/>
                  </a:lnTo>
                  <a:lnTo>
                    <a:pt x="434309" y="568894"/>
                  </a:lnTo>
                  <a:lnTo>
                    <a:pt x="475417" y="559217"/>
                  </a:lnTo>
                  <a:lnTo>
                    <a:pt x="513185" y="557747"/>
                  </a:lnTo>
                  <a:lnTo>
                    <a:pt x="523983" y="557961"/>
                  </a:lnTo>
                  <a:lnTo>
                    <a:pt x="566573" y="567820"/>
                  </a:lnTo>
                  <a:lnTo>
                    <a:pt x="607108" y="594974"/>
                  </a:lnTo>
                  <a:lnTo>
                    <a:pt x="635747" y="634944"/>
                  </a:lnTo>
                  <a:lnTo>
                    <a:pt x="644976" y="653161"/>
                  </a:lnTo>
                  <a:lnTo>
                    <a:pt x="649980" y="663181"/>
                  </a:lnTo>
                  <a:lnTo>
                    <a:pt x="652711" y="667740"/>
                  </a:lnTo>
                  <a:lnTo>
                    <a:pt x="654082" y="670013"/>
                  </a:lnTo>
                  <a:lnTo>
                    <a:pt x="655441" y="672287"/>
                  </a:lnTo>
                  <a:lnTo>
                    <a:pt x="657727" y="668642"/>
                  </a:lnTo>
                  <a:lnTo>
                    <a:pt x="660000" y="665010"/>
                  </a:lnTo>
                  <a:lnTo>
                    <a:pt x="682326" y="627722"/>
                  </a:lnTo>
                  <a:lnTo>
                    <a:pt x="690061" y="613994"/>
                  </a:lnTo>
                  <a:lnTo>
                    <a:pt x="690976" y="613537"/>
                  </a:lnTo>
                  <a:lnTo>
                    <a:pt x="703441" y="650709"/>
                  </a:lnTo>
                  <a:lnTo>
                    <a:pt x="704900" y="657846"/>
                  </a:lnTo>
                  <a:lnTo>
                    <a:pt x="721037" y="699617"/>
                  </a:lnTo>
                  <a:lnTo>
                    <a:pt x="745071" y="737910"/>
                  </a:lnTo>
                  <a:lnTo>
                    <a:pt x="785032" y="760941"/>
                  </a:lnTo>
                  <a:lnTo>
                    <a:pt x="801656" y="768858"/>
                  </a:lnTo>
                  <a:lnTo>
                    <a:pt x="811219" y="773404"/>
                  </a:lnTo>
                  <a:lnTo>
                    <a:pt x="816693" y="776135"/>
                  </a:lnTo>
                  <a:lnTo>
                    <a:pt x="824427" y="774776"/>
                  </a:lnTo>
                  <a:lnTo>
                    <a:pt x="830628" y="773144"/>
                  </a:lnTo>
                  <a:lnTo>
                    <a:pt x="837469" y="770959"/>
                  </a:lnTo>
                  <a:lnTo>
                    <a:pt x="844735" y="769204"/>
                  </a:lnTo>
                  <a:lnTo>
                    <a:pt x="852215" y="768858"/>
                  </a:lnTo>
                  <a:lnTo>
                    <a:pt x="859737" y="770561"/>
                  </a:lnTo>
                  <a:lnTo>
                    <a:pt x="867303" y="773633"/>
                  </a:lnTo>
                  <a:lnTo>
                    <a:pt x="874954" y="777048"/>
                  </a:lnTo>
                  <a:lnTo>
                    <a:pt x="882733" y="779780"/>
                  </a:lnTo>
                  <a:lnTo>
                    <a:pt x="890677" y="781023"/>
                  </a:lnTo>
                  <a:lnTo>
                    <a:pt x="898791" y="780810"/>
                  </a:lnTo>
                  <a:lnTo>
                    <a:pt x="907074" y="779399"/>
                  </a:lnTo>
                  <a:lnTo>
                    <a:pt x="915524" y="777049"/>
                  </a:lnTo>
                  <a:lnTo>
                    <a:pt x="924145" y="774046"/>
                  </a:lnTo>
                  <a:lnTo>
                    <a:pt x="932892" y="770788"/>
                  </a:lnTo>
                  <a:lnTo>
                    <a:pt x="941724" y="767701"/>
                  </a:lnTo>
                  <a:lnTo>
                    <a:pt x="982022" y="762025"/>
                  </a:lnTo>
                  <a:lnTo>
                    <a:pt x="989769" y="761568"/>
                  </a:lnTo>
                  <a:lnTo>
                    <a:pt x="1008438" y="728776"/>
                  </a:lnTo>
                  <a:lnTo>
                    <a:pt x="1011607" y="720397"/>
                  </a:lnTo>
                  <a:lnTo>
                    <a:pt x="1026842" y="682609"/>
                  </a:lnTo>
                  <a:lnTo>
                    <a:pt x="1048159" y="635188"/>
                  </a:lnTo>
                  <a:lnTo>
                    <a:pt x="1066286" y="597141"/>
                  </a:lnTo>
                  <a:lnTo>
                    <a:pt x="1071420" y="586476"/>
                  </a:lnTo>
                  <a:lnTo>
                    <a:pt x="1085937" y="540695"/>
                  </a:lnTo>
                  <a:lnTo>
                    <a:pt x="1089972" y="494195"/>
                  </a:lnTo>
                  <a:lnTo>
                    <a:pt x="1089481" y="479257"/>
                  </a:lnTo>
                  <a:lnTo>
                    <a:pt x="1083139" y="439991"/>
                  </a:lnTo>
                  <a:lnTo>
                    <a:pt x="1068115" y="400824"/>
                  </a:lnTo>
                  <a:lnTo>
                    <a:pt x="1044018" y="365670"/>
                  </a:lnTo>
                  <a:lnTo>
                    <a:pt x="1006283" y="334807"/>
                  </a:lnTo>
                  <a:lnTo>
                    <a:pt x="993071" y="324873"/>
                  </a:lnTo>
                  <a:lnTo>
                    <a:pt x="958925" y="293267"/>
                  </a:lnTo>
                  <a:lnTo>
                    <a:pt x="938296" y="260540"/>
                  </a:lnTo>
                  <a:lnTo>
                    <a:pt x="918638" y="223005"/>
                  </a:lnTo>
                  <a:lnTo>
                    <a:pt x="905907" y="181681"/>
                  </a:lnTo>
                  <a:lnTo>
                    <a:pt x="900945" y="153504"/>
                  </a:lnTo>
                  <a:lnTo>
                    <a:pt x="898412" y="139773"/>
                  </a:lnTo>
                  <a:lnTo>
                    <a:pt x="872656" y="108580"/>
                  </a:lnTo>
                  <a:lnTo>
                    <a:pt x="865304" y="107106"/>
                  </a:lnTo>
                  <a:lnTo>
                    <a:pt x="844949" y="55776"/>
                  </a:lnTo>
                  <a:lnTo>
                    <a:pt x="841737" y="38265"/>
                  </a:lnTo>
                  <a:lnTo>
                    <a:pt x="838754" y="23465"/>
                  </a:lnTo>
                  <a:lnTo>
                    <a:pt x="835984" y="12126"/>
                  </a:lnTo>
                  <a:lnTo>
                    <a:pt x="833472" y="4634"/>
                  </a:lnTo>
                  <a:lnTo>
                    <a:pt x="831260" y="1371"/>
                  </a:lnTo>
                  <a:lnTo>
                    <a:pt x="828529" y="0"/>
                  </a:lnTo>
                  <a:lnTo>
                    <a:pt x="826713" y="10934"/>
                  </a:lnTo>
                  <a:lnTo>
                    <a:pt x="824427" y="18681"/>
                  </a:lnTo>
                  <a:lnTo>
                    <a:pt x="822154" y="26416"/>
                  </a:lnTo>
                  <a:lnTo>
                    <a:pt x="819424" y="30975"/>
                  </a:lnTo>
                  <a:lnTo>
                    <a:pt x="816236" y="40081"/>
                  </a:lnTo>
                  <a:lnTo>
                    <a:pt x="813766" y="47687"/>
                  </a:lnTo>
                  <a:lnTo>
                    <a:pt x="811169" y="56486"/>
                  </a:lnTo>
                  <a:lnTo>
                    <a:pt x="808485" y="65966"/>
                  </a:lnTo>
                  <a:lnTo>
                    <a:pt x="805758" y="75615"/>
                  </a:lnTo>
                  <a:lnTo>
                    <a:pt x="803018" y="85093"/>
                  </a:lnTo>
                  <a:lnTo>
                    <a:pt x="791242" y="129561"/>
                  </a:lnTo>
                  <a:lnTo>
                    <a:pt x="780244" y="179463"/>
                  </a:lnTo>
                  <a:lnTo>
                    <a:pt x="779342" y="184023"/>
                  </a:lnTo>
                  <a:lnTo>
                    <a:pt x="776155" y="189941"/>
                  </a:lnTo>
                  <a:lnTo>
                    <a:pt x="772967" y="195859"/>
                  </a:lnTo>
                  <a:lnTo>
                    <a:pt x="767493" y="203149"/>
                  </a:lnTo>
                  <a:lnTo>
                    <a:pt x="762032" y="208610"/>
                  </a:lnTo>
                  <a:lnTo>
                    <a:pt x="756559" y="214083"/>
                  </a:lnTo>
                  <a:lnTo>
                    <a:pt x="751098" y="217728"/>
                  </a:lnTo>
                  <a:lnTo>
                    <a:pt x="745179" y="218630"/>
                  </a:lnTo>
                  <a:lnTo>
                    <a:pt x="739261" y="219544"/>
                  </a:lnTo>
                  <a:lnTo>
                    <a:pt x="700030" y="201789"/>
                  </a:lnTo>
                  <a:lnTo>
                    <a:pt x="665501" y="181492"/>
                  </a:lnTo>
                  <a:lnTo>
                    <a:pt x="622796" y="155658"/>
                  </a:lnTo>
                  <a:lnTo>
                    <a:pt x="590316" y="134650"/>
                  </a:lnTo>
                  <a:lnTo>
                    <a:pt x="590302" y="131782"/>
                  </a:lnTo>
                  <a:lnTo>
                    <a:pt x="593960" y="128447"/>
                  </a:lnTo>
                  <a:lnTo>
                    <a:pt x="600174" y="123446"/>
                  </a:lnTo>
                  <a:lnTo>
                    <a:pt x="607796" y="117120"/>
                  </a:lnTo>
                  <a:lnTo>
                    <a:pt x="635333" y="87001"/>
                  </a:lnTo>
                  <a:lnTo>
                    <a:pt x="639045" y="82448"/>
                  </a:lnTo>
                  <a:lnTo>
                    <a:pt x="644519" y="76517"/>
                  </a:lnTo>
                  <a:lnTo>
                    <a:pt x="652711" y="71056"/>
                  </a:lnTo>
                  <a:lnTo>
                    <a:pt x="657727" y="65595"/>
                  </a:lnTo>
                  <a:lnTo>
                    <a:pt x="662731" y="60121"/>
                  </a:lnTo>
                  <a:lnTo>
                    <a:pt x="664560" y="54660"/>
                  </a:lnTo>
                  <a:lnTo>
                    <a:pt x="663188" y="52387"/>
                  </a:lnTo>
                  <a:lnTo>
                    <a:pt x="661829" y="50101"/>
                  </a:lnTo>
                  <a:lnTo>
                    <a:pt x="657270" y="51015"/>
                  </a:lnTo>
                  <a:lnTo>
                    <a:pt x="642690" y="51930"/>
                  </a:lnTo>
                  <a:lnTo>
                    <a:pt x="630119" y="52564"/>
                  </a:lnTo>
                  <a:lnTo>
                    <a:pt x="615196" y="52897"/>
                  </a:lnTo>
                  <a:lnTo>
                    <a:pt x="599333" y="52632"/>
                  </a:lnTo>
                  <a:lnTo>
                    <a:pt x="557978" y="46291"/>
                  </a:lnTo>
                  <a:lnTo>
                    <a:pt x="537484" y="40081"/>
                  </a:lnTo>
                  <a:lnTo>
                    <a:pt x="528697" y="37711"/>
                  </a:lnTo>
                  <a:lnTo>
                    <a:pt x="520851" y="36155"/>
                  </a:lnTo>
                  <a:lnTo>
                    <a:pt x="514032" y="35539"/>
                  </a:lnTo>
                  <a:lnTo>
                    <a:pt x="508324" y="35991"/>
                  </a:lnTo>
                  <a:lnTo>
                    <a:pt x="501492" y="37350"/>
                  </a:lnTo>
                  <a:lnTo>
                    <a:pt x="497847" y="41910"/>
                  </a:lnTo>
                  <a:lnTo>
                    <a:pt x="490557" y="45097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0384" y="3201899"/>
              <a:ext cx="134820" cy="1225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2555" y="2796984"/>
              <a:ext cx="14604" cy="337185"/>
            </a:xfrm>
            <a:custGeom>
              <a:avLst/>
              <a:gdLst/>
              <a:ahLst/>
              <a:cxnLst/>
              <a:rect l="l" t="t" r="r" b="b"/>
              <a:pathLst>
                <a:path w="14604" h="337185">
                  <a:moveTo>
                    <a:pt x="0" y="336829"/>
                  </a:moveTo>
                  <a:lnTo>
                    <a:pt x="14351" y="0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1883" y="2530208"/>
              <a:ext cx="333375" cy="516890"/>
            </a:xfrm>
            <a:custGeom>
              <a:avLst/>
              <a:gdLst/>
              <a:ahLst/>
              <a:cxnLst/>
              <a:rect l="l" t="t" r="r" b="b"/>
              <a:pathLst>
                <a:path w="333375" h="516889">
                  <a:moveTo>
                    <a:pt x="0" y="245539"/>
                  </a:moveTo>
                  <a:lnTo>
                    <a:pt x="9116" y="283997"/>
                  </a:lnTo>
                  <a:lnTo>
                    <a:pt x="31239" y="321054"/>
                  </a:lnTo>
                  <a:lnTo>
                    <a:pt x="39751" y="332192"/>
                  </a:lnTo>
                  <a:lnTo>
                    <a:pt x="48603" y="343841"/>
                  </a:lnTo>
                  <a:lnTo>
                    <a:pt x="76070" y="388178"/>
                  </a:lnTo>
                  <a:lnTo>
                    <a:pt x="99714" y="437754"/>
                  </a:lnTo>
                  <a:lnTo>
                    <a:pt x="114551" y="480085"/>
                  </a:lnTo>
                  <a:lnTo>
                    <a:pt x="117662" y="492537"/>
                  </a:lnTo>
                  <a:lnTo>
                    <a:pt x="121028" y="503329"/>
                  </a:lnTo>
                  <a:lnTo>
                    <a:pt x="125928" y="511478"/>
                  </a:lnTo>
                  <a:lnTo>
                    <a:pt x="133639" y="516000"/>
                  </a:lnTo>
                  <a:lnTo>
                    <a:pt x="145089" y="516273"/>
                  </a:lnTo>
                  <a:lnTo>
                    <a:pt x="159735" y="513049"/>
                  </a:lnTo>
                  <a:lnTo>
                    <a:pt x="213965" y="493261"/>
                  </a:lnTo>
                  <a:lnTo>
                    <a:pt x="251494" y="477331"/>
                  </a:lnTo>
                  <a:lnTo>
                    <a:pt x="285430" y="458288"/>
                  </a:lnTo>
                  <a:lnTo>
                    <a:pt x="320977" y="427342"/>
                  </a:lnTo>
                  <a:lnTo>
                    <a:pt x="332608" y="385298"/>
                  </a:lnTo>
                  <a:lnTo>
                    <a:pt x="332801" y="355955"/>
                  </a:lnTo>
                  <a:lnTo>
                    <a:pt x="332780" y="344129"/>
                  </a:lnTo>
                  <a:lnTo>
                    <a:pt x="331442" y="303212"/>
                  </a:lnTo>
                  <a:lnTo>
                    <a:pt x="328821" y="272798"/>
                  </a:lnTo>
                  <a:lnTo>
                    <a:pt x="327600" y="256720"/>
                  </a:lnTo>
                  <a:lnTo>
                    <a:pt x="326895" y="240004"/>
                  </a:lnTo>
                  <a:lnTo>
                    <a:pt x="326908" y="222713"/>
                  </a:lnTo>
                  <a:lnTo>
                    <a:pt x="327785" y="188469"/>
                  </a:lnTo>
                  <a:lnTo>
                    <a:pt x="327797" y="172707"/>
                  </a:lnTo>
                  <a:lnTo>
                    <a:pt x="327079" y="158436"/>
                  </a:lnTo>
                  <a:lnTo>
                    <a:pt x="325809" y="145146"/>
                  </a:lnTo>
                  <a:lnTo>
                    <a:pt x="324282" y="132110"/>
                  </a:lnTo>
                  <a:lnTo>
                    <a:pt x="322793" y="118605"/>
                  </a:lnTo>
                  <a:lnTo>
                    <a:pt x="321560" y="104160"/>
                  </a:lnTo>
                  <a:lnTo>
                    <a:pt x="320412" y="89331"/>
                  </a:lnTo>
                  <a:lnTo>
                    <a:pt x="319093" y="74931"/>
                  </a:lnTo>
                  <a:lnTo>
                    <a:pt x="307178" y="32226"/>
                  </a:lnTo>
                  <a:lnTo>
                    <a:pt x="277579" y="5429"/>
                  </a:lnTo>
                  <a:lnTo>
                    <a:pt x="261250" y="0"/>
                  </a:lnTo>
                  <a:lnTo>
                    <a:pt x="253739" y="39"/>
                  </a:lnTo>
                  <a:lnTo>
                    <a:pt x="213614" y="19881"/>
                  </a:lnTo>
                  <a:lnTo>
                    <a:pt x="180030" y="58035"/>
                  </a:lnTo>
                  <a:lnTo>
                    <a:pt x="171841" y="69037"/>
                  </a:lnTo>
                  <a:lnTo>
                    <a:pt x="163629" y="79788"/>
                  </a:lnTo>
                  <a:lnTo>
                    <a:pt x="137284" y="110413"/>
                  </a:lnTo>
                  <a:lnTo>
                    <a:pt x="105950" y="138935"/>
                  </a:lnTo>
                  <a:lnTo>
                    <a:pt x="70952" y="163956"/>
                  </a:lnTo>
                  <a:lnTo>
                    <a:pt x="59182" y="171743"/>
                  </a:lnTo>
                  <a:lnTo>
                    <a:pt x="47711" y="179527"/>
                  </a:lnTo>
                  <a:lnTo>
                    <a:pt x="17782" y="204406"/>
                  </a:lnTo>
                  <a:lnTo>
                    <a:pt x="1386" y="234152"/>
                  </a:lnTo>
                  <a:lnTo>
                    <a:pt x="0" y="2455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409" y="2581084"/>
              <a:ext cx="415925" cy="311150"/>
            </a:xfrm>
            <a:custGeom>
              <a:avLst/>
              <a:gdLst/>
              <a:ahLst/>
              <a:cxnLst/>
              <a:rect l="l" t="t" r="r" b="b"/>
              <a:pathLst>
                <a:path w="415925" h="311150">
                  <a:moveTo>
                    <a:pt x="0" y="215900"/>
                  </a:moveTo>
                  <a:lnTo>
                    <a:pt x="2730" y="0"/>
                  </a:lnTo>
                </a:path>
                <a:path w="415925" h="311150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5" y="293040"/>
                  </a:lnTo>
                  <a:lnTo>
                    <a:pt x="199783" y="296576"/>
                  </a:lnTo>
                  <a:lnTo>
                    <a:pt x="241310" y="300199"/>
                  </a:lnTo>
                  <a:lnTo>
                    <a:pt x="300189" y="305580"/>
                  </a:lnTo>
                  <a:lnTo>
                    <a:pt x="314164" y="306827"/>
                  </a:lnTo>
                  <a:lnTo>
                    <a:pt x="321822" y="307133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36"/>
                  </a:lnTo>
                  <a:lnTo>
                    <a:pt x="347078" y="299707"/>
                  </a:lnTo>
                  <a:lnTo>
                    <a:pt x="354355" y="297891"/>
                  </a:lnTo>
                  <a:lnTo>
                    <a:pt x="361645" y="297891"/>
                  </a:lnTo>
                  <a:lnTo>
                    <a:pt x="368477" y="300621"/>
                  </a:lnTo>
                  <a:lnTo>
                    <a:pt x="375310" y="303352"/>
                  </a:lnTo>
                  <a:lnTo>
                    <a:pt x="381685" y="308813"/>
                  </a:lnTo>
                  <a:lnTo>
                    <a:pt x="386702" y="309727"/>
                  </a:lnTo>
                  <a:lnTo>
                    <a:pt x="391706" y="310642"/>
                  </a:lnTo>
                  <a:lnTo>
                    <a:pt x="395351" y="306997"/>
                  </a:lnTo>
                  <a:lnTo>
                    <a:pt x="399910" y="305168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61" y="303352"/>
                  </a:lnTo>
                  <a:lnTo>
                    <a:pt x="415391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55" y="3006052"/>
              <a:ext cx="251433" cy="150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06787" y="2534627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5931" y="2392527"/>
              <a:ext cx="1090295" cy="781050"/>
            </a:xfrm>
            <a:custGeom>
              <a:avLst/>
              <a:gdLst/>
              <a:ahLst/>
              <a:cxnLst/>
              <a:rect l="l" t="t" r="r" b="b"/>
              <a:pathLst>
                <a:path w="1090295" h="781050">
                  <a:moveTo>
                    <a:pt x="490564" y="45097"/>
                  </a:moveTo>
                  <a:lnTo>
                    <a:pt x="484428" y="47274"/>
                  </a:lnTo>
                  <a:lnTo>
                    <a:pt x="477010" y="49193"/>
                  </a:lnTo>
                  <a:lnTo>
                    <a:pt x="468397" y="51112"/>
                  </a:lnTo>
                  <a:lnTo>
                    <a:pt x="458674" y="53289"/>
                  </a:lnTo>
                  <a:lnTo>
                    <a:pt x="416320" y="73329"/>
                  </a:lnTo>
                  <a:lnTo>
                    <a:pt x="396337" y="107539"/>
                  </a:lnTo>
                  <a:lnTo>
                    <a:pt x="391263" y="130263"/>
                  </a:lnTo>
                  <a:lnTo>
                    <a:pt x="394908" y="134823"/>
                  </a:lnTo>
                  <a:lnTo>
                    <a:pt x="396737" y="137096"/>
                  </a:lnTo>
                  <a:lnTo>
                    <a:pt x="398553" y="139382"/>
                  </a:lnTo>
                  <a:lnTo>
                    <a:pt x="389447" y="139382"/>
                  </a:lnTo>
                  <a:lnTo>
                    <a:pt x="381193" y="139382"/>
                  </a:lnTo>
                  <a:lnTo>
                    <a:pt x="371229" y="139382"/>
                  </a:lnTo>
                  <a:lnTo>
                    <a:pt x="361265" y="139382"/>
                  </a:lnTo>
                  <a:lnTo>
                    <a:pt x="353010" y="139382"/>
                  </a:lnTo>
                  <a:lnTo>
                    <a:pt x="343892" y="139382"/>
                  </a:lnTo>
                  <a:lnTo>
                    <a:pt x="343892" y="135737"/>
                  </a:lnTo>
                  <a:lnTo>
                    <a:pt x="343892" y="132092"/>
                  </a:lnTo>
                  <a:lnTo>
                    <a:pt x="343892" y="124802"/>
                  </a:lnTo>
                  <a:lnTo>
                    <a:pt x="335243" y="118427"/>
                  </a:lnTo>
                  <a:lnTo>
                    <a:pt x="295162" y="102031"/>
                  </a:lnTo>
                  <a:lnTo>
                    <a:pt x="266269" y="96584"/>
                  </a:lnTo>
                  <a:lnTo>
                    <a:pt x="256440" y="98844"/>
                  </a:lnTo>
                  <a:lnTo>
                    <a:pt x="223968" y="121836"/>
                  </a:lnTo>
                  <a:lnTo>
                    <a:pt x="198258" y="157029"/>
                  </a:lnTo>
                  <a:lnTo>
                    <a:pt x="185840" y="180365"/>
                  </a:lnTo>
                  <a:lnTo>
                    <a:pt x="180059" y="190809"/>
                  </a:lnTo>
                  <a:lnTo>
                    <a:pt x="151056" y="224904"/>
                  </a:lnTo>
                  <a:lnTo>
                    <a:pt x="130676" y="239686"/>
                  </a:lnTo>
                  <a:lnTo>
                    <a:pt x="119800" y="247332"/>
                  </a:lnTo>
                  <a:lnTo>
                    <a:pt x="108932" y="255361"/>
                  </a:lnTo>
                  <a:lnTo>
                    <a:pt x="98450" y="263437"/>
                  </a:lnTo>
                  <a:lnTo>
                    <a:pt x="88738" y="271087"/>
                  </a:lnTo>
                  <a:lnTo>
                    <a:pt x="80176" y="277837"/>
                  </a:lnTo>
                  <a:lnTo>
                    <a:pt x="72981" y="283400"/>
                  </a:lnTo>
                  <a:lnTo>
                    <a:pt x="66683" y="288150"/>
                  </a:lnTo>
                  <a:lnTo>
                    <a:pt x="60642" y="292643"/>
                  </a:lnTo>
                  <a:lnTo>
                    <a:pt x="54218" y="297434"/>
                  </a:lnTo>
                  <a:lnTo>
                    <a:pt x="23699" y="323392"/>
                  </a:lnTo>
                  <a:lnTo>
                    <a:pt x="3202" y="356641"/>
                  </a:lnTo>
                  <a:lnTo>
                    <a:pt x="0" y="386230"/>
                  </a:lnTo>
                  <a:lnTo>
                    <a:pt x="471" y="396722"/>
                  </a:lnTo>
                  <a:lnTo>
                    <a:pt x="8205" y="436346"/>
                  </a:lnTo>
                  <a:lnTo>
                    <a:pt x="23323" y="458254"/>
                  </a:lnTo>
                  <a:lnTo>
                    <a:pt x="29160" y="466407"/>
                  </a:lnTo>
                  <a:lnTo>
                    <a:pt x="34899" y="476018"/>
                  </a:lnTo>
                  <a:lnTo>
                    <a:pt x="40551" y="486567"/>
                  </a:lnTo>
                  <a:lnTo>
                    <a:pt x="46200" y="497284"/>
                  </a:lnTo>
                  <a:lnTo>
                    <a:pt x="51932" y="507403"/>
                  </a:lnTo>
                  <a:lnTo>
                    <a:pt x="57818" y="516391"/>
                  </a:lnTo>
                  <a:lnTo>
                    <a:pt x="63831" y="524656"/>
                  </a:lnTo>
                  <a:lnTo>
                    <a:pt x="69930" y="532834"/>
                  </a:lnTo>
                  <a:lnTo>
                    <a:pt x="76074" y="541566"/>
                  </a:lnTo>
                  <a:lnTo>
                    <a:pt x="99760" y="584377"/>
                  </a:lnTo>
                  <a:lnTo>
                    <a:pt x="114426" y="616088"/>
                  </a:lnTo>
                  <a:lnTo>
                    <a:pt x="118429" y="624916"/>
                  </a:lnTo>
                  <a:lnTo>
                    <a:pt x="121884" y="632497"/>
                  </a:lnTo>
                  <a:lnTo>
                    <a:pt x="124526" y="639097"/>
                  </a:lnTo>
                  <a:lnTo>
                    <a:pt x="126057" y="645099"/>
                  </a:lnTo>
                  <a:lnTo>
                    <a:pt x="126176" y="650887"/>
                  </a:lnTo>
                  <a:lnTo>
                    <a:pt x="125261" y="658622"/>
                  </a:lnTo>
                  <a:lnTo>
                    <a:pt x="119800" y="666826"/>
                  </a:lnTo>
                  <a:lnTo>
                    <a:pt x="115241" y="672287"/>
                  </a:lnTo>
                  <a:lnTo>
                    <a:pt x="110694" y="677760"/>
                  </a:lnTo>
                  <a:lnTo>
                    <a:pt x="107050" y="680491"/>
                  </a:lnTo>
                  <a:lnTo>
                    <a:pt x="106135" y="683221"/>
                  </a:lnTo>
                  <a:lnTo>
                    <a:pt x="105221" y="685952"/>
                  </a:lnTo>
                  <a:lnTo>
                    <a:pt x="107050" y="688682"/>
                  </a:lnTo>
                  <a:lnTo>
                    <a:pt x="144857" y="696429"/>
                  </a:lnTo>
                  <a:lnTo>
                    <a:pt x="154092" y="695546"/>
                  </a:lnTo>
                  <a:lnTo>
                    <a:pt x="195531" y="681008"/>
                  </a:lnTo>
                  <a:lnTo>
                    <a:pt x="202693" y="676846"/>
                  </a:lnTo>
                  <a:lnTo>
                    <a:pt x="211926" y="671502"/>
                  </a:lnTo>
                  <a:lnTo>
                    <a:pt x="253347" y="650793"/>
                  </a:lnTo>
                  <a:lnTo>
                    <a:pt x="282408" y="644435"/>
                  </a:lnTo>
                  <a:lnTo>
                    <a:pt x="289239" y="643369"/>
                  </a:lnTo>
                  <a:lnTo>
                    <a:pt x="332970" y="624459"/>
                  </a:lnTo>
                  <a:lnTo>
                    <a:pt x="342333" y="619100"/>
                  </a:lnTo>
                  <a:lnTo>
                    <a:pt x="386571" y="595106"/>
                  </a:lnTo>
                  <a:lnTo>
                    <a:pt x="398102" y="589106"/>
                  </a:lnTo>
                  <a:lnTo>
                    <a:pt x="408946" y="583362"/>
                  </a:lnTo>
                  <a:lnTo>
                    <a:pt x="418593" y="578002"/>
                  </a:lnTo>
                  <a:lnTo>
                    <a:pt x="426796" y="573149"/>
                  </a:lnTo>
                  <a:lnTo>
                    <a:pt x="434313" y="568894"/>
                  </a:lnTo>
                  <a:lnTo>
                    <a:pt x="475413" y="559217"/>
                  </a:lnTo>
                  <a:lnTo>
                    <a:pt x="513191" y="557747"/>
                  </a:lnTo>
                  <a:lnTo>
                    <a:pt x="523986" y="557960"/>
                  </a:lnTo>
                  <a:lnTo>
                    <a:pt x="566569" y="567813"/>
                  </a:lnTo>
                  <a:lnTo>
                    <a:pt x="607107" y="594974"/>
                  </a:lnTo>
                  <a:lnTo>
                    <a:pt x="635746" y="634939"/>
                  </a:lnTo>
                  <a:lnTo>
                    <a:pt x="644971" y="653161"/>
                  </a:lnTo>
                  <a:lnTo>
                    <a:pt x="649975" y="663181"/>
                  </a:lnTo>
                  <a:lnTo>
                    <a:pt x="652718" y="667740"/>
                  </a:lnTo>
                  <a:lnTo>
                    <a:pt x="654077" y="670013"/>
                  </a:lnTo>
                  <a:lnTo>
                    <a:pt x="655448" y="672287"/>
                  </a:lnTo>
                  <a:lnTo>
                    <a:pt x="657722" y="668642"/>
                  </a:lnTo>
                  <a:lnTo>
                    <a:pt x="659995" y="664997"/>
                  </a:lnTo>
                  <a:lnTo>
                    <a:pt x="682320" y="627722"/>
                  </a:lnTo>
                  <a:lnTo>
                    <a:pt x="690056" y="613994"/>
                  </a:lnTo>
                  <a:lnTo>
                    <a:pt x="690970" y="613537"/>
                  </a:lnTo>
                  <a:lnTo>
                    <a:pt x="691885" y="613079"/>
                  </a:lnTo>
                  <a:lnTo>
                    <a:pt x="692799" y="613994"/>
                  </a:lnTo>
                  <a:lnTo>
                    <a:pt x="694615" y="618083"/>
                  </a:lnTo>
                  <a:lnTo>
                    <a:pt x="696444" y="622185"/>
                  </a:lnTo>
                  <a:lnTo>
                    <a:pt x="699174" y="629475"/>
                  </a:lnTo>
                  <a:lnTo>
                    <a:pt x="700990" y="637667"/>
                  </a:lnTo>
                  <a:lnTo>
                    <a:pt x="702238" y="643996"/>
                  </a:lnTo>
                  <a:lnTo>
                    <a:pt x="703440" y="650708"/>
                  </a:lnTo>
                  <a:lnTo>
                    <a:pt x="704896" y="657846"/>
                  </a:lnTo>
                  <a:lnTo>
                    <a:pt x="721031" y="699617"/>
                  </a:lnTo>
                  <a:lnTo>
                    <a:pt x="745071" y="737904"/>
                  </a:lnTo>
                  <a:lnTo>
                    <a:pt x="785028" y="760937"/>
                  </a:lnTo>
                  <a:lnTo>
                    <a:pt x="801651" y="768845"/>
                  </a:lnTo>
                  <a:lnTo>
                    <a:pt x="811214" y="773404"/>
                  </a:lnTo>
                  <a:lnTo>
                    <a:pt x="816687" y="776135"/>
                  </a:lnTo>
                  <a:lnTo>
                    <a:pt x="824434" y="774776"/>
                  </a:lnTo>
                  <a:lnTo>
                    <a:pt x="830628" y="773144"/>
                  </a:lnTo>
                  <a:lnTo>
                    <a:pt x="837465" y="770958"/>
                  </a:lnTo>
                  <a:lnTo>
                    <a:pt x="844730" y="769198"/>
                  </a:lnTo>
                  <a:lnTo>
                    <a:pt x="852209" y="768845"/>
                  </a:lnTo>
                  <a:lnTo>
                    <a:pt x="859732" y="770555"/>
                  </a:lnTo>
                  <a:lnTo>
                    <a:pt x="867297" y="773631"/>
                  </a:lnTo>
                  <a:lnTo>
                    <a:pt x="874948" y="777048"/>
                  </a:lnTo>
                  <a:lnTo>
                    <a:pt x="882727" y="779780"/>
                  </a:lnTo>
                  <a:lnTo>
                    <a:pt x="890671" y="781017"/>
                  </a:lnTo>
                  <a:lnTo>
                    <a:pt x="898785" y="780805"/>
                  </a:lnTo>
                  <a:lnTo>
                    <a:pt x="907068" y="779397"/>
                  </a:lnTo>
                  <a:lnTo>
                    <a:pt x="915519" y="777049"/>
                  </a:lnTo>
                  <a:lnTo>
                    <a:pt x="924141" y="774046"/>
                  </a:lnTo>
                  <a:lnTo>
                    <a:pt x="932891" y="770788"/>
                  </a:lnTo>
                  <a:lnTo>
                    <a:pt x="941724" y="767701"/>
                  </a:lnTo>
                  <a:lnTo>
                    <a:pt x="982029" y="762025"/>
                  </a:lnTo>
                  <a:lnTo>
                    <a:pt x="989763" y="761568"/>
                  </a:lnTo>
                  <a:lnTo>
                    <a:pt x="1008445" y="728764"/>
                  </a:lnTo>
                  <a:lnTo>
                    <a:pt x="1011612" y="720392"/>
                  </a:lnTo>
                  <a:lnTo>
                    <a:pt x="1026842" y="682607"/>
                  </a:lnTo>
                  <a:lnTo>
                    <a:pt x="1048161" y="635178"/>
                  </a:lnTo>
                  <a:lnTo>
                    <a:pt x="1066293" y="597141"/>
                  </a:lnTo>
                  <a:lnTo>
                    <a:pt x="1071420" y="586476"/>
                  </a:lnTo>
                  <a:lnTo>
                    <a:pt x="1085939" y="540695"/>
                  </a:lnTo>
                  <a:lnTo>
                    <a:pt x="1089979" y="494195"/>
                  </a:lnTo>
                  <a:lnTo>
                    <a:pt x="1089486" y="479257"/>
                  </a:lnTo>
                  <a:lnTo>
                    <a:pt x="1083146" y="439991"/>
                  </a:lnTo>
                  <a:lnTo>
                    <a:pt x="1068109" y="400824"/>
                  </a:lnTo>
                  <a:lnTo>
                    <a:pt x="1044018" y="365662"/>
                  </a:lnTo>
                  <a:lnTo>
                    <a:pt x="1006279" y="334807"/>
                  </a:lnTo>
                  <a:lnTo>
                    <a:pt x="993071" y="324873"/>
                  </a:lnTo>
                  <a:lnTo>
                    <a:pt x="958925" y="293267"/>
                  </a:lnTo>
                  <a:lnTo>
                    <a:pt x="938303" y="260540"/>
                  </a:lnTo>
                  <a:lnTo>
                    <a:pt x="918632" y="223000"/>
                  </a:lnTo>
                  <a:lnTo>
                    <a:pt x="905903" y="181679"/>
                  </a:lnTo>
                  <a:lnTo>
                    <a:pt x="900952" y="153492"/>
                  </a:lnTo>
                  <a:lnTo>
                    <a:pt x="898419" y="139766"/>
                  </a:lnTo>
                  <a:lnTo>
                    <a:pt x="872650" y="108575"/>
                  </a:lnTo>
                  <a:lnTo>
                    <a:pt x="865298" y="107101"/>
                  </a:lnTo>
                  <a:lnTo>
                    <a:pt x="844944" y="55776"/>
                  </a:lnTo>
                  <a:lnTo>
                    <a:pt x="841732" y="38265"/>
                  </a:lnTo>
                  <a:lnTo>
                    <a:pt x="838755" y="23465"/>
                  </a:lnTo>
                  <a:lnTo>
                    <a:pt x="835988" y="12126"/>
                  </a:lnTo>
                  <a:lnTo>
                    <a:pt x="833474" y="4634"/>
                  </a:lnTo>
                  <a:lnTo>
                    <a:pt x="831254" y="1371"/>
                  </a:lnTo>
                  <a:lnTo>
                    <a:pt x="828524" y="0"/>
                  </a:lnTo>
                  <a:lnTo>
                    <a:pt x="826708" y="10934"/>
                  </a:lnTo>
                  <a:lnTo>
                    <a:pt x="824434" y="18681"/>
                  </a:lnTo>
                  <a:lnTo>
                    <a:pt x="822148" y="26416"/>
                  </a:lnTo>
                  <a:lnTo>
                    <a:pt x="819418" y="30975"/>
                  </a:lnTo>
                  <a:lnTo>
                    <a:pt x="816230" y="40081"/>
                  </a:lnTo>
                  <a:lnTo>
                    <a:pt x="813761" y="47680"/>
                  </a:lnTo>
                  <a:lnTo>
                    <a:pt x="811163" y="56476"/>
                  </a:lnTo>
                  <a:lnTo>
                    <a:pt x="808479" y="65959"/>
                  </a:lnTo>
                  <a:lnTo>
                    <a:pt x="805753" y="75615"/>
                  </a:lnTo>
                  <a:lnTo>
                    <a:pt x="803012" y="85092"/>
                  </a:lnTo>
                  <a:lnTo>
                    <a:pt x="791242" y="129556"/>
                  </a:lnTo>
                  <a:lnTo>
                    <a:pt x="780251" y="179463"/>
                  </a:lnTo>
                  <a:lnTo>
                    <a:pt x="779337" y="184010"/>
                  </a:lnTo>
                  <a:lnTo>
                    <a:pt x="776149" y="189941"/>
                  </a:lnTo>
                  <a:lnTo>
                    <a:pt x="772961" y="195859"/>
                  </a:lnTo>
                  <a:lnTo>
                    <a:pt x="767488" y="203149"/>
                  </a:lnTo>
                  <a:lnTo>
                    <a:pt x="762027" y="208610"/>
                  </a:lnTo>
                  <a:lnTo>
                    <a:pt x="756566" y="214071"/>
                  </a:lnTo>
                  <a:lnTo>
                    <a:pt x="751092" y="217716"/>
                  </a:lnTo>
                  <a:lnTo>
                    <a:pt x="745174" y="218630"/>
                  </a:lnTo>
                  <a:lnTo>
                    <a:pt x="739256" y="219544"/>
                  </a:lnTo>
                  <a:lnTo>
                    <a:pt x="732880" y="217716"/>
                  </a:lnTo>
                  <a:lnTo>
                    <a:pt x="685052" y="193128"/>
                  </a:lnTo>
                  <a:lnTo>
                    <a:pt x="643718" y="168357"/>
                  </a:lnTo>
                  <a:lnTo>
                    <a:pt x="605804" y="145300"/>
                  </a:lnTo>
                  <a:lnTo>
                    <a:pt x="590297" y="131782"/>
                  </a:lnTo>
                  <a:lnTo>
                    <a:pt x="593955" y="128447"/>
                  </a:lnTo>
                  <a:lnTo>
                    <a:pt x="600168" y="123446"/>
                  </a:lnTo>
                  <a:lnTo>
                    <a:pt x="607792" y="117119"/>
                  </a:lnTo>
                  <a:lnTo>
                    <a:pt x="635333" y="87001"/>
                  </a:lnTo>
                  <a:lnTo>
                    <a:pt x="639053" y="82448"/>
                  </a:lnTo>
                  <a:lnTo>
                    <a:pt x="644514" y="76517"/>
                  </a:lnTo>
                  <a:lnTo>
                    <a:pt x="652718" y="71056"/>
                  </a:lnTo>
                  <a:lnTo>
                    <a:pt x="657722" y="65595"/>
                  </a:lnTo>
                  <a:lnTo>
                    <a:pt x="662738" y="60121"/>
                  </a:lnTo>
                  <a:lnTo>
                    <a:pt x="664554" y="54660"/>
                  </a:lnTo>
                  <a:lnTo>
                    <a:pt x="663183" y="52387"/>
                  </a:lnTo>
                  <a:lnTo>
                    <a:pt x="661824" y="50101"/>
                  </a:lnTo>
                  <a:lnTo>
                    <a:pt x="657264" y="51015"/>
                  </a:lnTo>
                  <a:lnTo>
                    <a:pt x="642697" y="51930"/>
                  </a:lnTo>
                  <a:lnTo>
                    <a:pt x="630119" y="52558"/>
                  </a:lnTo>
                  <a:lnTo>
                    <a:pt x="615192" y="52892"/>
                  </a:lnTo>
                  <a:lnTo>
                    <a:pt x="599328" y="52630"/>
                  </a:lnTo>
                  <a:lnTo>
                    <a:pt x="557973" y="46286"/>
                  </a:lnTo>
                  <a:lnTo>
                    <a:pt x="537478" y="40081"/>
                  </a:lnTo>
                  <a:lnTo>
                    <a:pt x="528697" y="37711"/>
                  </a:lnTo>
                  <a:lnTo>
                    <a:pt x="520852" y="36153"/>
                  </a:lnTo>
                  <a:lnTo>
                    <a:pt x="514034" y="35534"/>
                  </a:lnTo>
                  <a:lnTo>
                    <a:pt x="508331" y="35979"/>
                  </a:lnTo>
                  <a:lnTo>
                    <a:pt x="501499" y="37350"/>
                  </a:lnTo>
                  <a:lnTo>
                    <a:pt x="497854" y="41910"/>
                  </a:lnTo>
                  <a:lnTo>
                    <a:pt x="490564" y="45097"/>
                  </a:lnTo>
                </a:path>
              </a:pathLst>
            </a:custGeom>
            <a:ln w="40993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481" y="3201912"/>
              <a:ext cx="134833" cy="1225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0506" y="2581097"/>
              <a:ext cx="415925" cy="553085"/>
            </a:xfrm>
            <a:custGeom>
              <a:avLst/>
              <a:gdLst/>
              <a:ahLst/>
              <a:cxnLst/>
              <a:rect l="l" t="t" r="r" b="b"/>
              <a:pathLst>
                <a:path w="415925" h="553085">
                  <a:moveTo>
                    <a:pt x="75158" y="552729"/>
                  </a:moveTo>
                  <a:lnTo>
                    <a:pt x="89496" y="215900"/>
                  </a:lnTo>
                </a:path>
                <a:path w="415925" h="553085">
                  <a:moveTo>
                    <a:pt x="0" y="215900"/>
                  </a:moveTo>
                  <a:lnTo>
                    <a:pt x="2730" y="0"/>
                  </a:lnTo>
                </a:path>
                <a:path w="415925" h="553085">
                  <a:moveTo>
                    <a:pt x="87452" y="286956"/>
                  </a:moveTo>
                  <a:lnTo>
                    <a:pt x="88035" y="287006"/>
                  </a:lnTo>
                  <a:lnTo>
                    <a:pt x="92121" y="287354"/>
                  </a:lnTo>
                  <a:lnTo>
                    <a:pt x="103209" y="288301"/>
                  </a:lnTo>
                  <a:lnTo>
                    <a:pt x="158687" y="293040"/>
                  </a:lnTo>
                  <a:lnTo>
                    <a:pt x="199788" y="296576"/>
                  </a:lnTo>
                  <a:lnTo>
                    <a:pt x="241315" y="300199"/>
                  </a:lnTo>
                  <a:lnTo>
                    <a:pt x="300191" y="305579"/>
                  </a:lnTo>
                  <a:lnTo>
                    <a:pt x="314169" y="306822"/>
                  </a:lnTo>
                  <a:lnTo>
                    <a:pt x="321827" y="307127"/>
                  </a:lnTo>
                  <a:lnTo>
                    <a:pt x="326580" y="306539"/>
                  </a:lnTo>
                  <a:lnTo>
                    <a:pt x="332498" y="305168"/>
                  </a:lnTo>
                  <a:lnTo>
                    <a:pt x="339788" y="301523"/>
                  </a:lnTo>
                  <a:lnTo>
                    <a:pt x="347078" y="299707"/>
                  </a:lnTo>
                  <a:lnTo>
                    <a:pt x="354368" y="297878"/>
                  </a:lnTo>
                  <a:lnTo>
                    <a:pt x="361657" y="297878"/>
                  </a:lnTo>
                  <a:lnTo>
                    <a:pt x="368490" y="300621"/>
                  </a:lnTo>
                  <a:lnTo>
                    <a:pt x="375310" y="303352"/>
                  </a:lnTo>
                  <a:lnTo>
                    <a:pt x="381698" y="308813"/>
                  </a:lnTo>
                  <a:lnTo>
                    <a:pt x="386702" y="309727"/>
                  </a:lnTo>
                  <a:lnTo>
                    <a:pt x="391718" y="310642"/>
                  </a:lnTo>
                  <a:lnTo>
                    <a:pt x="395363" y="306997"/>
                  </a:lnTo>
                  <a:lnTo>
                    <a:pt x="399910" y="305168"/>
                  </a:lnTo>
                  <a:lnTo>
                    <a:pt x="404469" y="303352"/>
                  </a:lnTo>
                  <a:lnTo>
                    <a:pt x="409930" y="303352"/>
                  </a:lnTo>
                  <a:lnTo>
                    <a:pt x="412661" y="303352"/>
                  </a:lnTo>
                  <a:lnTo>
                    <a:pt x="415404" y="303352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665" y="3006064"/>
              <a:ext cx="251421" cy="150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9884" y="2534640"/>
              <a:ext cx="390525" cy="448309"/>
            </a:xfrm>
            <a:custGeom>
              <a:avLst/>
              <a:gdLst/>
              <a:ahLst/>
              <a:cxnLst/>
              <a:rect l="l" t="t" r="r" b="b"/>
              <a:pathLst>
                <a:path w="390525" h="448310">
                  <a:moveTo>
                    <a:pt x="0" y="0"/>
                  </a:moveTo>
                  <a:lnTo>
                    <a:pt x="24599" y="448195"/>
                  </a:lnTo>
                </a:path>
                <a:path w="390525" h="448310">
                  <a:moveTo>
                    <a:pt x="390118" y="262356"/>
                  </a:moveTo>
                  <a:lnTo>
                    <a:pt x="14351" y="262356"/>
                  </a:lnTo>
                </a:path>
              </a:pathLst>
            </a:custGeom>
            <a:ln w="13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470" y="2775534"/>
              <a:ext cx="436880" cy="0"/>
            </a:xfrm>
            <a:custGeom>
              <a:avLst/>
              <a:gdLst/>
              <a:ahLst/>
              <a:cxnLst/>
              <a:rect l="l" t="t" r="r" b="b"/>
              <a:pathLst>
                <a:path w="436880">
                  <a:moveTo>
                    <a:pt x="0" y="0"/>
                  </a:moveTo>
                  <a:lnTo>
                    <a:pt x="436499" y="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1995" y="2730703"/>
              <a:ext cx="179705" cy="90170"/>
            </a:xfrm>
            <a:custGeom>
              <a:avLst/>
              <a:gdLst/>
              <a:ahLst/>
              <a:cxnLst/>
              <a:rect l="l" t="t" r="r" b="b"/>
              <a:pathLst>
                <a:path w="179705" h="90169">
                  <a:moveTo>
                    <a:pt x="0" y="0"/>
                  </a:moveTo>
                  <a:lnTo>
                    <a:pt x="0" y="89662"/>
                  </a:lnTo>
                  <a:lnTo>
                    <a:pt x="179311" y="44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660" y="2748203"/>
              <a:ext cx="109855" cy="55244"/>
            </a:xfrm>
            <a:custGeom>
              <a:avLst/>
              <a:gdLst/>
              <a:ahLst/>
              <a:cxnLst/>
              <a:rect l="l" t="t" r="r" b="b"/>
              <a:pathLst>
                <a:path w="109855" h="55244">
                  <a:moveTo>
                    <a:pt x="0" y="0"/>
                  </a:moveTo>
                  <a:lnTo>
                    <a:pt x="109308" y="27330"/>
                  </a:lnTo>
                  <a:lnTo>
                    <a:pt x="0" y="54660"/>
                  </a:lnTo>
                </a:path>
              </a:pathLst>
            </a:custGeom>
            <a:ln w="27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5348" y="2372030"/>
              <a:ext cx="3231742" cy="95240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53782" y="3695800"/>
            <a:ext cx="3441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5" dirty="0">
                <a:latin typeface="Arial"/>
                <a:cs typeface="Arial"/>
              </a:rPr>
              <a:t>WA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9204" y="3695800"/>
            <a:ext cx="2806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8287" y="3695800"/>
            <a:ext cx="1746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Q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2412" y="3695800"/>
            <a:ext cx="47180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NSW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4467" y="3695800"/>
            <a:ext cx="15303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V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7411" y="3695800"/>
            <a:ext cx="29146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SA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0662" y="3695800"/>
            <a:ext cx="1428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11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4486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866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467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2060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9440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341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0787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8167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5215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953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6920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6089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8827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5647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63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701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4399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7837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05758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33126" y="4139600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564323" y="4071394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564323" y="4507893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723467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206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944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7079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9818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215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7953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06920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0898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8827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15647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69625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7006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387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5758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33139" y="457611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109" y="4576124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64323" y="4944392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723467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206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8944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818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5215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953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06920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60898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15647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3139" y="501262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7109" y="5012611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9642" y="5012611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564323" y="5380904"/>
          <a:ext cx="7640953" cy="32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bject 82"/>
          <p:cNvSpPr/>
          <p:nvPr/>
        </p:nvSpPr>
        <p:spPr>
          <a:xfrm>
            <a:off x="7234679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62060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889440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60898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33139" y="5449122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0"/>
                </a:moveTo>
                <a:lnTo>
                  <a:pt x="0" y="218252"/>
                </a:lnTo>
                <a:lnTo>
                  <a:pt x="218252" y="218252"/>
                </a:lnTo>
                <a:lnTo>
                  <a:pt x="2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7109" y="5449122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69642" y="5449122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52162" y="5449122"/>
            <a:ext cx="873125" cy="218440"/>
          </a:xfrm>
          <a:custGeom>
            <a:avLst/>
            <a:gdLst/>
            <a:ahLst/>
            <a:cxnLst/>
            <a:rect l="l" t="t" r="r" b="b"/>
            <a:pathLst>
              <a:path w="873125" h="218439">
                <a:moveTo>
                  <a:pt x="0" y="0"/>
                </a:moveTo>
                <a:lnTo>
                  <a:pt x="0" y="218252"/>
                </a:lnTo>
                <a:lnTo>
                  <a:pt x="873009" y="218252"/>
                </a:lnTo>
                <a:lnTo>
                  <a:pt x="8730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66DD2BF-7591-46C7-8B37-D8DD07908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A77C3C7-71DC-4ADF-81D8-184FE16D511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Constraint</a:t>
            </a:r>
            <a:r>
              <a:rPr spc="125" dirty="0"/>
              <a:t> </a:t>
            </a:r>
            <a:r>
              <a:rPr spc="30" dirty="0"/>
              <a:t>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779145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90"/>
              </a:spcBef>
            </a:pP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propagates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unassigned</a:t>
            </a:r>
            <a:r>
              <a:rPr sz="2050" spc="2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vari-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ables,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doesn’t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provide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early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detection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failures: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367608"/>
            <a:ext cx="3524250" cy="762000"/>
            <a:chOff x="1979440" y="2367608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367608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384005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77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85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68"/>
                  </a:lnTo>
                  <a:lnTo>
                    <a:pt x="205160" y="79070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799"/>
                  </a:lnTo>
                  <a:lnTo>
                    <a:pt x="0" y="308989"/>
                  </a:lnTo>
                  <a:lnTo>
                    <a:pt x="373" y="317385"/>
                  </a:lnTo>
                  <a:lnTo>
                    <a:pt x="10011" y="355195"/>
                  </a:lnTo>
                  <a:lnTo>
                    <a:pt x="18665" y="366601"/>
                  </a:lnTo>
                  <a:lnTo>
                    <a:pt x="23334" y="373126"/>
                  </a:lnTo>
                  <a:lnTo>
                    <a:pt x="27919" y="380812"/>
                  </a:lnTo>
                  <a:lnTo>
                    <a:pt x="32440" y="389251"/>
                  </a:lnTo>
                  <a:lnTo>
                    <a:pt x="36961" y="397829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2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897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01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04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7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0"/>
                  </a:lnTo>
                  <a:lnTo>
                    <a:pt x="259644" y="503454"/>
                  </a:lnTo>
                  <a:lnTo>
                    <a:pt x="266374" y="499567"/>
                  </a:lnTo>
                  <a:lnTo>
                    <a:pt x="273867" y="495283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18"/>
                  </a:lnTo>
                  <a:lnTo>
                    <a:pt x="390938" y="446739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45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54232" y="491197"/>
                  </a:lnTo>
                  <a:lnTo>
                    <a:pt x="555693" y="494474"/>
                  </a:lnTo>
                  <a:lnTo>
                    <a:pt x="557153" y="497751"/>
                  </a:lnTo>
                  <a:lnTo>
                    <a:pt x="559338" y="503580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49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15"/>
                  </a:lnTo>
                  <a:lnTo>
                    <a:pt x="719031" y="624646"/>
                  </a:lnTo>
                  <a:lnTo>
                    <a:pt x="725658" y="623520"/>
                  </a:lnTo>
                  <a:lnTo>
                    <a:pt x="732426" y="621639"/>
                  </a:lnTo>
                  <a:lnTo>
                    <a:pt x="739319" y="619239"/>
                  </a:lnTo>
                  <a:lnTo>
                    <a:pt x="746315" y="616631"/>
                  </a:lnTo>
                  <a:lnTo>
                    <a:pt x="753380" y="614158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12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15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59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2"/>
                  </a:lnTo>
                  <a:lnTo>
                    <a:pt x="847750" y="308495"/>
                  </a:lnTo>
                  <a:lnTo>
                    <a:pt x="814773" y="275107"/>
                  </a:lnTo>
                  <a:lnTo>
                    <a:pt x="805024" y="267844"/>
                  </a:lnTo>
                  <a:lnTo>
                    <a:pt x="794456" y="259899"/>
                  </a:lnTo>
                  <a:lnTo>
                    <a:pt x="761022" y="226147"/>
                  </a:lnTo>
                  <a:lnTo>
                    <a:pt x="739936" y="188842"/>
                  </a:lnTo>
                  <a:lnTo>
                    <a:pt x="724725" y="145348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4"/>
                  </a:lnTo>
                  <a:lnTo>
                    <a:pt x="692244" y="85683"/>
                  </a:lnTo>
                  <a:lnTo>
                    <a:pt x="675963" y="44623"/>
                  </a:lnTo>
                  <a:lnTo>
                    <a:pt x="673396" y="30607"/>
                  </a:lnTo>
                  <a:lnTo>
                    <a:pt x="671006" y="18771"/>
                  </a:lnTo>
                  <a:lnTo>
                    <a:pt x="668791" y="9701"/>
                  </a:lnTo>
                  <a:lnTo>
                    <a:pt x="666783" y="3705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32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1"/>
                  </a:lnTo>
                  <a:lnTo>
                    <a:pt x="630531" y="114417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495"/>
                  </a:lnTo>
                  <a:lnTo>
                    <a:pt x="514975" y="134688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688"/>
                  </a:lnTo>
                  <a:lnTo>
                    <a:pt x="511243" y="65951"/>
                  </a:lnTo>
                  <a:lnTo>
                    <a:pt x="515612" y="61214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46"/>
                  </a:lnTo>
                  <a:lnTo>
                    <a:pt x="492155" y="42314"/>
                  </a:lnTo>
                  <a:lnTo>
                    <a:pt x="479465" y="42104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031513"/>
              <a:ext cx="107851" cy="980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2534869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4">
                  <a:moveTo>
                    <a:pt x="60121" y="442175"/>
                  </a:moveTo>
                  <a:lnTo>
                    <a:pt x="71602" y="172707"/>
                  </a:lnTo>
                </a:path>
                <a:path w="332739" h="442594">
                  <a:moveTo>
                    <a:pt x="0" y="172707"/>
                  </a:moveTo>
                  <a:lnTo>
                    <a:pt x="2184" y="0"/>
                  </a:lnTo>
                </a:path>
                <a:path w="332739" h="442594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11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2874830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2497696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80"/>
                  </a:moveTo>
                  <a:lnTo>
                    <a:pt x="11480" y="209880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367608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424091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424091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424091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424091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424091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424091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424091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878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068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58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6837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873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90648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382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5572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762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20828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2727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462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780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971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161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480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3670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860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1796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3695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5594" y="3781676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330545" y="3727093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30545" y="4076305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666683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28749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0648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55725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763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0828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272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462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7804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971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7161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74794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6706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98605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63695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25607" y="4130875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8779" y="4130875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330545" y="4425504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666683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28749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90648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1763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20828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272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44626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7804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616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25607" y="448007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28779" y="4480074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74813" y="4480074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96569" y="4966174"/>
            <a:ext cx="635381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NT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SA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cannot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both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blue!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Constraint</a:t>
            </a:r>
            <a:r>
              <a:rPr sz="2050" spc="229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propagation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repeatedly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enforces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locally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1CA18D5-9B43-4A42-A6B9-BC8F0FBDD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99F4595-A9AD-4909-8C16-2C0D5CE4359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Arc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772785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Simplest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makes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consistent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42975" algn="l"/>
              </a:tabLst>
            </a:pP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iff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Palatino Linotype"/>
                <a:cs typeface="Palatino Linotype"/>
              </a:rPr>
              <a:t>every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some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00" dirty="0">
                <a:latin typeface="Calibri"/>
                <a:cs typeface="Calibri"/>
              </a:rPr>
              <a:t>allowed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76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082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72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161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4319" y="4598377"/>
            <a:ext cx="1571625" cy="349250"/>
          </a:xfrm>
          <a:custGeom>
            <a:avLst/>
            <a:gdLst/>
            <a:ahLst/>
            <a:cxnLst/>
            <a:rect l="l" t="t" r="r" b="b"/>
            <a:pathLst>
              <a:path w="1571625" h="349250">
                <a:moveTo>
                  <a:pt x="1571409" y="0"/>
                </a:moveTo>
                <a:lnTo>
                  <a:pt x="1569363" y="682"/>
                </a:lnTo>
                <a:lnTo>
                  <a:pt x="1555040" y="5456"/>
                </a:lnTo>
                <a:lnTo>
                  <a:pt x="1516164" y="18414"/>
                </a:lnTo>
                <a:lnTo>
                  <a:pt x="1440459" y="43649"/>
                </a:lnTo>
                <a:lnTo>
                  <a:pt x="1371199" y="66418"/>
                </a:lnTo>
                <a:lnTo>
                  <a:pt x="1330490" y="79233"/>
                </a:lnTo>
                <a:lnTo>
                  <a:pt x="1286204" y="92525"/>
                </a:lnTo>
                <a:lnTo>
                  <a:pt x="1238699" y="105935"/>
                </a:lnTo>
                <a:lnTo>
                  <a:pt x="1188333" y="119108"/>
                </a:lnTo>
                <a:lnTo>
                  <a:pt x="1135464" y="131684"/>
                </a:lnTo>
                <a:lnTo>
                  <a:pt x="1080449" y="143307"/>
                </a:lnTo>
                <a:lnTo>
                  <a:pt x="1023645" y="153619"/>
                </a:lnTo>
                <a:lnTo>
                  <a:pt x="965410" y="162261"/>
                </a:lnTo>
                <a:lnTo>
                  <a:pt x="906103" y="168877"/>
                </a:lnTo>
                <a:lnTo>
                  <a:pt x="846079" y="173109"/>
                </a:lnTo>
                <a:lnTo>
                  <a:pt x="785698" y="174599"/>
                </a:lnTo>
                <a:lnTo>
                  <a:pt x="725319" y="173109"/>
                </a:lnTo>
                <a:lnTo>
                  <a:pt x="665298" y="168877"/>
                </a:lnTo>
                <a:lnTo>
                  <a:pt x="605992" y="162261"/>
                </a:lnTo>
                <a:lnTo>
                  <a:pt x="547759" y="153619"/>
                </a:lnTo>
                <a:lnTo>
                  <a:pt x="490957" y="143307"/>
                </a:lnTo>
                <a:lnTo>
                  <a:pt x="435942" y="131684"/>
                </a:lnTo>
                <a:lnTo>
                  <a:pt x="383074" y="119108"/>
                </a:lnTo>
                <a:lnTo>
                  <a:pt x="332708" y="105935"/>
                </a:lnTo>
                <a:lnTo>
                  <a:pt x="285204" y="92525"/>
                </a:lnTo>
                <a:lnTo>
                  <a:pt x="240918" y="79233"/>
                </a:lnTo>
                <a:lnTo>
                  <a:pt x="200209" y="66418"/>
                </a:lnTo>
                <a:lnTo>
                  <a:pt x="163433" y="54438"/>
                </a:lnTo>
                <a:lnTo>
                  <a:pt x="55244" y="18414"/>
                </a:lnTo>
                <a:lnTo>
                  <a:pt x="16368" y="5456"/>
                </a:lnTo>
                <a:lnTo>
                  <a:pt x="2046" y="682"/>
                </a:lnTo>
                <a:lnTo>
                  <a:pt x="0" y="0"/>
                </a:lnTo>
              </a:path>
              <a:path w="1571625" h="349250">
                <a:moveTo>
                  <a:pt x="873010" y="0"/>
                </a:moveTo>
                <a:lnTo>
                  <a:pt x="698411" y="174599"/>
                </a:lnTo>
              </a:path>
              <a:path w="1571625" h="349250">
                <a:moveTo>
                  <a:pt x="698411" y="174599"/>
                </a:moveTo>
                <a:lnTo>
                  <a:pt x="873010" y="349199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F49210-3D98-4D40-A00D-E6A967AB1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4D9543-80D2-47F3-A976-CE6FD92C7CB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Arc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772785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Simplest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makes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consistent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42975" algn="l"/>
              </a:tabLst>
            </a:pP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iff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Palatino Linotype"/>
                <a:cs typeface="Palatino Linotype"/>
              </a:rPr>
              <a:t>every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some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00" dirty="0">
                <a:latin typeface="Calibri"/>
                <a:cs typeface="Calibri"/>
              </a:rPr>
              <a:t>allowed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76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082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72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467921" y="4232768"/>
            <a:ext cx="382270" cy="295275"/>
            <a:chOff x="4467921" y="4232768"/>
            <a:chExt cx="382270" cy="295275"/>
          </a:xfrm>
        </p:grpSpPr>
        <p:sp>
          <p:nvSpPr>
            <p:cNvPr id="29" name="object 29"/>
            <p:cNvSpPr/>
            <p:nvPr/>
          </p:nvSpPr>
          <p:spPr>
            <a:xfrm>
              <a:off x="4571616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4319" y="4249166"/>
              <a:ext cx="349250" cy="262255"/>
            </a:xfrm>
            <a:custGeom>
              <a:avLst/>
              <a:gdLst/>
              <a:ahLst/>
              <a:cxnLst/>
              <a:rect l="l" t="t" r="r" b="b"/>
              <a:pathLst>
                <a:path w="349250" h="262254">
                  <a:moveTo>
                    <a:pt x="0" y="0"/>
                  </a:moveTo>
                  <a:lnTo>
                    <a:pt x="349199" y="261899"/>
                  </a:lnTo>
                </a:path>
                <a:path w="349250" h="262254">
                  <a:moveTo>
                    <a:pt x="349199" y="0"/>
                  </a:moveTo>
                  <a:lnTo>
                    <a:pt x="0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4319" y="4598377"/>
            <a:ext cx="1571625" cy="349250"/>
          </a:xfrm>
          <a:custGeom>
            <a:avLst/>
            <a:gdLst/>
            <a:ahLst/>
            <a:cxnLst/>
            <a:rect l="l" t="t" r="r" b="b"/>
            <a:pathLst>
              <a:path w="1571625" h="349250">
                <a:moveTo>
                  <a:pt x="1571409" y="0"/>
                </a:moveTo>
                <a:lnTo>
                  <a:pt x="1569363" y="682"/>
                </a:lnTo>
                <a:lnTo>
                  <a:pt x="1555040" y="5456"/>
                </a:lnTo>
                <a:lnTo>
                  <a:pt x="1516164" y="18414"/>
                </a:lnTo>
                <a:lnTo>
                  <a:pt x="1440459" y="43649"/>
                </a:lnTo>
                <a:lnTo>
                  <a:pt x="1371199" y="66418"/>
                </a:lnTo>
                <a:lnTo>
                  <a:pt x="1330490" y="79233"/>
                </a:lnTo>
                <a:lnTo>
                  <a:pt x="1286204" y="92525"/>
                </a:lnTo>
                <a:lnTo>
                  <a:pt x="1238699" y="105935"/>
                </a:lnTo>
                <a:lnTo>
                  <a:pt x="1188333" y="119108"/>
                </a:lnTo>
                <a:lnTo>
                  <a:pt x="1135464" y="131684"/>
                </a:lnTo>
                <a:lnTo>
                  <a:pt x="1080449" y="143307"/>
                </a:lnTo>
                <a:lnTo>
                  <a:pt x="1023645" y="153619"/>
                </a:lnTo>
                <a:lnTo>
                  <a:pt x="965410" y="162261"/>
                </a:lnTo>
                <a:lnTo>
                  <a:pt x="906103" y="168877"/>
                </a:lnTo>
                <a:lnTo>
                  <a:pt x="846079" y="173109"/>
                </a:lnTo>
                <a:lnTo>
                  <a:pt x="785698" y="174599"/>
                </a:lnTo>
                <a:lnTo>
                  <a:pt x="725319" y="173109"/>
                </a:lnTo>
                <a:lnTo>
                  <a:pt x="665298" y="168877"/>
                </a:lnTo>
                <a:lnTo>
                  <a:pt x="605992" y="162261"/>
                </a:lnTo>
                <a:lnTo>
                  <a:pt x="547759" y="153619"/>
                </a:lnTo>
                <a:lnTo>
                  <a:pt x="490957" y="143307"/>
                </a:lnTo>
                <a:lnTo>
                  <a:pt x="435942" y="131684"/>
                </a:lnTo>
                <a:lnTo>
                  <a:pt x="383074" y="119108"/>
                </a:lnTo>
                <a:lnTo>
                  <a:pt x="332708" y="105935"/>
                </a:lnTo>
                <a:lnTo>
                  <a:pt x="285204" y="92525"/>
                </a:lnTo>
                <a:lnTo>
                  <a:pt x="240918" y="79233"/>
                </a:lnTo>
                <a:lnTo>
                  <a:pt x="200209" y="66418"/>
                </a:lnTo>
                <a:lnTo>
                  <a:pt x="163433" y="54438"/>
                </a:lnTo>
                <a:lnTo>
                  <a:pt x="55244" y="18414"/>
                </a:lnTo>
                <a:lnTo>
                  <a:pt x="16368" y="5456"/>
                </a:lnTo>
                <a:lnTo>
                  <a:pt x="2046" y="682"/>
                </a:lnTo>
                <a:lnTo>
                  <a:pt x="0" y="0"/>
                </a:lnTo>
              </a:path>
              <a:path w="1571625" h="349250">
                <a:moveTo>
                  <a:pt x="698411" y="0"/>
                </a:moveTo>
                <a:lnTo>
                  <a:pt x="873010" y="174599"/>
                </a:lnTo>
              </a:path>
              <a:path w="1571625" h="349250">
                <a:moveTo>
                  <a:pt x="873010" y="174599"/>
                </a:moveTo>
                <a:lnTo>
                  <a:pt x="698411" y="349199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512B01F-5EA6-4BCF-9C81-094F60CFE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333652D-19DD-4DB2-9ACF-F7E2550DBA3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5795">
              <a:lnSpc>
                <a:spcPts val="2765"/>
              </a:lnSpc>
            </a:pPr>
            <a:r>
              <a:rPr lang="en-MY" spc="20" dirty="0"/>
              <a:t>Defining Constraint Satisfaction Problems</a:t>
            </a:r>
            <a:endParaRPr spc="185" dirty="0"/>
          </a:p>
        </p:txBody>
      </p:sp>
      <p:sp>
        <p:nvSpPr>
          <p:cNvPr id="3" name="object 3"/>
          <p:cNvSpPr txBox="1"/>
          <p:nvPr/>
        </p:nvSpPr>
        <p:spPr>
          <a:xfrm>
            <a:off x="503649" y="1676400"/>
            <a:ext cx="6708140" cy="453393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spcBef>
                <a:spcPts val="114"/>
              </a:spcBef>
            </a:pPr>
            <a:r>
              <a:rPr lang="en-US" sz="2050" spc="-40" dirty="0">
                <a:latin typeface="Calibri"/>
                <a:cs typeface="Calibri"/>
              </a:rPr>
              <a:t>A constraint satisfaction problem (CSP) consists of three components, </a:t>
            </a:r>
            <a:r>
              <a:rPr lang="en-US" sz="2050" i="1" spc="-40" dirty="0">
                <a:latin typeface="Calibri"/>
                <a:cs typeface="Calibri"/>
              </a:rPr>
              <a:t>X</a:t>
            </a:r>
            <a:r>
              <a:rPr lang="en-US" sz="2050" spc="-40" dirty="0">
                <a:latin typeface="Calibri"/>
                <a:cs typeface="Calibri"/>
              </a:rPr>
              <a:t>, </a:t>
            </a:r>
            <a:r>
              <a:rPr lang="en-US" sz="2050" i="1" spc="-40" dirty="0">
                <a:latin typeface="Calibri"/>
                <a:cs typeface="Calibri"/>
              </a:rPr>
              <a:t>D</a:t>
            </a:r>
            <a:r>
              <a:rPr lang="en-US" sz="2050" spc="-40" dirty="0">
                <a:latin typeface="Calibri"/>
                <a:cs typeface="Calibri"/>
              </a:rPr>
              <a:t>, and </a:t>
            </a:r>
            <a:r>
              <a:rPr lang="en-US" sz="2050" i="1" spc="-40" dirty="0">
                <a:latin typeface="Calibri"/>
                <a:cs typeface="Calibri"/>
              </a:rPr>
              <a:t>C:</a:t>
            </a:r>
            <a:endParaRPr lang="en-US" sz="2050" spc="-40" dirty="0">
              <a:latin typeface="Calibri"/>
              <a:cs typeface="Calibri"/>
            </a:endParaRPr>
          </a:p>
          <a:p>
            <a:pPr marL="3746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i="1" spc="-40" dirty="0">
                <a:latin typeface="Calibri"/>
                <a:cs typeface="Calibri"/>
              </a:rPr>
              <a:t>X</a:t>
            </a:r>
            <a:r>
              <a:rPr lang="en-US" sz="2050" spc="-40" dirty="0">
                <a:latin typeface="Calibri"/>
                <a:cs typeface="Calibri"/>
              </a:rPr>
              <a:t> is a set of variables, {</a:t>
            </a:r>
            <a:r>
              <a:rPr lang="en-US" sz="2050" i="1" spc="-40" dirty="0">
                <a:latin typeface="Calibri"/>
                <a:cs typeface="Calibri"/>
              </a:rPr>
              <a:t>X</a:t>
            </a:r>
            <a:r>
              <a:rPr lang="en-US" sz="2050" spc="-40" baseline="-25000" dirty="0">
                <a:latin typeface="Calibri"/>
                <a:cs typeface="Calibri"/>
              </a:rPr>
              <a:t>1</a:t>
            </a:r>
            <a:r>
              <a:rPr lang="en-US" sz="2050" spc="-40" dirty="0">
                <a:latin typeface="Calibri"/>
                <a:cs typeface="Calibri"/>
              </a:rPr>
              <a:t> ….. </a:t>
            </a:r>
            <a:r>
              <a:rPr lang="en-US" sz="2050" i="1" spc="-40" dirty="0">
                <a:latin typeface="Calibri"/>
                <a:cs typeface="Calibri"/>
              </a:rPr>
              <a:t>X</a:t>
            </a:r>
            <a:r>
              <a:rPr lang="en-US" sz="2050" i="1" spc="-40" baseline="-25000" dirty="0">
                <a:latin typeface="Calibri"/>
                <a:cs typeface="Calibri"/>
              </a:rPr>
              <a:t>n</a:t>
            </a:r>
            <a:r>
              <a:rPr lang="en-US" sz="2050" spc="-40" dirty="0">
                <a:latin typeface="Calibri"/>
                <a:cs typeface="Calibri"/>
              </a:rPr>
              <a:t>}.</a:t>
            </a:r>
          </a:p>
          <a:p>
            <a:pPr marL="3746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i="1" spc="-40" dirty="0">
                <a:latin typeface="Calibri"/>
                <a:cs typeface="Calibri"/>
              </a:rPr>
              <a:t>D</a:t>
            </a:r>
            <a:r>
              <a:rPr lang="en-US" sz="2050" spc="-40" dirty="0">
                <a:latin typeface="Calibri"/>
                <a:cs typeface="Calibri"/>
              </a:rPr>
              <a:t> is a set of domains, {</a:t>
            </a:r>
            <a:r>
              <a:rPr lang="en-US" sz="2050" i="1" spc="-40" dirty="0">
                <a:latin typeface="Calibri"/>
                <a:cs typeface="Calibri"/>
              </a:rPr>
              <a:t>D</a:t>
            </a:r>
            <a:r>
              <a:rPr lang="en-US" sz="2050" spc="-40" baseline="-25000" dirty="0">
                <a:latin typeface="Calibri"/>
                <a:cs typeface="Calibri"/>
              </a:rPr>
              <a:t>1</a:t>
            </a:r>
            <a:r>
              <a:rPr lang="en-US" sz="2050" spc="-40" dirty="0">
                <a:latin typeface="Calibri"/>
                <a:cs typeface="Calibri"/>
              </a:rPr>
              <a:t>, …. , </a:t>
            </a:r>
            <a:r>
              <a:rPr lang="en-US" sz="2050" i="1" spc="-40" dirty="0">
                <a:latin typeface="Calibri"/>
                <a:cs typeface="Calibri"/>
              </a:rPr>
              <a:t>D</a:t>
            </a:r>
            <a:r>
              <a:rPr lang="en-US" sz="2050" i="1" spc="-40" baseline="-25000" dirty="0">
                <a:latin typeface="Calibri"/>
                <a:cs typeface="Calibri"/>
              </a:rPr>
              <a:t>n</a:t>
            </a:r>
            <a:r>
              <a:rPr lang="en-US" sz="2050" spc="-40" dirty="0">
                <a:latin typeface="Calibri"/>
                <a:cs typeface="Calibri"/>
              </a:rPr>
              <a:t>}, one for each variable</a:t>
            </a:r>
          </a:p>
          <a:p>
            <a:pPr marL="3746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i="1" spc="-40" dirty="0">
                <a:latin typeface="Calibri"/>
                <a:cs typeface="Calibri"/>
              </a:rPr>
              <a:t>C</a:t>
            </a:r>
            <a:r>
              <a:rPr lang="en-US" sz="2050" spc="-40" dirty="0">
                <a:latin typeface="Calibri"/>
                <a:cs typeface="Calibri"/>
              </a:rPr>
              <a:t> is a set of constraints that specify allowable combination of values</a:t>
            </a:r>
          </a:p>
          <a:p>
            <a:pPr marL="374650" indent="-285750">
              <a:spcBef>
                <a:spcPts val="114"/>
              </a:spcBef>
              <a:buFont typeface="Arial" panose="020B0604020202020204" pitchFamily="34" charset="0"/>
              <a:buChar char="•"/>
            </a:pPr>
            <a:endParaRPr lang="en-US" sz="2050" spc="-4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lang="en-US" sz="1800" b="0" i="0" u="none" strike="noStrike" baseline="0" dirty="0">
                <a:latin typeface="NimbusRomNo9L-Regu"/>
              </a:rPr>
              <a:t>CSPs </a:t>
            </a:r>
            <a:r>
              <a:rPr lang="en-US" sz="2050" spc="-40" dirty="0">
                <a:latin typeface="Calibri"/>
                <a:cs typeface="Calibri"/>
              </a:rPr>
              <a:t>deal with assignments of values to variables. </a:t>
            </a:r>
          </a:p>
          <a:p>
            <a:pPr marL="374650" indent="-28575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40" dirty="0">
                <a:latin typeface="Calibri"/>
                <a:cs typeface="Calibri"/>
              </a:rPr>
              <a:t>A complete assignment is one in which every variable is assigned a value, and a solution to a CSP is a consistent, complete assignment.</a:t>
            </a:r>
          </a:p>
          <a:p>
            <a:pPr marL="374650" indent="-28575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40" dirty="0">
                <a:latin typeface="Calibri"/>
                <a:cs typeface="Calibri"/>
              </a:rPr>
              <a:t>A partial assignment is one that leaves some variables unassigned.</a:t>
            </a:r>
          </a:p>
          <a:p>
            <a:pPr marL="374650" indent="-285750">
              <a:lnSpc>
                <a:spcPct val="1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2050" spc="-40" dirty="0">
                <a:latin typeface="Calibri"/>
                <a:cs typeface="Calibri"/>
              </a:rPr>
              <a:t>Partial solution is a partial assignment that is consistent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05667-47BA-405D-B806-B03B47F4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DE007-75ED-4051-B89C-691324D3072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Arc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772785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Simplest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makes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consistent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42975" algn="l"/>
              </a:tabLst>
            </a:pP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iff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Palatino Linotype"/>
                <a:cs typeface="Palatino Linotype"/>
              </a:rPr>
              <a:t>every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some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00" dirty="0">
                <a:latin typeface="Calibri"/>
                <a:cs typeface="Calibri"/>
              </a:rPr>
              <a:t>allowed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76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467921" y="4232768"/>
            <a:ext cx="889635" cy="295275"/>
            <a:chOff x="4467921" y="4232768"/>
            <a:chExt cx="889635" cy="295275"/>
          </a:xfrm>
        </p:grpSpPr>
        <p:sp>
          <p:nvSpPr>
            <p:cNvPr id="25" name="object 25"/>
            <p:cNvSpPr/>
            <p:nvPr/>
          </p:nvSpPr>
          <p:spPr>
            <a:xfrm>
              <a:off x="4920828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2727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1616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84319" y="4249166"/>
              <a:ext cx="698500" cy="262255"/>
            </a:xfrm>
            <a:custGeom>
              <a:avLst/>
              <a:gdLst/>
              <a:ahLst/>
              <a:cxnLst/>
              <a:rect l="l" t="t" r="r" b="b"/>
              <a:pathLst>
                <a:path w="698500" h="262254">
                  <a:moveTo>
                    <a:pt x="0" y="0"/>
                  </a:moveTo>
                  <a:lnTo>
                    <a:pt x="349199" y="261899"/>
                  </a:lnTo>
                </a:path>
                <a:path w="698500" h="262254">
                  <a:moveTo>
                    <a:pt x="349199" y="0"/>
                  </a:moveTo>
                  <a:lnTo>
                    <a:pt x="0" y="261899"/>
                  </a:lnTo>
                </a:path>
                <a:path w="698500" h="262254">
                  <a:moveTo>
                    <a:pt x="349199" y="0"/>
                  </a:moveTo>
                  <a:lnTo>
                    <a:pt x="698398" y="261899"/>
                  </a:lnTo>
                </a:path>
                <a:path w="698500" h="262254">
                  <a:moveTo>
                    <a:pt x="698398" y="0"/>
                  </a:moveTo>
                  <a:lnTo>
                    <a:pt x="349199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9706" y="4598377"/>
            <a:ext cx="1047750" cy="349250"/>
          </a:xfrm>
          <a:custGeom>
            <a:avLst/>
            <a:gdLst/>
            <a:ahLst/>
            <a:cxnLst/>
            <a:rect l="l" t="t" r="r" b="b"/>
            <a:pathLst>
              <a:path w="1047750" h="349250">
                <a:moveTo>
                  <a:pt x="611111" y="0"/>
                </a:moveTo>
                <a:lnTo>
                  <a:pt x="436511" y="174599"/>
                </a:lnTo>
              </a:path>
              <a:path w="1047750" h="349250">
                <a:moveTo>
                  <a:pt x="436511" y="174599"/>
                </a:moveTo>
                <a:lnTo>
                  <a:pt x="611111" y="349199"/>
                </a:lnTo>
              </a:path>
              <a:path w="1047750" h="349250">
                <a:moveTo>
                  <a:pt x="1047623" y="0"/>
                </a:moveTo>
                <a:lnTo>
                  <a:pt x="1046031" y="682"/>
                </a:lnTo>
                <a:lnTo>
                  <a:pt x="1034891" y="5456"/>
                </a:lnTo>
                <a:lnTo>
                  <a:pt x="1004653" y="18414"/>
                </a:lnTo>
                <a:lnTo>
                  <a:pt x="945769" y="43649"/>
                </a:lnTo>
                <a:lnTo>
                  <a:pt x="873481" y="74030"/>
                </a:lnTo>
                <a:lnTo>
                  <a:pt x="830135" y="91184"/>
                </a:lnTo>
                <a:lnTo>
                  <a:pt x="783035" y="108600"/>
                </a:lnTo>
                <a:lnTo>
                  <a:pt x="732967" y="125493"/>
                </a:lnTo>
                <a:lnTo>
                  <a:pt x="680717" y="141076"/>
                </a:lnTo>
                <a:lnTo>
                  <a:pt x="627070" y="154564"/>
                </a:lnTo>
                <a:lnTo>
                  <a:pt x="572812" y="165171"/>
                </a:lnTo>
                <a:lnTo>
                  <a:pt x="518729" y="172111"/>
                </a:lnTo>
                <a:lnTo>
                  <a:pt x="465607" y="174599"/>
                </a:lnTo>
                <a:lnTo>
                  <a:pt x="401581" y="170763"/>
                </a:lnTo>
                <a:lnTo>
                  <a:pt x="340795" y="160276"/>
                </a:lnTo>
                <a:lnTo>
                  <a:pt x="283760" y="144675"/>
                </a:lnTo>
                <a:lnTo>
                  <a:pt x="230987" y="125493"/>
                </a:lnTo>
                <a:lnTo>
                  <a:pt x="182989" y="104265"/>
                </a:lnTo>
                <a:lnTo>
                  <a:pt x="140277" y="82525"/>
                </a:lnTo>
                <a:lnTo>
                  <a:pt x="103363" y="61808"/>
                </a:lnTo>
                <a:lnTo>
                  <a:pt x="30694" y="18414"/>
                </a:lnTo>
                <a:lnTo>
                  <a:pt x="9094" y="5456"/>
                </a:lnTo>
                <a:lnTo>
                  <a:pt x="1136" y="682"/>
                </a:lnTo>
                <a:lnTo>
                  <a:pt x="0" y="0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6569" y="5214586"/>
            <a:ext cx="58350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Calibri"/>
                <a:cs typeface="Calibri"/>
              </a:rPr>
              <a:t>loses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value,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neighbors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rechecked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E6073EB-618E-4493-822F-39ED74778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8012837-F08F-4686-BC31-F22C839EAC8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Arc</a:t>
            </a:r>
            <a:r>
              <a:rPr spc="114" dirty="0"/>
              <a:t> </a:t>
            </a:r>
            <a:r>
              <a:rPr spc="-15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772785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Simplest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makes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consistent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42975" algn="l"/>
              </a:tabLst>
            </a:pP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→</a:t>
            </a:r>
            <a:r>
              <a:rPr sz="2050" spc="-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iff</a:t>
            </a:r>
            <a:endParaRPr sz="20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7E0000"/>
                </a:solidFill>
                <a:latin typeface="Palatino Linotype"/>
                <a:cs typeface="Palatino Linotype"/>
              </a:rPr>
              <a:t>every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some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100" dirty="0">
                <a:latin typeface="Calibri"/>
                <a:cs typeface="Calibri"/>
              </a:rPr>
              <a:t>allowed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9440" y="2878745"/>
            <a:ext cx="3524250" cy="762000"/>
            <a:chOff x="1979440" y="2878745"/>
            <a:chExt cx="3524250" cy="762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863" y="2878745"/>
              <a:ext cx="1275869" cy="761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5838" y="2895142"/>
              <a:ext cx="872490" cy="624840"/>
            </a:xfrm>
            <a:custGeom>
              <a:avLst/>
              <a:gdLst/>
              <a:ahLst/>
              <a:cxnLst/>
              <a:rect l="l" t="t" r="r" b="b"/>
              <a:pathLst>
                <a:path w="872489" h="624839">
                  <a:moveTo>
                    <a:pt x="392447" y="36080"/>
                  </a:moveTo>
                  <a:lnTo>
                    <a:pt x="387541" y="37822"/>
                  </a:lnTo>
                  <a:lnTo>
                    <a:pt x="381611" y="39357"/>
                  </a:lnTo>
                  <a:lnTo>
                    <a:pt x="374723" y="40892"/>
                  </a:lnTo>
                  <a:lnTo>
                    <a:pt x="366945" y="42633"/>
                  </a:lnTo>
                  <a:lnTo>
                    <a:pt x="326317" y="67016"/>
                  </a:lnTo>
                  <a:lnTo>
                    <a:pt x="313021" y="104216"/>
                  </a:lnTo>
                  <a:lnTo>
                    <a:pt x="315929" y="107861"/>
                  </a:lnTo>
                  <a:lnTo>
                    <a:pt x="317390" y="109689"/>
                  </a:lnTo>
                  <a:lnTo>
                    <a:pt x="318850" y="111506"/>
                  </a:lnTo>
                  <a:lnTo>
                    <a:pt x="311561" y="111506"/>
                  </a:lnTo>
                  <a:lnTo>
                    <a:pt x="304954" y="111506"/>
                  </a:lnTo>
                  <a:lnTo>
                    <a:pt x="296983" y="111506"/>
                  </a:lnTo>
                  <a:lnTo>
                    <a:pt x="289013" y="111506"/>
                  </a:lnTo>
                  <a:lnTo>
                    <a:pt x="282414" y="111506"/>
                  </a:lnTo>
                  <a:lnTo>
                    <a:pt x="275124" y="111506"/>
                  </a:lnTo>
                  <a:lnTo>
                    <a:pt x="275124" y="108597"/>
                  </a:lnTo>
                  <a:lnTo>
                    <a:pt x="275124" y="105676"/>
                  </a:lnTo>
                  <a:lnTo>
                    <a:pt x="275124" y="99847"/>
                  </a:lnTo>
                  <a:lnTo>
                    <a:pt x="268203" y="94742"/>
                  </a:lnTo>
                  <a:lnTo>
                    <a:pt x="228065" y="79123"/>
                  </a:lnTo>
                  <a:lnTo>
                    <a:pt x="213024" y="77274"/>
                  </a:lnTo>
                  <a:lnTo>
                    <a:pt x="205160" y="79082"/>
                  </a:lnTo>
                  <a:lnTo>
                    <a:pt x="171276" y="106400"/>
                  </a:lnTo>
                  <a:lnTo>
                    <a:pt x="148683" y="144297"/>
                  </a:lnTo>
                  <a:lnTo>
                    <a:pt x="144053" y="152648"/>
                  </a:lnTo>
                  <a:lnTo>
                    <a:pt x="112972" y="185839"/>
                  </a:lnTo>
                  <a:lnTo>
                    <a:pt x="104544" y="191750"/>
                  </a:lnTo>
                  <a:lnTo>
                    <a:pt x="95838" y="197866"/>
                  </a:lnTo>
                  <a:lnTo>
                    <a:pt x="87146" y="204294"/>
                  </a:lnTo>
                  <a:lnTo>
                    <a:pt x="78760" y="210756"/>
                  </a:lnTo>
                  <a:lnTo>
                    <a:pt x="70989" y="216875"/>
                  </a:lnTo>
                  <a:lnTo>
                    <a:pt x="64139" y="222275"/>
                  </a:lnTo>
                  <a:lnTo>
                    <a:pt x="58384" y="226726"/>
                  </a:lnTo>
                  <a:lnTo>
                    <a:pt x="53347" y="230525"/>
                  </a:lnTo>
                  <a:lnTo>
                    <a:pt x="48516" y="234117"/>
                  </a:lnTo>
                  <a:lnTo>
                    <a:pt x="43375" y="237947"/>
                  </a:lnTo>
                  <a:lnTo>
                    <a:pt x="13576" y="264871"/>
                  </a:lnTo>
                  <a:lnTo>
                    <a:pt x="103" y="300804"/>
                  </a:lnTo>
                  <a:lnTo>
                    <a:pt x="0" y="308990"/>
                  </a:lnTo>
                  <a:lnTo>
                    <a:pt x="373" y="317385"/>
                  </a:lnTo>
                  <a:lnTo>
                    <a:pt x="10011" y="355202"/>
                  </a:lnTo>
                  <a:lnTo>
                    <a:pt x="18665" y="366613"/>
                  </a:lnTo>
                  <a:lnTo>
                    <a:pt x="23334" y="373138"/>
                  </a:lnTo>
                  <a:lnTo>
                    <a:pt x="27919" y="380825"/>
                  </a:lnTo>
                  <a:lnTo>
                    <a:pt x="32440" y="389262"/>
                  </a:lnTo>
                  <a:lnTo>
                    <a:pt x="36961" y="397836"/>
                  </a:lnTo>
                  <a:lnTo>
                    <a:pt x="41546" y="405930"/>
                  </a:lnTo>
                  <a:lnTo>
                    <a:pt x="46257" y="413118"/>
                  </a:lnTo>
                  <a:lnTo>
                    <a:pt x="51071" y="419728"/>
                  </a:lnTo>
                  <a:lnTo>
                    <a:pt x="55951" y="426271"/>
                  </a:lnTo>
                  <a:lnTo>
                    <a:pt x="60863" y="433260"/>
                  </a:lnTo>
                  <a:lnTo>
                    <a:pt x="79811" y="467512"/>
                  </a:lnTo>
                  <a:lnTo>
                    <a:pt x="91545" y="492874"/>
                  </a:lnTo>
                  <a:lnTo>
                    <a:pt x="94746" y="499935"/>
                  </a:lnTo>
                  <a:lnTo>
                    <a:pt x="98759" y="508685"/>
                  </a:lnTo>
                  <a:lnTo>
                    <a:pt x="101668" y="514515"/>
                  </a:lnTo>
                  <a:lnTo>
                    <a:pt x="100944" y="520712"/>
                  </a:lnTo>
                  <a:lnTo>
                    <a:pt x="100220" y="526910"/>
                  </a:lnTo>
                  <a:lnTo>
                    <a:pt x="95838" y="533463"/>
                  </a:lnTo>
                  <a:lnTo>
                    <a:pt x="92194" y="537832"/>
                  </a:lnTo>
                  <a:lnTo>
                    <a:pt x="88561" y="542213"/>
                  </a:lnTo>
                  <a:lnTo>
                    <a:pt x="85640" y="544398"/>
                  </a:lnTo>
                  <a:lnTo>
                    <a:pt x="84916" y="546582"/>
                  </a:lnTo>
                  <a:lnTo>
                    <a:pt x="84180" y="548767"/>
                  </a:lnTo>
                  <a:lnTo>
                    <a:pt x="85640" y="550951"/>
                  </a:lnTo>
                  <a:lnTo>
                    <a:pt x="91101" y="553135"/>
                  </a:lnTo>
                  <a:lnTo>
                    <a:pt x="96575" y="555320"/>
                  </a:lnTo>
                  <a:lnTo>
                    <a:pt x="106049" y="557517"/>
                  </a:lnTo>
                  <a:lnTo>
                    <a:pt x="115879" y="557149"/>
                  </a:lnTo>
                  <a:lnTo>
                    <a:pt x="153420" y="546582"/>
                  </a:lnTo>
                  <a:lnTo>
                    <a:pt x="162158" y="541477"/>
                  </a:lnTo>
                  <a:lnTo>
                    <a:pt x="202679" y="520638"/>
                  </a:lnTo>
                  <a:lnTo>
                    <a:pt x="235043" y="514515"/>
                  </a:lnTo>
                  <a:lnTo>
                    <a:pt x="242320" y="511962"/>
                  </a:lnTo>
                  <a:lnTo>
                    <a:pt x="247822" y="509718"/>
                  </a:lnTo>
                  <a:lnTo>
                    <a:pt x="253528" y="506861"/>
                  </a:lnTo>
                  <a:lnTo>
                    <a:pt x="259644" y="503459"/>
                  </a:lnTo>
                  <a:lnTo>
                    <a:pt x="266374" y="499579"/>
                  </a:lnTo>
                  <a:lnTo>
                    <a:pt x="273867" y="495288"/>
                  </a:lnTo>
                  <a:lnTo>
                    <a:pt x="309259" y="476087"/>
                  </a:lnTo>
                  <a:lnTo>
                    <a:pt x="318481" y="471287"/>
                  </a:lnTo>
                  <a:lnTo>
                    <a:pt x="327157" y="466692"/>
                  </a:lnTo>
                  <a:lnTo>
                    <a:pt x="334878" y="462407"/>
                  </a:lnTo>
                  <a:lnTo>
                    <a:pt x="341437" y="458525"/>
                  </a:lnTo>
                  <a:lnTo>
                    <a:pt x="347449" y="455120"/>
                  </a:lnTo>
                  <a:lnTo>
                    <a:pt x="390938" y="446740"/>
                  </a:lnTo>
                  <a:lnTo>
                    <a:pt x="410552" y="446206"/>
                  </a:lnTo>
                  <a:lnTo>
                    <a:pt x="419188" y="446376"/>
                  </a:lnTo>
                  <a:lnTo>
                    <a:pt x="461998" y="458449"/>
                  </a:lnTo>
                  <a:lnTo>
                    <a:pt x="492413" y="483282"/>
                  </a:lnTo>
                  <a:lnTo>
                    <a:pt x="512629" y="515788"/>
                  </a:lnTo>
                  <a:lnTo>
                    <a:pt x="515980" y="522528"/>
                  </a:lnTo>
                  <a:lnTo>
                    <a:pt x="519980" y="530542"/>
                  </a:lnTo>
                  <a:lnTo>
                    <a:pt x="522177" y="534187"/>
                  </a:lnTo>
                  <a:lnTo>
                    <a:pt x="523270" y="536016"/>
                  </a:lnTo>
                  <a:lnTo>
                    <a:pt x="524362" y="537832"/>
                  </a:lnTo>
                  <a:lnTo>
                    <a:pt x="526178" y="534924"/>
                  </a:lnTo>
                  <a:lnTo>
                    <a:pt x="528007" y="532003"/>
                  </a:lnTo>
                  <a:lnTo>
                    <a:pt x="548403" y="497751"/>
                  </a:lnTo>
                  <a:lnTo>
                    <a:pt x="551324" y="492658"/>
                  </a:lnTo>
                  <a:lnTo>
                    <a:pt x="552048" y="491197"/>
                  </a:lnTo>
                  <a:lnTo>
                    <a:pt x="552784" y="490829"/>
                  </a:lnTo>
                  <a:lnTo>
                    <a:pt x="553508" y="490461"/>
                  </a:lnTo>
                  <a:lnTo>
                    <a:pt x="560798" y="510146"/>
                  </a:lnTo>
                  <a:lnTo>
                    <a:pt x="562259" y="516699"/>
                  </a:lnTo>
                  <a:lnTo>
                    <a:pt x="576826" y="559701"/>
                  </a:lnTo>
                  <a:lnTo>
                    <a:pt x="601289" y="594404"/>
                  </a:lnTo>
                  <a:lnTo>
                    <a:pt x="635051" y="612107"/>
                  </a:lnTo>
                  <a:lnTo>
                    <a:pt x="641329" y="615086"/>
                  </a:lnTo>
                  <a:lnTo>
                    <a:pt x="648974" y="618731"/>
                  </a:lnTo>
                  <a:lnTo>
                    <a:pt x="653356" y="620915"/>
                  </a:lnTo>
                  <a:lnTo>
                    <a:pt x="659541" y="619823"/>
                  </a:lnTo>
                  <a:lnTo>
                    <a:pt x="665738" y="618731"/>
                  </a:lnTo>
                  <a:lnTo>
                    <a:pt x="673752" y="614362"/>
                  </a:lnTo>
                  <a:lnTo>
                    <a:pt x="681778" y="615086"/>
                  </a:lnTo>
                  <a:lnTo>
                    <a:pt x="687794" y="616449"/>
                  </a:lnTo>
                  <a:lnTo>
                    <a:pt x="693845" y="618907"/>
                  </a:lnTo>
                  <a:lnTo>
                    <a:pt x="699965" y="621639"/>
                  </a:lnTo>
                  <a:lnTo>
                    <a:pt x="706188" y="623824"/>
                  </a:lnTo>
                  <a:lnTo>
                    <a:pt x="712541" y="624820"/>
                  </a:lnTo>
                  <a:lnTo>
                    <a:pt x="719031" y="624651"/>
                  </a:lnTo>
                  <a:lnTo>
                    <a:pt x="725658" y="623522"/>
                  </a:lnTo>
                  <a:lnTo>
                    <a:pt x="732426" y="621639"/>
                  </a:lnTo>
                  <a:lnTo>
                    <a:pt x="739319" y="619241"/>
                  </a:lnTo>
                  <a:lnTo>
                    <a:pt x="746315" y="616635"/>
                  </a:lnTo>
                  <a:lnTo>
                    <a:pt x="753380" y="614163"/>
                  </a:lnTo>
                  <a:lnTo>
                    <a:pt x="760480" y="612165"/>
                  </a:lnTo>
                  <a:lnTo>
                    <a:pt x="769954" y="609981"/>
                  </a:lnTo>
                  <a:lnTo>
                    <a:pt x="779429" y="609981"/>
                  </a:lnTo>
                  <a:lnTo>
                    <a:pt x="785626" y="609625"/>
                  </a:lnTo>
                  <a:lnTo>
                    <a:pt x="791811" y="609257"/>
                  </a:lnTo>
                  <a:lnTo>
                    <a:pt x="794732" y="608520"/>
                  </a:lnTo>
                  <a:lnTo>
                    <a:pt x="797640" y="604151"/>
                  </a:lnTo>
                  <a:lnTo>
                    <a:pt x="800561" y="599782"/>
                  </a:lnTo>
                  <a:lnTo>
                    <a:pt x="814903" y="561953"/>
                  </a:lnTo>
                  <a:lnTo>
                    <a:pt x="833721" y="518528"/>
                  </a:lnTo>
                  <a:lnTo>
                    <a:pt x="853038" y="477710"/>
                  </a:lnTo>
                  <a:lnTo>
                    <a:pt x="857142" y="469181"/>
                  </a:lnTo>
                  <a:lnTo>
                    <a:pt x="868750" y="432564"/>
                  </a:lnTo>
                  <a:lnTo>
                    <a:pt x="871986" y="395363"/>
                  </a:lnTo>
                  <a:lnTo>
                    <a:pt x="871592" y="383413"/>
                  </a:lnTo>
                  <a:lnTo>
                    <a:pt x="863867" y="343109"/>
                  </a:lnTo>
                  <a:lnTo>
                    <a:pt x="847750" y="308500"/>
                  </a:lnTo>
                  <a:lnTo>
                    <a:pt x="814773" y="275120"/>
                  </a:lnTo>
                  <a:lnTo>
                    <a:pt x="805024" y="267850"/>
                  </a:lnTo>
                  <a:lnTo>
                    <a:pt x="794456" y="259900"/>
                  </a:lnTo>
                  <a:lnTo>
                    <a:pt x="761022" y="226152"/>
                  </a:lnTo>
                  <a:lnTo>
                    <a:pt x="739936" y="188849"/>
                  </a:lnTo>
                  <a:lnTo>
                    <a:pt x="724725" y="145349"/>
                  </a:lnTo>
                  <a:lnTo>
                    <a:pt x="720767" y="122796"/>
                  </a:lnTo>
                  <a:lnTo>
                    <a:pt x="718738" y="111815"/>
                  </a:lnTo>
                  <a:lnTo>
                    <a:pt x="698126" y="86866"/>
                  </a:lnTo>
                  <a:lnTo>
                    <a:pt x="692244" y="85689"/>
                  </a:lnTo>
                  <a:lnTo>
                    <a:pt x="675963" y="44628"/>
                  </a:lnTo>
                  <a:lnTo>
                    <a:pt x="673396" y="30619"/>
                  </a:lnTo>
                  <a:lnTo>
                    <a:pt x="671006" y="18778"/>
                  </a:lnTo>
                  <a:lnTo>
                    <a:pt x="668791" y="9707"/>
                  </a:lnTo>
                  <a:lnTo>
                    <a:pt x="666783" y="3710"/>
                  </a:lnTo>
                  <a:lnTo>
                    <a:pt x="665014" y="1092"/>
                  </a:lnTo>
                  <a:lnTo>
                    <a:pt x="662830" y="0"/>
                  </a:lnTo>
                  <a:lnTo>
                    <a:pt x="661369" y="8750"/>
                  </a:lnTo>
                  <a:lnTo>
                    <a:pt x="659541" y="14947"/>
                  </a:lnTo>
                  <a:lnTo>
                    <a:pt x="657725" y="21145"/>
                  </a:lnTo>
                  <a:lnTo>
                    <a:pt x="655540" y="24777"/>
                  </a:lnTo>
                  <a:lnTo>
                    <a:pt x="652987" y="32067"/>
                  </a:lnTo>
                  <a:lnTo>
                    <a:pt x="651012" y="38149"/>
                  </a:lnTo>
                  <a:lnTo>
                    <a:pt x="648935" y="45188"/>
                  </a:lnTo>
                  <a:lnTo>
                    <a:pt x="646788" y="52771"/>
                  </a:lnTo>
                  <a:lnTo>
                    <a:pt x="644605" y="60490"/>
                  </a:lnTo>
                  <a:lnTo>
                    <a:pt x="642411" y="68078"/>
                  </a:lnTo>
                  <a:lnTo>
                    <a:pt x="630531" y="114419"/>
                  </a:lnTo>
                  <a:lnTo>
                    <a:pt x="623473" y="147218"/>
                  </a:lnTo>
                  <a:lnTo>
                    <a:pt x="620920" y="151955"/>
                  </a:lnTo>
                  <a:lnTo>
                    <a:pt x="596142" y="174904"/>
                  </a:lnTo>
                  <a:lnTo>
                    <a:pt x="591405" y="175641"/>
                  </a:lnTo>
                  <a:lnTo>
                    <a:pt x="548047" y="154508"/>
                  </a:lnTo>
                  <a:lnTo>
                    <a:pt x="514975" y="134689"/>
                  </a:lnTo>
                  <a:lnTo>
                    <a:pt x="469701" y="107137"/>
                  </a:lnTo>
                  <a:lnTo>
                    <a:pt x="504677" y="75793"/>
                  </a:lnTo>
                  <a:lnTo>
                    <a:pt x="506874" y="70700"/>
                  </a:lnTo>
                  <a:lnTo>
                    <a:pt x="511243" y="65963"/>
                  </a:lnTo>
                  <a:lnTo>
                    <a:pt x="515612" y="61226"/>
                  </a:lnTo>
                  <a:lnTo>
                    <a:pt x="522177" y="56845"/>
                  </a:lnTo>
                  <a:lnTo>
                    <a:pt x="526178" y="52476"/>
                  </a:lnTo>
                  <a:lnTo>
                    <a:pt x="530191" y="48107"/>
                  </a:lnTo>
                  <a:lnTo>
                    <a:pt x="531652" y="43726"/>
                  </a:lnTo>
                  <a:lnTo>
                    <a:pt x="530559" y="41910"/>
                  </a:lnTo>
                  <a:lnTo>
                    <a:pt x="529455" y="40081"/>
                  </a:lnTo>
                  <a:lnTo>
                    <a:pt x="525822" y="40817"/>
                  </a:lnTo>
                  <a:lnTo>
                    <a:pt x="514151" y="41541"/>
                  </a:lnTo>
                  <a:lnTo>
                    <a:pt x="504092" y="42052"/>
                  </a:lnTo>
                  <a:lnTo>
                    <a:pt x="492155" y="42321"/>
                  </a:lnTo>
                  <a:lnTo>
                    <a:pt x="479465" y="42111"/>
                  </a:lnTo>
                  <a:lnTo>
                    <a:pt x="437738" y="34467"/>
                  </a:lnTo>
                  <a:lnTo>
                    <a:pt x="429988" y="32067"/>
                  </a:lnTo>
                  <a:lnTo>
                    <a:pt x="420146" y="29159"/>
                  </a:lnTo>
                  <a:lnTo>
                    <a:pt x="412132" y="27698"/>
                  </a:lnTo>
                  <a:lnTo>
                    <a:pt x="406658" y="28790"/>
                  </a:lnTo>
                  <a:lnTo>
                    <a:pt x="401197" y="29883"/>
                  </a:lnTo>
                  <a:lnTo>
                    <a:pt x="398276" y="33528"/>
                  </a:lnTo>
                  <a:lnTo>
                    <a:pt x="392447" y="36080"/>
                  </a:lnTo>
                </a:path>
              </a:pathLst>
            </a:custGeom>
            <a:ln w="3279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889" y="3542663"/>
              <a:ext cx="107851" cy="98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5504" y="3046005"/>
              <a:ext cx="332740" cy="442595"/>
            </a:xfrm>
            <a:custGeom>
              <a:avLst/>
              <a:gdLst/>
              <a:ahLst/>
              <a:cxnLst/>
              <a:rect l="l" t="t" r="r" b="b"/>
              <a:pathLst>
                <a:path w="332739" h="442595">
                  <a:moveTo>
                    <a:pt x="60121" y="442175"/>
                  </a:moveTo>
                  <a:lnTo>
                    <a:pt x="71602" y="172720"/>
                  </a:lnTo>
                </a:path>
                <a:path w="332739" h="442595">
                  <a:moveTo>
                    <a:pt x="0" y="172720"/>
                  </a:moveTo>
                  <a:lnTo>
                    <a:pt x="2184" y="0"/>
                  </a:lnTo>
                </a:path>
                <a:path w="332739" h="442595">
                  <a:moveTo>
                    <a:pt x="69964" y="229552"/>
                  </a:moveTo>
                  <a:lnTo>
                    <a:pt x="70431" y="229592"/>
                  </a:lnTo>
                  <a:lnTo>
                    <a:pt x="73698" y="229871"/>
                  </a:lnTo>
                  <a:lnTo>
                    <a:pt x="82565" y="230629"/>
                  </a:lnTo>
                  <a:lnTo>
                    <a:pt x="126942" y="234424"/>
                  </a:lnTo>
                  <a:lnTo>
                    <a:pt x="193046" y="240152"/>
                  </a:lnTo>
                  <a:lnTo>
                    <a:pt x="240152" y="244456"/>
                  </a:lnTo>
                  <a:lnTo>
                    <a:pt x="251334" y="245452"/>
                  </a:lnTo>
                  <a:lnTo>
                    <a:pt x="257460" y="245696"/>
                  </a:lnTo>
                  <a:lnTo>
                    <a:pt x="261264" y="245224"/>
                  </a:lnTo>
                  <a:lnTo>
                    <a:pt x="266001" y="244132"/>
                  </a:lnTo>
                  <a:lnTo>
                    <a:pt x="271830" y="241223"/>
                  </a:lnTo>
                  <a:lnTo>
                    <a:pt x="277660" y="239763"/>
                  </a:lnTo>
                  <a:lnTo>
                    <a:pt x="283489" y="238302"/>
                  </a:lnTo>
                  <a:lnTo>
                    <a:pt x="289318" y="238302"/>
                  </a:lnTo>
                  <a:lnTo>
                    <a:pt x="294779" y="240487"/>
                  </a:lnTo>
                  <a:lnTo>
                    <a:pt x="300253" y="242671"/>
                  </a:lnTo>
                  <a:lnTo>
                    <a:pt x="305346" y="247053"/>
                  </a:lnTo>
                  <a:lnTo>
                    <a:pt x="309359" y="247777"/>
                  </a:lnTo>
                  <a:lnTo>
                    <a:pt x="313372" y="248500"/>
                  </a:lnTo>
                  <a:lnTo>
                    <a:pt x="316280" y="245592"/>
                  </a:lnTo>
                  <a:lnTo>
                    <a:pt x="319925" y="244132"/>
                  </a:lnTo>
                  <a:lnTo>
                    <a:pt x="323570" y="242671"/>
                  </a:lnTo>
                  <a:lnTo>
                    <a:pt x="327939" y="242671"/>
                  </a:lnTo>
                  <a:lnTo>
                    <a:pt x="330123" y="242671"/>
                  </a:lnTo>
                  <a:lnTo>
                    <a:pt x="332320" y="242671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5621" y="3385967"/>
              <a:ext cx="201139" cy="1202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5004" y="3008833"/>
              <a:ext cx="312420" cy="358775"/>
            </a:xfrm>
            <a:custGeom>
              <a:avLst/>
              <a:gdLst/>
              <a:ahLst/>
              <a:cxnLst/>
              <a:rect l="l" t="t" r="r" b="b"/>
              <a:pathLst>
                <a:path w="312419" h="358775">
                  <a:moveTo>
                    <a:pt x="0" y="0"/>
                  </a:moveTo>
                  <a:lnTo>
                    <a:pt x="19685" y="358559"/>
                  </a:lnTo>
                </a:path>
                <a:path w="312419" h="358775">
                  <a:moveTo>
                    <a:pt x="312102" y="209892"/>
                  </a:moveTo>
                  <a:lnTo>
                    <a:pt x="11480" y="209892"/>
                  </a:lnTo>
                </a:path>
              </a:pathLst>
            </a:custGeom>
            <a:ln w="10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7372" y="2878745"/>
              <a:ext cx="1275869" cy="76192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39582" y="3935228"/>
            <a:ext cx="280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9921" y="3935228"/>
            <a:ext cx="229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189" y="3935228"/>
            <a:ext cx="1447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8490" y="3935228"/>
            <a:ext cx="38290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NSW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136" y="3935228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491" y="393522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5094" y="3935228"/>
            <a:ext cx="1193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30545" y="4238230"/>
          <a:ext cx="6111875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66683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8749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90648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213930" y="4232768"/>
            <a:ext cx="382270" cy="295275"/>
            <a:chOff x="6213930" y="4232768"/>
            <a:chExt cx="382270" cy="295275"/>
          </a:xfrm>
        </p:grpSpPr>
        <p:sp>
          <p:nvSpPr>
            <p:cNvPr id="24" name="object 24"/>
            <p:cNvSpPr/>
            <p:nvPr/>
          </p:nvSpPr>
          <p:spPr>
            <a:xfrm>
              <a:off x="6317637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0327" y="4249166"/>
              <a:ext cx="349250" cy="262255"/>
            </a:xfrm>
            <a:custGeom>
              <a:avLst/>
              <a:gdLst/>
              <a:ahLst/>
              <a:cxnLst/>
              <a:rect l="l" t="t" r="r" b="b"/>
              <a:pathLst>
                <a:path w="349250" h="262254">
                  <a:moveTo>
                    <a:pt x="0" y="0"/>
                  </a:moveTo>
                  <a:lnTo>
                    <a:pt x="349211" y="261899"/>
                  </a:lnTo>
                </a:path>
                <a:path w="349250" h="262254">
                  <a:moveTo>
                    <a:pt x="349211" y="0"/>
                  </a:moveTo>
                  <a:lnTo>
                    <a:pt x="0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67921" y="4232768"/>
            <a:ext cx="889635" cy="295275"/>
            <a:chOff x="4467921" y="4232768"/>
            <a:chExt cx="889635" cy="295275"/>
          </a:xfrm>
        </p:grpSpPr>
        <p:sp>
          <p:nvSpPr>
            <p:cNvPr id="27" name="object 27"/>
            <p:cNvSpPr/>
            <p:nvPr/>
          </p:nvSpPr>
          <p:spPr>
            <a:xfrm>
              <a:off x="4920828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82727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1616" y="4292813"/>
              <a:ext cx="174625" cy="174625"/>
            </a:xfrm>
            <a:custGeom>
              <a:avLst/>
              <a:gdLst/>
              <a:ahLst/>
              <a:cxnLst/>
              <a:rect l="l" t="t" r="r" b="b"/>
              <a:pathLst>
                <a:path w="174625" h="174625">
                  <a:moveTo>
                    <a:pt x="0" y="0"/>
                  </a:moveTo>
                  <a:lnTo>
                    <a:pt x="0" y="174602"/>
                  </a:lnTo>
                  <a:lnTo>
                    <a:pt x="174602" y="174602"/>
                  </a:lnTo>
                  <a:lnTo>
                    <a:pt x="174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4319" y="4249166"/>
              <a:ext cx="698500" cy="262255"/>
            </a:xfrm>
            <a:custGeom>
              <a:avLst/>
              <a:gdLst/>
              <a:ahLst/>
              <a:cxnLst/>
              <a:rect l="l" t="t" r="r" b="b"/>
              <a:pathLst>
                <a:path w="698500" h="262254">
                  <a:moveTo>
                    <a:pt x="0" y="0"/>
                  </a:moveTo>
                  <a:lnTo>
                    <a:pt x="349199" y="261899"/>
                  </a:lnTo>
                </a:path>
                <a:path w="698500" h="262254">
                  <a:moveTo>
                    <a:pt x="349199" y="0"/>
                  </a:moveTo>
                  <a:lnTo>
                    <a:pt x="0" y="261899"/>
                  </a:lnTo>
                </a:path>
                <a:path w="698500" h="262254">
                  <a:moveTo>
                    <a:pt x="349199" y="0"/>
                  </a:moveTo>
                  <a:lnTo>
                    <a:pt x="698398" y="261899"/>
                  </a:lnTo>
                </a:path>
                <a:path w="698500" h="262254">
                  <a:moveTo>
                    <a:pt x="698398" y="0"/>
                  </a:moveTo>
                  <a:lnTo>
                    <a:pt x="349199" y="261899"/>
                  </a:lnTo>
                </a:path>
              </a:pathLst>
            </a:custGeom>
            <a:ln w="32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5444626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7804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5607" y="4292813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0"/>
                </a:moveTo>
                <a:lnTo>
                  <a:pt x="0" y="174602"/>
                </a:lnTo>
                <a:lnTo>
                  <a:pt x="174602" y="174602"/>
                </a:lnTo>
                <a:lnTo>
                  <a:pt x="174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28779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4813" y="4292813"/>
            <a:ext cx="698500" cy="174625"/>
          </a:xfrm>
          <a:custGeom>
            <a:avLst/>
            <a:gdLst/>
            <a:ahLst/>
            <a:cxnLst/>
            <a:rect l="l" t="t" r="r" b="b"/>
            <a:pathLst>
              <a:path w="698500" h="174625">
                <a:moveTo>
                  <a:pt x="0" y="0"/>
                </a:moveTo>
                <a:lnTo>
                  <a:pt x="0" y="174602"/>
                </a:lnTo>
                <a:lnTo>
                  <a:pt x="698407" y="174602"/>
                </a:lnTo>
                <a:lnTo>
                  <a:pt x="6984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0997" y="4598377"/>
            <a:ext cx="3492500" cy="349250"/>
          </a:xfrm>
          <a:custGeom>
            <a:avLst/>
            <a:gdLst/>
            <a:ahLst/>
            <a:cxnLst/>
            <a:rect l="l" t="t" r="r" b="b"/>
            <a:pathLst>
              <a:path w="3492500" h="349250">
                <a:moveTo>
                  <a:pt x="1920621" y="0"/>
                </a:moveTo>
                <a:lnTo>
                  <a:pt x="1746021" y="174599"/>
                </a:lnTo>
              </a:path>
              <a:path w="3492500" h="349250">
                <a:moveTo>
                  <a:pt x="1746021" y="174599"/>
                </a:moveTo>
                <a:lnTo>
                  <a:pt x="1920621" y="349199"/>
                </a:lnTo>
              </a:path>
              <a:path w="3492500" h="349250">
                <a:moveTo>
                  <a:pt x="3492030" y="0"/>
                </a:moveTo>
                <a:lnTo>
                  <a:pt x="3488392" y="682"/>
                </a:lnTo>
                <a:lnTo>
                  <a:pt x="3462929" y="5456"/>
                </a:lnTo>
                <a:lnTo>
                  <a:pt x="3393816" y="18414"/>
                </a:lnTo>
                <a:lnTo>
                  <a:pt x="3259226" y="43649"/>
                </a:lnTo>
                <a:lnTo>
                  <a:pt x="3198946" y="54896"/>
                </a:lnTo>
                <a:lnTo>
                  <a:pt x="3130083" y="67417"/>
                </a:lnTo>
                <a:lnTo>
                  <a:pt x="3092545" y="74030"/>
                </a:lnTo>
                <a:lnTo>
                  <a:pt x="3052995" y="80810"/>
                </a:lnTo>
                <a:lnTo>
                  <a:pt x="3011479" y="87707"/>
                </a:lnTo>
                <a:lnTo>
                  <a:pt x="2968040" y="94672"/>
                </a:lnTo>
                <a:lnTo>
                  <a:pt x="2922724" y="101653"/>
                </a:lnTo>
                <a:lnTo>
                  <a:pt x="2875576" y="108600"/>
                </a:lnTo>
                <a:lnTo>
                  <a:pt x="2826639" y="115464"/>
                </a:lnTo>
                <a:lnTo>
                  <a:pt x="2775959" y="122194"/>
                </a:lnTo>
                <a:lnTo>
                  <a:pt x="2723581" y="128739"/>
                </a:lnTo>
                <a:lnTo>
                  <a:pt x="2669549" y="135050"/>
                </a:lnTo>
                <a:lnTo>
                  <a:pt x="2613907" y="141076"/>
                </a:lnTo>
                <a:lnTo>
                  <a:pt x="2556701" y="146767"/>
                </a:lnTo>
                <a:lnTo>
                  <a:pt x="2497976" y="152072"/>
                </a:lnTo>
                <a:lnTo>
                  <a:pt x="2437775" y="156941"/>
                </a:lnTo>
                <a:lnTo>
                  <a:pt x="2376144" y="161324"/>
                </a:lnTo>
                <a:lnTo>
                  <a:pt x="2313128" y="165171"/>
                </a:lnTo>
                <a:lnTo>
                  <a:pt x="2248770" y="168431"/>
                </a:lnTo>
                <a:lnTo>
                  <a:pt x="2183116" y="171054"/>
                </a:lnTo>
                <a:lnTo>
                  <a:pt x="2116211" y="172990"/>
                </a:lnTo>
                <a:lnTo>
                  <a:pt x="2048099" y="174188"/>
                </a:lnTo>
                <a:lnTo>
                  <a:pt x="1978825" y="174599"/>
                </a:lnTo>
                <a:lnTo>
                  <a:pt x="1923934" y="174347"/>
                </a:lnTo>
                <a:lnTo>
                  <a:pt x="1868447" y="173608"/>
                </a:lnTo>
                <a:lnTo>
                  <a:pt x="1812448" y="172405"/>
                </a:lnTo>
                <a:lnTo>
                  <a:pt x="1756023" y="170763"/>
                </a:lnTo>
                <a:lnTo>
                  <a:pt x="1699257" y="168705"/>
                </a:lnTo>
                <a:lnTo>
                  <a:pt x="1642235" y="166255"/>
                </a:lnTo>
                <a:lnTo>
                  <a:pt x="1585043" y="163438"/>
                </a:lnTo>
                <a:lnTo>
                  <a:pt x="1527766" y="160276"/>
                </a:lnTo>
                <a:lnTo>
                  <a:pt x="1470488" y="156796"/>
                </a:lnTo>
                <a:lnTo>
                  <a:pt x="1413297" y="153019"/>
                </a:lnTo>
                <a:lnTo>
                  <a:pt x="1356275" y="148971"/>
                </a:lnTo>
                <a:lnTo>
                  <a:pt x="1299510" y="144675"/>
                </a:lnTo>
                <a:lnTo>
                  <a:pt x="1243085" y="140155"/>
                </a:lnTo>
                <a:lnTo>
                  <a:pt x="1187087" y="135436"/>
                </a:lnTo>
                <a:lnTo>
                  <a:pt x="1131600" y="130540"/>
                </a:lnTo>
                <a:lnTo>
                  <a:pt x="1076710" y="125493"/>
                </a:lnTo>
                <a:lnTo>
                  <a:pt x="1022502" y="120318"/>
                </a:lnTo>
                <a:lnTo>
                  <a:pt x="969062" y="115039"/>
                </a:lnTo>
                <a:lnTo>
                  <a:pt x="916474" y="109680"/>
                </a:lnTo>
                <a:lnTo>
                  <a:pt x="864824" y="104265"/>
                </a:lnTo>
                <a:lnTo>
                  <a:pt x="814196" y="98818"/>
                </a:lnTo>
                <a:lnTo>
                  <a:pt x="764678" y="93363"/>
                </a:lnTo>
                <a:lnTo>
                  <a:pt x="716352" y="87924"/>
                </a:lnTo>
                <a:lnTo>
                  <a:pt x="669306" y="82525"/>
                </a:lnTo>
                <a:lnTo>
                  <a:pt x="623623" y="77190"/>
                </a:lnTo>
                <a:lnTo>
                  <a:pt x="579390" y="71943"/>
                </a:lnTo>
                <a:lnTo>
                  <a:pt x="536691" y="66808"/>
                </a:lnTo>
                <a:lnTo>
                  <a:pt x="495612" y="61808"/>
                </a:lnTo>
                <a:lnTo>
                  <a:pt x="456238" y="56969"/>
                </a:lnTo>
                <a:lnTo>
                  <a:pt x="382946" y="47865"/>
                </a:lnTo>
                <a:lnTo>
                  <a:pt x="147318" y="18414"/>
                </a:lnTo>
                <a:lnTo>
                  <a:pt x="43649" y="5456"/>
                </a:lnTo>
                <a:lnTo>
                  <a:pt x="5456" y="682"/>
                </a:lnTo>
                <a:lnTo>
                  <a:pt x="0" y="0"/>
                </a:lnTo>
              </a:path>
            </a:pathLst>
          </a:custGeom>
          <a:ln w="3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6569" y="5214586"/>
            <a:ext cx="6192520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Calibri"/>
                <a:cs typeface="Calibri"/>
              </a:rPr>
              <a:t>loses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value,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neighbors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rechecked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spc="15" dirty="0">
                <a:latin typeface="Calibri"/>
                <a:cs typeface="Calibri"/>
              </a:rPr>
              <a:t>Arc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consistency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detects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failure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earlier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forward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preprocessor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after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6FA3FA-6B53-442B-9DA6-5FFC5FB57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C27212D-8544-4B29-AA8A-CBF3BD7C613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65" dirty="0"/>
              <a:t>Arc</a:t>
            </a:r>
            <a:r>
              <a:rPr spc="145" dirty="0"/>
              <a:t> </a:t>
            </a:r>
            <a:r>
              <a:rPr spc="-15" dirty="0"/>
              <a:t>consistency</a:t>
            </a:r>
            <a:r>
              <a:rPr spc="140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4620895"/>
            <a:chOff x="554837" y="1701190"/>
            <a:chExt cx="7774305" cy="462089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4596765"/>
            </a:xfrm>
            <a:custGeom>
              <a:avLst/>
              <a:gdLst/>
              <a:ahLst/>
              <a:cxnLst/>
              <a:rect l="l" t="t" r="r" b="b"/>
              <a:pathLst>
                <a:path h="4596765">
                  <a:moveTo>
                    <a:pt x="0" y="45963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905" y="4296562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837" y="1713382"/>
              <a:ext cx="7772400" cy="4601845"/>
            </a:xfrm>
            <a:custGeom>
              <a:avLst/>
              <a:gdLst/>
              <a:ahLst/>
              <a:cxnLst/>
              <a:rect l="l" t="t" r="r" b="b"/>
              <a:pathLst>
                <a:path w="7772400" h="4601845">
                  <a:moveTo>
                    <a:pt x="7767066" y="4596384"/>
                  </a:moveTo>
                  <a:lnTo>
                    <a:pt x="7767066" y="0"/>
                  </a:lnTo>
                </a:path>
                <a:path w="7772400" h="4601845">
                  <a:moveTo>
                    <a:pt x="0" y="4601718"/>
                  </a:moveTo>
                  <a:lnTo>
                    <a:pt x="7772400" y="460171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8469" y="1771689"/>
            <a:ext cx="7623809" cy="50361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AC-3</a:t>
            </a:r>
            <a:r>
              <a:rPr sz="1700" spc="85" dirty="0">
                <a:latin typeface="Calibri"/>
                <a:cs typeface="Calibri"/>
              </a:rPr>
              <a:t>(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40" dirty="0">
                <a:latin typeface="Calibri"/>
                <a:cs typeface="Calibri"/>
              </a:rPr>
              <a:t>)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CSP,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possibly</a:t>
            </a:r>
            <a:r>
              <a:rPr sz="1700" spc="19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reduced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domains</a:t>
            </a:r>
            <a:endParaRPr sz="17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1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70" dirty="0">
                <a:latin typeface="Calibri"/>
                <a:cs typeface="Calibri"/>
              </a:rPr>
              <a:t>:</a:t>
            </a:r>
            <a:r>
              <a:rPr sz="1700" spc="31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r>
              <a:rPr sz="1700" spc="20" dirty="0">
                <a:latin typeface="Calibri"/>
                <a:cs typeface="Calibri"/>
              </a:rPr>
              <a:t>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binary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130" dirty="0">
                <a:latin typeface="Calibri"/>
                <a:cs typeface="Calibri"/>
              </a:rPr>
              <a:t>CSP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with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variables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{</a:t>
            </a:r>
            <a:r>
              <a:rPr sz="1700" i="1" spc="85" dirty="0">
                <a:latin typeface="Arial"/>
                <a:cs typeface="Arial"/>
              </a:rPr>
              <a:t>X</a:t>
            </a:r>
            <a:r>
              <a:rPr sz="1800" spc="127" baseline="-11574" dirty="0">
                <a:latin typeface="Gill Sans MT"/>
                <a:cs typeface="Gill Sans MT"/>
              </a:rPr>
              <a:t>1</a:t>
            </a:r>
            <a:r>
              <a:rPr sz="1700" i="1" spc="85" dirty="0">
                <a:latin typeface="Arial"/>
                <a:cs typeface="Arial"/>
              </a:rPr>
              <a:t>,</a:t>
            </a:r>
            <a:r>
              <a:rPr sz="1700" i="1" spc="355" dirty="0">
                <a:latin typeface="Arial"/>
                <a:cs typeface="Arial"/>
              </a:rPr>
              <a:t> </a:t>
            </a:r>
            <a:r>
              <a:rPr sz="1700" i="1" spc="100" dirty="0">
                <a:latin typeface="Arial"/>
                <a:cs typeface="Arial"/>
              </a:rPr>
              <a:t>X</a:t>
            </a:r>
            <a:r>
              <a:rPr sz="1800" spc="150" baseline="-11574" dirty="0">
                <a:latin typeface="Gill Sans MT"/>
                <a:cs typeface="Gill Sans MT"/>
              </a:rPr>
              <a:t>2</a:t>
            </a:r>
            <a:r>
              <a:rPr sz="1700" i="1" spc="100" dirty="0">
                <a:latin typeface="Arial"/>
                <a:cs typeface="Arial"/>
              </a:rPr>
              <a:t>,</a:t>
            </a:r>
            <a:r>
              <a:rPr sz="1700" i="1" spc="34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.</a:t>
            </a:r>
            <a:r>
              <a:rPr sz="1700" i="1" spc="-19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.</a:t>
            </a:r>
            <a:r>
              <a:rPr sz="1700" i="1" spc="-19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.</a:t>
            </a:r>
            <a:r>
              <a:rPr sz="1700" i="1" spc="-190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,</a:t>
            </a:r>
            <a:r>
              <a:rPr sz="1700" i="1" spc="355" dirty="0">
                <a:latin typeface="Arial"/>
                <a:cs typeface="Arial"/>
              </a:rPr>
              <a:t> </a:t>
            </a:r>
            <a:r>
              <a:rPr sz="1700" i="1" spc="135" dirty="0">
                <a:latin typeface="Arial"/>
                <a:cs typeface="Arial"/>
              </a:rPr>
              <a:t>X</a:t>
            </a:r>
            <a:r>
              <a:rPr sz="1800" i="1" spc="202" baseline="-11574" dirty="0">
                <a:latin typeface="Trebuchet MS"/>
                <a:cs typeface="Trebuchet MS"/>
              </a:rPr>
              <a:t>n</a:t>
            </a:r>
            <a:r>
              <a:rPr sz="1700" spc="135" dirty="0">
                <a:latin typeface="Times New Roman"/>
                <a:cs typeface="Times New Roman"/>
              </a:rPr>
              <a:t>}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160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0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60" dirty="0">
                <a:latin typeface="Calibri"/>
                <a:cs typeface="Calibri"/>
              </a:rPr>
              <a:t>:</a:t>
            </a:r>
            <a:r>
              <a:rPr sz="1700" spc="325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queue</a:t>
            </a:r>
            <a:r>
              <a:rPr sz="1700" spc="15" dirty="0">
                <a:latin typeface="Calibri"/>
                <a:cs typeface="Calibri"/>
              </a:rPr>
              <a:t>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95" dirty="0">
                <a:latin typeface="Calibri"/>
                <a:cs typeface="Calibri"/>
              </a:rPr>
              <a:t>queue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of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arcs,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initially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all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arcs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csp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87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while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queue</a:t>
            </a:r>
            <a:r>
              <a:rPr sz="1700" i="1" spc="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Calibri"/>
                <a:cs typeface="Calibri"/>
              </a:rPr>
              <a:t>is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not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70" dirty="0">
                <a:latin typeface="Calibri"/>
                <a:cs typeface="Calibri"/>
              </a:rPr>
              <a:t>empty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806450">
              <a:lnSpc>
                <a:spcPct val="100000"/>
              </a:lnSpc>
              <a:spcBef>
                <a:spcPts val="145"/>
              </a:spcBef>
            </a:pPr>
            <a:r>
              <a:rPr sz="1700" spc="-45" dirty="0">
                <a:latin typeface="Tahoma"/>
                <a:cs typeface="Tahoma"/>
              </a:rPr>
              <a:t>(</a:t>
            </a:r>
            <a:r>
              <a:rPr sz="1700" i="1" spc="270" dirty="0">
                <a:latin typeface="Arial"/>
                <a:cs typeface="Arial"/>
              </a:rPr>
              <a:t>X</a:t>
            </a:r>
            <a:r>
              <a:rPr sz="1800" i="1" spc="104" baseline="-11574" dirty="0">
                <a:latin typeface="Trebuchet MS"/>
                <a:cs typeface="Trebuchet MS"/>
              </a:rPr>
              <a:t>i</a:t>
            </a:r>
            <a:r>
              <a:rPr sz="1700" i="1" spc="-5" dirty="0">
                <a:latin typeface="Arial"/>
                <a:cs typeface="Arial"/>
              </a:rPr>
              <a:t>,</a:t>
            </a:r>
            <a:r>
              <a:rPr sz="1700" i="1" dirty="0">
                <a:latin typeface="Arial"/>
                <a:cs typeface="Arial"/>
              </a:rPr>
              <a:t> </a:t>
            </a:r>
            <a:r>
              <a:rPr sz="1700" i="1" spc="-120" dirty="0">
                <a:latin typeface="Arial"/>
                <a:cs typeface="Arial"/>
              </a:rPr>
              <a:t> </a:t>
            </a:r>
            <a:r>
              <a:rPr sz="1700" i="1" spc="270" dirty="0">
                <a:latin typeface="Arial"/>
                <a:cs typeface="Arial"/>
              </a:rPr>
              <a:t>X</a:t>
            </a:r>
            <a:r>
              <a:rPr sz="1800" i="1" spc="60" baseline="-11574" dirty="0">
                <a:latin typeface="Trebuchet MS"/>
                <a:cs typeface="Trebuchet MS"/>
              </a:rPr>
              <a:t>j</a:t>
            </a:r>
            <a:r>
              <a:rPr sz="1800" i="1" spc="-375" baseline="-11574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ahoma"/>
                <a:cs typeface="Tahoma"/>
              </a:rPr>
              <a:t>)</a:t>
            </a:r>
            <a:r>
              <a:rPr sz="1700" spc="-245" dirty="0">
                <a:latin typeface="Tahoma"/>
                <a:cs typeface="Tahoma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4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30" dirty="0">
                <a:latin typeface="Century"/>
                <a:cs typeface="Century"/>
              </a:rPr>
              <a:t>ve-Firs</a:t>
            </a:r>
            <a:r>
              <a:rPr sz="1700" spc="95" dirty="0">
                <a:latin typeface="Century"/>
                <a:cs typeface="Century"/>
              </a:rPr>
              <a:t>t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</a:t>
            </a:r>
            <a:r>
              <a:rPr sz="1700" i="1" spc="-10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spc="110" dirty="0">
                <a:latin typeface="Calibri"/>
                <a:cs typeface="Calibri"/>
              </a:rPr>
              <a:t>)</a:t>
            </a:r>
            <a:endParaRPr sz="1700" dirty="0">
              <a:latin typeface="Calibri"/>
              <a:cs typeface="Calibri"/>
            </a:endParaRPr>
          </a:p>
          <a:p>
            <a:pPr marL="1080770" marR="2056764" indent="-274955">
              <a:lnSpc>
                <a:spcPct val="107600"/>
              </a:lnSpc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latin typeface="Century"/>
                <a:cs typeface="Century"/>
              </a:rPr>
              <a:t>Rem</a:t>
            </a:r>
            <a:r>
              <a:rPr sz="1700" dirty="0">
                <a:latin typeface="Century"/>
                <a:cs typeface="Century"/>
              </a:rPr>
              <a:t>o</a:t>
            </a:r>
            <a:r>
              <a:rPr sz="1700" spc="110" dirty="0">
                <a:latin typeface="Century"/>
                <a:cs typeface="Century"/>
              </a:rPr>
              <a:t>ve-Inconsistent-</a:t>
            </a:r>
            <a:r>
              <a:rPr sz="1700" spc="-45" dirty="0">
                <a:latin typeface="Century"/>
                <a:cs typeface="Century"/>
              </a:rPr>
              <a:t>V</a:t>
            </a:r>
            <a:r>
              <a:rPr sz="1700" spc="114" dirty="0">
                <a:latin typeface="Century"/>
                <a:cs typeface="Century"/>
              </a:rPr>
              <a:t>alue</a:t>
            </a:r>
            <a:r>
              <a:rPr sz="1700" spc="100" dirty="0">
                <a:latin typeface="Century"/>
                <a:cs typeface="Century"/>
              </a:rPr>
              <a:t>s</a:t>
            </a:r>
            <a:r>
              <a:rPr sz="1700" spc="100" dirty="0">
                <a:latin typeface="Calibri"/>
                <a:cs typeface="Calibri"/>
              </a:rPr>
              <a:t>(</a:t>
            </a:r>
            <a:r>
              <a:rPr sz="1700" i="1" spc="290" dirty="0">
                <a:latin typeface="Arial"/>
                <a:cs typeface="Arial"/>
              </a:rPr>
              <a:t>X</a:t>
            </a:r>
            <a:r>
              <a:rPr sz="1800" i="1" spc="127" baseline="-11574" dirty="0">
                <a:latin typeface="Trebuchet MS"/>
                <a:cs typeface="Trebuchet MS"/>
              </a:rPr>
              <a:t>i</a:t>
            </a:r>
            <a:r>
              <a:rPr sz="1700" i="1" spc="-5" dirty="0">
                <a:latin typeface="Arial"/>
                <a:cs typeface="Arial"/>
              </a:rPr>
              <a:t>,</a:t>
            </a:r>
            <a:r>
              <a:rPr sz="1700" i="1" dirty="0">
                <a:latin typeface="Arial"/>
                <a:cs typeface="Arial"/>
              </a:rPr>
              <a:t> </a:t>
            </a:r>
            <a:r>
              <a:rPr sz="1700" i="1" spc="-120" dirty="0">
                <a:latin typeface="Arial"/>
                <a:cs typeface="Arial"/>
              </a:rPr>
              <a:t> </a:t>
            </a:r>
            <a:r>
              <a:rPr sz="1700" i="1" spc="270" dirty="0">
                <a:latin typeface="Arial"/>
                <a:cs typeface="Arial"/>
              </a:rPr>
              <a:t>X</a:t>
            </a:r>
            <a:r>
              <a:rPr sz="1800" i="1" spc="60" baseline="-11574" dirty="0">
                <a:latin typeface="Trebuchet MS"/>
                <a:cs typeface="Trebuchet MS"/>
              </a:rPr>
              <a:t>j</a:t>
            </a:r>
            <a:r>
              <a:rPr sz="1800" i="1" spc="-375" baseline="-11574" dirty="0">
                <a:latin typeface="Trebuchet MS"/>
                <a:cs typeface="Trebuchet MS"/>
              </a:rPr>
              <a:t> </a:t>
            </a:r>
            <a:r>
              <a:rPr sz="1700" spc="110" dirty="0">
                <a:latin typeface="Calibri"/>
                <a:cs typeface="Calibri"/>
              </a:rPr>
              <a:t>)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then 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4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35" dirty="0">
                <a:latin typeface="Arial"/>
                <a:cs typeface="Arial"/>
              </a:rPr>
              <a:t>X</a:t>
            </a:r>
            <a:r>
              <a:rPr sz="1800" i="1" spc="202" baseline="-11574" dirty="0">
                <a:latin typeface="Trebuchet MS"/>
                <a:cs typeface="Trebuchet MS"/>
              </a:rPr>
              <a:t>k</a:t>
            </a:r>
            <a:r>
              <a:rPr sz="1800" i="1" spc="390" baseline="-11574" dirty="0"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5" dirty="0">
                <a:latin typeface="Century"/>
                <a:cs typeface="Century"/>
              </a:rPr>
              <a:t>Neighbors</a:t>
            </a:r>
            <a:r>
              <a:rPr sz="1700" spc="85" dirty="0">
                <a:latin typeface="Calibri"/>
                <a:cs typeface="Calibri"/>
              </a:rPr>
              <a:t>[</a:t>
            </a:r>
            <a:r>
              <a:rPr sz="1700" i="1" spc="85" dirty="0">
                <a:latin typeface="Arial"/>
                <a:cs typeface="Arial"/>
              </a:rPr>
              <a:t>X</a:t>
            </a:r>
            <a:r>
              <a:rPr sz="1800" i="1" spc="127" baseline="-11574" dirty="0">
                <a:latin typeface="Trebuchet MS"/>
                <a:cs typeface="Trebuchet MS"/>
              </a:rPr>
              <a:t>i</a:t>
            </a:r>
            <a:r>
              <a:rPr sz="1700" spc="85" dirty="0">
                <a:latin typeface="Calibri"/>
                <a:cs typeface="Calibri"/>
              </a:rPr>
              <a:t>]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1355090">
              <a:lnSpc>
                <a:spcPct val="100000"/>
              </a:lnSpc>
              <a:spcBef>
                <a:spcPts val="145"/>
              </a:spcBef>
            </a:pPr>
            <a:r>
              <a:rPr sz="1700" spc="-55" dirty="0">
                <a:latin typeface="Calibri"/>
                <a:cs typeface="Calibri"/>
              </a:rPr>
              <a:t>add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110" dirty="0">
                <a:latin typeface="Calibri"/>
                <a:cs typeface="Calibri"/>
              </a:rPr>
              <a:t>(</a:t>
            </a:r>
            <a:r>
              <a:rPr sz="1700" i="1" spc="110" dirty="0">
                <a:latin typeface="Arial"/>
                <a:cs typeface="Arial"/>
              </a:rPr>
              <a:t>X</a:t>
            </a:r>
            <a:r>
              <a:rPr sz="1800" i="1" spc="165" baseline="-11574" dirty="0">
                <a:latin typeface="Trebuchet MS"/>
                <a:cs typeface="Trebuchet MS"/>
              </a:rPr>
              <a:t>k</a:t>
            </a:r>
            <a:r>
              <a:rPr sz="1700" i="1" spc="110" dirty="0">
                <a:latin typeface="Arial"/>
                <a:cs typeface="Arial"/>
              </a:rPr>
              <a:t>,</a:t>
            </a:r>
            <a:r>
              <a:rPr sz="1700" i="1" spc="345" dirty="0">
                <a:latin typeface="Arial"/>
                <a:cs typeface="Arial"/>
              </a:rPr>
              <a:t> </a:t>
            </a:r>
            <a:r>
              <a:rPr sz="1700" i="1" spc="150" dirty="0">
                <a:latin typeface="Arial"/>
                <a:cs typeface="Arial"/>
              </a:rPr>
              <a:t>X</a:t>
            </a:r>
            <a:r>
              <a:rPr sz="1800" i="1" spc="225" baseline="-11574" dirty="0">
                <a:latin typeface="Trebuchet MS"/>
                <a:cs typeface="Trebuchet MS"/>
              </a:rPr>
              <a:t>i</a:t>
            </a:r>
            <a:r>
              <a:rPr sz="1700" spc="150" dirty="0">
                <a:latin typeface="Calibri"/>
                <a:cs typeface="Calibri"/>
              </a:rPr>
              <a:t>)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queue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B30000"/>
                </a:solidFill>
                <a:latin typeface="Century"/>
                <a:cs typeface="Century"/>
              </a:rPr>
              <a:t>Remove-Inconsistent-Values</a:t>
            </a:r>
            <a:r>
              <a:rPr sz="1700" spc="95" dirty="0">
                <a:latin typeface="Calibri"/>
                <a:cs typeface="Calibri"/>
              </a:rPr>
              <a:t>(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i="1" spc="125" dirty="0">
                <a:solidFill>
                  <a:srgbClr val="004B00"/>
                </a:solidFill>
                <a:latin typeface="Arial"/>
                <a:cs typeface="Arial"/>
              </a:rPr>
              <a:t>X</a:t>
            </a:r>
            <a:r>
              <a:rPr sz="1800" i="1" spc="187" baseline="-11574" dirty="0">
                <a:solidFill>
                  <a:srgbClr val="004B00"/>
                </a:solidFill>
                <a:latin typeface="Trebuchet MS"/>
                <a:cs typeface="Trebuchet MS"/>
              </a:rPr>
              <a:t>i</a:t>
            </a:r>
            <a:r>
              <a:rPr sz="1700" i="1" spc="125" dirty="0">
                <a:solidFill>
                  <a:srgbClr val="004B00"/>
                </a:solidFill>
                <a:latin typeface="Arial"/>
                <a:cs typeface="Arial"/>
              </a:rPr>
              <a:t>,</a:t>
            </a:r>
            <a:r>
              <a:rPr sz="1700" i="1" spc="365" dirty="0">
                <a:solidFill>
                  <a:srgbClr val="004B00"/>
                </a:solidFill>
                <a:latin typeface="Arial"/>
                <a:cs typeface="Arial"/>
              </a:rPr>
              <a:t> </a:t>
            </a:r>
            <a:r>
              <a:rPr sz="1700" i="1" spc="175" dirty="0">
                <a:solidFill>
                  <a:srgbClr val="004B00"/>
                </a:solidFill>
                <a:latin typeface="Arial"/>
                <a:cs typeface="Arial"/>
              </a:rPr>
              <a:t>X</a:t>
            </a:r>
            <a:r>
              <a:rPr sz="1800" i="1" spc="262" baseline="-11574" dirty="0">
                <a:solidFill>
                  <a:srgbClr val="004B00"/>
                </a:solidFill>
                <a:latin typeface="Trebuchet MS"/>
                <a:cs typeface="Trebuchet MS"/>
              </a:rPr>
              <a:t>j</a:t>
            </a:r>
            <a:r>
              <a:rPr sz="1700" spc="175" dirty="0">
                <a:latin typeface="Calibri"/>
                <a:cs typeface="Calibri"/>
              </a:rPr>
              <a:t>)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55" dirty="0">
                <a:latin typeface="Calibri"/>
                <a:cs typeface="Calibri"/>
              </a:rPr>
              <a:t>true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iff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succeeds</a:t>
            </a:r>
            <a:endParaRPr sz="1700" dirty="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145"/>
              </a:spcBef>
            </a:pP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emov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false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29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x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45" dirty="0">
                <a:latin typeface="Century"/>
                <a:cs typeface="Century"/>
              </a:rPr>
              <a:t>Domain</a:t>
            </a:r>
            <a:r>
              <a:rPr sz="1700" spc="45" dirty="0">
                <a:latin typeface="Calibri"/>
                <a:cs typeface="Calibri"/>
              </a:rPr>
              <a:t>[</a:t>
            </a:r>
            <a:r>
              <a:rPr sz="1700" i="1" spc="45" dirty="0">
                <a:latin typeface="Arial"/>
                <a:cs typeface="Arial"/>
              </a:rPr>
              <a:t>X</a:t>
            </a:r>
            <a:r>
              <a:rPr sz="1800" i="1" spc="67" baseline="-11574" dirty="0">
                <a:latin typeface="Trebuchet MS"/>
                <a:cs typeface="Trebuchet MS"/>
              </a:rPr>
              <a:t>i</a:t>
            </a:r>
            <a:r>
              <a:rPr sz="1700" spc="45" dirty="0">
                <a:latin typeface="Calibri"/>
                <a:cs typeface="Calibri"/>
              </a:rPr>
              <a:t>]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 dirty="0">
              <a:latin typeface="Georgia"/>
              <a:cs typeface="Georgia"/>
            </a:endParaRPr>
          </a:p>
          <a:p>
            <a:pPr marL="794385">
              <a:lnSpc>
                <a:spcPct val="100000"/>
              </a:lnSpc>
              <a:spcBef>
                <a:spcPts val="155"/>
              </a:spcBef>
              <a:tabLst>
                <a:tab pos="6974205" algn="l"/>
                <a:tab pos="7319645" algn="l"/>
              </a:tabLst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80" dirty="0">
                <a:latin typeface="Calibri"/>
                <a:cs typeface="Calibri"/>
              </a:rPr>
              <a:t>no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value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spc="-30" dirty="0">
                <a:latin typeface="Arial"/>
                <a:cs typeface="Arial"/>
              </a:rPr>
              <a:t>y</a:t>
            </a:r>
            <a:r>
              <a:rPr sz="1700" i="1" spc="130" dirty="0">
                <a:latin typeface="Arial"/>
                <a:cs typeface="Arial"/>
              </a:rPr>
              <a:t> </a:t>
            </a:r>
            <a:r>
              <a:rPr sz="1700" spc="-35" dirty="0">
                <a:latin typeface="Calibri"/>
                <a:cs typeface="Calibri"/>
              </a:rPr>
              <a:t>in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55" dirty="0">
                <a:latin typeface="Century"/>
                <a:cs typeface="Century"/>
              </a:rPr>
              <a:t>Domain</a:t>
            </a:r>
            <a:r>
              <a:rPr sz="1700" spc="55" dirty="0">
                <a:latin typeface="Calibri"/>
                <a:cs typeface="Calibri"/>
              </a:rPr>
              <a:t>[</a:t>
            </a:r>
            <a:r>
              <a:rPr sz="1700" i="1" spc="55" dirty="0">
                <a:latin typeface="Arial"/>
                <a:cs typeface="Arial"/>
              </a:rPr>
              <a:t>X</a:t>
            </a:r>
            <a:r>
              <a:rPr sz="1800" i="1" spc="82" baseline="-11574" dirty="0">
                <a:latin typeface="Trebuchet MS"/>
                <a:cs typeface="Trebuchet MS"/>
              </a:rPr>
              <a:t>j</a:t>
            </a:r>
            <a:r>
              <a:rPr sz="1700" spc="55" dirty="0">
                <a:latin typeface="Calibri"/>
                <a:cs typeface="Calibri"/>
              </a:rPr>
              <a:t>]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allows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60" dirty="0">
                <a:latin typeface="Calibri"/>
                <a:cs typeface="Calibri"/>
              </a:rPr>
              <a:t>(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Calibri"/>
                <a:cs typeface="Calibri"/>
              </a:rPr>
              <a:t>,</a:t>
            </a:r>
            <a:r>
              <a:rPr sz="1700" i="1" spc="60" dirty="0">
                <a:solidFill>
                  <a:srgbClr val="004B00"/>
                </a:solidFill>
                <a:latin typeface="Times New Roman"/>
                <a:cs typeface="Times New Roman"/>
              </a:rPr>
              <a:t>y</a:t>
            </a:r>
            <a:r>
              <a:rPr sz="1700" spc="60" dirty="0">
                <a:latin typeface="Calibri"/>
                <a:cs typeface="Calibri"/>
              </a:rPr>
              <a:t>)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satisfy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the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constraint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i="1" spc="160" dirty="0">
                <a:latin typeface="Arial"/>
                <a:cs typeface="Arial"/>
              </a:rPr>
              <a:t>X</a:t>
            </a:r>
            <a:r>
              <a:rPr sz="1800" i="1" spc="240" baseline="-11574" dirty="0">
                <a:latin typeface="Trebuchet MS"/>
                <a:cs typeface="Trebuchet MS"/>
              </a:rPr>
              <a:t>i	</a:t>
            </a:r>
            <a:r>
              <a:rPr sz="1700" spc="20" dirty="0">
                <a:latin typeface="Times New Roman"/>
                <a:cs typeface="Times New Roman"/>
              </a:rPr>
              <a:t>↔	</a:t>
            </a:r>
            <a:r>
              <a:rPr sz="1700" i="1" spc="155" dirty="0">
                <a:latin typeface="Arial"/>
                <a:cs typeface="Arial"/>
              </a:rPr>
              <a:t>X</a:t>
            </a:r>
            <a:r>
              <a:rPr sz="1800" i="1" spc="232" baseline="-11574" dirty="0">
                <a:latin typeface="Trebuchet MS"/>
                <a:cs typeface="Trebuchet MS"/>
              </a:rPr>
              <a:t>j</a:t>
            </a:r>
            <a:endParaRPr sz="1800" baseline="-11574" dirty="0">
              <a:latin typeface="Trebuchet MS"/>
              <a:cs typeface="Trebuchet MS"/>
            </a:endParaRPr>
          </a:p>
          <a:p>
            <a:pPr marL="1080770">
              <a:lnSpc>
                <a:spcPct val="100000"/>
              </a:lnSpc>
              <a:spcBef>
                <a:spcPts val="145"/>
              </a:spcBef>
              <a:tabLst>
                <a:tab pos="4201160" algn="l"/>
              </a:tabLst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80" dirty="0">
                <a:latin typeface="Calibri"/>
                <a:cs typeface="Calibri"/>
              </a:rPr>
              <a:t>delet</a:t>
            </a:r>
            <a:r>
              <a:rPr sz="1700" spc="-85" dirty="0">
                <a:latin typeface="Calibri"/>
                <a:cs typeface="Calibri"/>
              </a:rPr>
              <a:t>e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004B00"/>
                </a:solidFill>
                <a:latin typeface="Times New Roman"/>
                <a:cs typeface="Times New Roman"/>
              </a:rPr>
              <a:t>x</a:t>
            </a:r>
            <a:r>
              <a:rPr sz="1700" i="1" spc="10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Calibri"/>
                <a:cs typeface="Calibri"/>
              </a:rPr>
              <a:t>fro</a:t>
            </a:r>
            <a:r>
              <a:rPr sz="1700" spc="-95" dirty="0">
                <a:latin typeface="Calibri"/>
                <a:cs typeface="Calibri"/>
              </a:rPr>
              <a:t>m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35" dirty="0">
                <a:latin typeface="Century"/>
                <a:cs typeface="Century"/>
              </a:rPr>
              <a:t>Domai</a:t>
            </a:r>
            <a:r>
              <a:rPr sz="1700" spc="20" dirty="0">
                <a:latin typeface="Century"/>
                <a:cs typeface="Century"/>
              </a:rPr>
              <a:t>n</a:t>
            </a:r>
            <a:r>
              <a:rPr sz="1700" spc="-60" dirty="0">
                <a:latin typeface="Calibri"/>
                <a:cs typeface="Calibri"/>
              </a:rPr>
              <a:t>[</a:t>
            </a:r>
            <a:r>
              <a:rPr sz="1700" i="1" spc="285" dirty="0">
                <a:latin typeface="Arial"/>
                <a:cs typeface="Arial"/>
              </a:rPr>
              <a:t>X</a:t>
            </a:r>
            <a:r>
              <a:rPr sz="1800" i="1" spc="127" baseline="-11574" dirty="0">
                <a:latin typeface="Trebuchet MS"/>
                <a:cs typeface="Trebuchet MS"/>
              </a:rPr>
              <a:t>i</a:t>
            </a:r>
            <a:r>
              <a:rPr sz="1700" spc="-40" dirty="0">
                <a:latin typeface="Calibri"/>
                <a:cs typeface="Calibri"/>
              </a:rPr>
              <a:t>]</a:t>
            </a:r>
            <a:r>
              <a:rPr sz="1700" spc="-30" dirty="0">
                <a:latin typeface="Calibri"/>
                <a:cs typeface="Calibri"/>
              </a:rPr>
              <a:t>;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i="1" spc="-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emov</a:t>
            </a:r>
            <a:r>
              <a:rPr sz="1700" i="1" spc="-55" dirty="0">
                <a:solidFill>
                  <a:srgbClr val="004B00"/>
                </a:solidFill>
                <a:latin typeface="Times New Roman"/>
                <a:cs typeface="Times New Roman"/>
              </a:rPr>
              <a:t>e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d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latin typeface="Times New Roman"/>
                <a:cs typeface="Times New Roman"/>
              </a:rPr>
              <a:t>←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true</a:t>
            </a:r>
            <a:endParaRPr sz="1700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" dirty="0">
                <a:solidFill>
                  <a:srgbClr val="004B00"/>
                </a:solidFill>
                <a:latin typeface="Times New Roman"/>
                <a:cs typeface="Times New Roman"/>
              </a:rPr>
              <a:t>removed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455"/>
              </a:spcBef>
            </a:pP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15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15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reduced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15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15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5" dirty="0">
                <a:latin typeface="Calibri"/>
                <a:cs typeface="Calibri"/>
              </a:rPr>
              <a:t>(but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detecting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all</a:t>
            </a:r>
            <a:r>
              <a:rPr sz="2050" spc="14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NP-hard)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1DAD7-4B42-4D3C-A204-8AD71B25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0A86-281F-4F61-B763-1B2EDE45D1A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9073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MY" spc="20" dirty="0"/>
              <a:t>Local Search for CSPs</a:t>
            </a:r>
            <a:endParaRPr spc="185" dirty="0"/>
          </a:p>
        </p:txBody>
      </p:sp>
      <p:sp>
        <p:nvSpPr>
          <p:cNvPr id="3" name="object 3"/>
          <p:cNvSpPr txBox="1"/>
          <p:nvPr/>
        </p:nvSpPr>
        <p:spPr>
          <a:xfrm>
            <a:off x="503649" y="1676400"/>
            <a:ext cx="7826786" cy="520591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4"/>
              </a:spcBef>
            </a:pPr>
            <a:r>
              <a:rPr lang="en-US" sz="2050" spc="-40" dirty="0">
                <a:latin typeface="Calibri"/>
                <a:cs typeface="Calibri"/>
              </a:rPr>
              <a:t>Local search algorithms can be very effective in solving many CSPs.</a:t>
            </a:r>
          </a:p>
          <a:p>
            <a:pPr marL="88900">
              <a:spcBef>
                <a:spcPts val="114"/>
              </a:spcBef>
            </a:pPr>
            <a:endParaRPr lang="en-US" sz="2050" spc="-40" dirty="0">
              <a:latin typeface="Calibri"/>
              <a:cs typeface="Calibri"/>
            </a:endParaRPr>
          </a:p>
          <a:p>
            <a:pPr algn="l"/>
            <a:r>
              <a:rPr lang="en-US" sz="2050" spc="-40" dirty="0">
                <a:latin typeface="Calibri"/>
                <a:cs typeface="Calibri"/>
              </a:rPr>
              <a:t>Local search algorithms use a complete-state formulation </a:t>
            </a:r>
            <a:r>
              <a:rPr lang="en-MY" sz="2050" spc="-40" dirty="0">
                <a:latin typeface="Calibri"/>
                <a:cs typeface="Calibri"/>
              </a:rPr>
              <a:t>where each state assigns </a:t>
            </a:r>
            <a:r>
              <a:rPr lang="en-US" sz="2050" spc="-40" dirty="0">
                <a:latin typeface="Calibri"/>
                <a:cs typeface="Calibri"/>
              </a:rPr>
              <a:t>a value to every variable, and the search changes the value of one variable at a time. 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b="1" dirty="0">
                <a:latin typeface="NimbusRomNo9L-Regu"/>
              </a:rPr>
              <a:t>M</a:t>
            </a:r>
            <a:r>
              <a:rPr lang="en-US" sz="1800" b="1" i="0" u="none" strike="noStrike" baseline="0" dirty="0">
                <a:latin typeface="NimbusRomNo9L-Regu"/>
              </a:rPr>
              <a:t>in-conflicts heuristic: </a:t>
            </a:r>
            <a:r>
              <a:rPr lang="en-US" sz="1800" i="0" u="none" strike="noStrike" baseline="0" dirty="0">
                <a:latin typeface="NimbusRomNo9L-Regu"/>
              </a:rPr>
              <a:t>value that results in the </a:t>
            </a:r>
            <a:r>
              <a:rPr lang="en-US" sz="1800" b="1" i="0" u="none" strike="noStrike" baseline="0" dirty="0">
                <a:latin typeface="NimbusRomNo9L-Regu"/>
              </a:rPr>
              <a:t>minimum number</a:t>
            </a:r>
          </a:p>
          <a:p>
            <a:pPr algn="l"/>
            <a:r>
              <a:rPr lang="en-US" sz="1800" i="0" u="none" strike="noStrike" baseline="0" dirty="0">
                <a:latin typeface="NimbusRomNo9L-Regu"/>
              </a:rPr>
              <a:t>of </a:t>
            </a:r>
            <a:r>
              <a:rPr lang="en-US" sz="1800" b="1" i="0" u="none" strike="noStrike" baseline="0" dirty="0">
                <a:latin typeface="NimbusRomNo9L-Regu"/>
              </a:rPr>
              <a:t>conflicts</a:t>
            </a:r>
            <a:r>
              <a:rPr lang="en-US" sz="1800" i="0" u="none" strike="noStrike" baseline="0" dirty="0">
                <a:latin typeface="NimbusRomNo9L-Regu"/>
              </a:rPr>
              <a:t> with other variables that </a:t>
            </a:r>
            <a:r>
              <a:rPr lang="en-US" sz="1800" b="1" i="0" u="none" strike="noStrike" baseline="0" dirty="0">
                <a:latin typeface="NimbusRomNo9L-Regu"/>
              </a:rPr>
              <a:t>brings us closer to a solution. </a:t>
            </a:r>
            <a:endParaRPr lang="en-US" b="1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-40" dirty="0">
                <a:latin typeface="NimbusRomNo9L-Regu"/>
                <a:cs typeface="Calibri"/>
              </a:rPr>
              <a:t>Usually has a series of </a:t>
            </a:r>
            <a:r>
              <a:rPr lang="en-US" b="1" spc="-40" dirty="0">
                <a:latin typeface="NimbusRomNo9L-Regu"/>
                <a:cs typeface="Calibri"/>
              </a:rPr>
              <a:t>plateaus</a:t>
            </a:r>
          </a:p>
          <a:p>
            <a:pPr algn="l"/>
            <a:endParaRPr lang="en-US" b="1" spc="-40" dirty="0">
              <a:latin typeface="NimbusRomNo9L-Regu"/>
              <a:cs typeface="Calibri"/>
            </a:endParaRPr>
          </a:p>
          <a:p>
            <a:pPr algn="l"/>
            <a:r>
              <a:rPr lang="en-US" b="1" spc="-40" dirty="0">
                <a:latin typeface="NimbusRomNo9L-Regu"/>
                <a:cs typeface="Calibri"/>
              </a:rPr>
              <a:t>Plateau search: </a:t>
            </a:r>
            <a:r>
              <a:rPr lang="en-US" spc="-40" dirty="0">
                <a:latin typeface="NimbusRomNo9L-Regu"/>
                <a:cs typeface="Calibri"/>
              </a:rPr>
              <a:t>allowing sideways moves to another state with the same score.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pc="-40" dirty="0">
                <a:latin typeface="NimbusRomNo9L-Regu"/>
                <a:cs typeface="Calibri"/>
              </a:rPr>
              <a:t>can help local search find its way off the plateau.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pc="-40" dirty="0">
              <a:latin typeface="NimbusRomNo9L-Regu"/>
              <a:cs typeface="Calibri"/>
            </a:endParaRPr>
          </a:p>
          <a:p>
            <a:pPr algn="l"/>
            <a:r>
              <a:rPr lang="en-US" b="1" spc="-40" dirty="0">
                <a:latin typeface="NimbusRomNo9L-Regu"/>
                <a:cs typeface="Calibri"/>
              </a:rPr>
              <a:t>Constraint weighting </a:t>
            </a:r>
            <a:r>
              <a:rPr lang="en-US" spc="-40" dirty="0">
                <a:latin typeface="NimbusRomNo9L-Regu"/>
                <a:cs typeface="Calibri"/>
              </a:rPr>
              <a:t>aims to concentrate the search on the</a:t>
            </a:r>
          </a:p>
          <a:p>
            <a:pPr algn="l"/>
            <a:r>
              <a:rPr lang="en-US" spc="-40" dirty="0">
                <a:latin typeface="NimbusRomNo9L-Regu"/>
                <a:cs typeface="Calibri"/>
              </a:rPr>
              <a:t>important constraints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Each constraint is given a numeric weight, initially all 1.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weights adjusted by incrementing when it is violated by the current assignment</a:t>
            </a:r>
            <a:endParaRPr lang="en-US" sz="1800" b="0" i="0" u="none" strike="noStrike" spc="-40" baseline="0" dirty="0">
              <a:latin typeface="NimbusRomNo9L-Regu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pc="-40" dirty="0">
              <a:latin typeface="NimbusRomNo9L-Regu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D0001-7D54-4B04-B621-66DCF3A7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0839" algn="l"/>
              </a:tabLst>
            </a:pPr>
            <a:r>
              <a:rPr spc="30" dirty="0"/>
              <a:t>Example:	</a:t>
            </a:r>
            <a:r>
              <a:rPr spc="-50" dirty="0"/>
              <a:t>4-Queens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639282"/>
            <a:ext cx="509778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4B00"/>
                </a:solidFill>
                <a:latin typeface="Calibri"/>
                <a:cs typeface="Calibri"/>
              </a:rPr>
              <a:t>States</a:t>
            </a:r>
            <a:r>
              <a:rPr sz="2050" spc="-20" dirty="0">
                <a:latin typeface="Calibri"/>
                <a:cs typeface="Calibri"/>
              </a:rPr>
              <a:t>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4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queens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4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columns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(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100" spc="6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4</a:t>
            </a:r>
            <a:r>
              <a:rPr sz="2100" spc="41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256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latin typeface="Calibri"/>
                <a:cs typeface="Calibri"/>
              </a:rPr>
              <a:t>states)</a:t>
            </a:r>
            <a:endParaRPr sz="2050">
              <a:latin typeface="Calibri"/>
              <a:cs typeface="Calibri"/>
            </a:endParaRPr>
          </a:p>
          <a:p>
            <a:pPr marL="63500" marR="1522095">
              <a:lnSpc>
                <a:spcPct val="163400"/>
              </a:lnSpc>
            </a:pP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Operators</a:t>
            </a:r>
            <a:r>
              <a:rPr sz="2050" spc="-55" dirty="0">
                <a:latin typeface="Calibri"/>
                <a:cs typeface="Calibri"/>
              </a:rPr>
              <a:t>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move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queen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column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Goal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test</a:t>
            </a:r>
            <a:r>
              <a:rPr sz="2050" spc="-45" dirty="0">
                <a:latin typeface="Calibri"/>
                <a:cs typeface="Calibri"/>
              </a:rPr>
              <a:t>: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attacks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30" dirty="0">
                <a:solidFill>
                  <a:srgbClr val="004B00"/>
                </a:solidFill>
                <a:latin typeface="Calibri"/>
                <a:cs typeface="Calibri"/>
              </a:rPr>
              <a:t>Evaluation</a:t>
            </a:r>
            <a:r>
              <a:rPr sz="2050" spc="-30" dirty="0">
                <a:latin typeface="Calibri"/>
                <a:cs typeface="Calibri"/>
              </a:rPr>
              <a:t>:</a:t>
            </a:r>
            <a:r>
              <a:rPr sz="2050" spc="-20" dirty="0">
                <a:latin typeface="Calibri"/>
                <a:cs typeface="Calibri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attacks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5626" y="4452929"/>
            <a:ext cx="499109" cy="403860"/>
            <a:chOff x="1955626" y="4452929"/>
            <a:chExt cx="499109" cy="403860"/>
          </a:xfrm>
        </p:grpSpPr>
        <p:sp>
          <p:nvSpPr>
            <p:cNvPr id="5" name="object 5"/>
            <p:cNvSpPr/>
            <p:nvPr/>
          </p:nvSpPr>
          <p:spPr>
            <a:xfrm>
              <a:off x="1967496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80" h="380364">
                  <a:moveTo>
                    <a:pt x="0" y="94957"/>
                  </a:moveTo>
                  <a:lnTo>
                    <a:pt x="0" y="284873"/>
                  </a:lnTo>
                  <a:lnTo>
                    <a:pt x="284886" y="284873"/>
                  </a:lnTo>
                  <a:lnTo>
                    <a:pt x="284886" y="379844"/>
                  </a:lnTo>
                  <a:lnTo>
                    <a:pt x="474802" y="189915"/>
                  </a:lnTo>
                  <a:lnTo>
                    <a:pt x="284886" y="0"/>
                  </a:lnTo>
                  <a:lnTo>
                    <a:pt x="284886" y="94957"/>
                  </a:lnTo>
                  <a:lnTo>
                    <a:pt x="0" y="949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7496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80" h="380364">
                  <a:moveTo>
                    <a:pt x="0" y="94957"/>
                  </a:moveTo>
                  <a:lnTo>
                    <a:pt x="284886" y="94957"/>
                  </a:lnTo>
                  <a:lnTo>
                    <a:pt x="284886" y="0"/>
                  </a:lnTo>
                  <a:lnTo>
                    <a:pt x="474802" y="189915"/>
                  </a:lnTo>
                  <a:lnTo>
                    <a:pt x="284886" y="379844"/>
                  </a:lnTo>
                  <a:lnTo>
                    <a:pt x="284886" y="284873"/>
                  </a:lnTo>
                  <a:lnTo>
                    <a:pt x="0" y="284873"/>
                  </a:lnTo>
                  <a:lnTo>
                    <a:pt x="0" y="94957"/>
                  </a:lnTo>
                  <a:close/>
                </a:path>
              </a:pathLst>
            </a:custGeom>
            <a:ln w="23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3334" y="4015494"/>
            <a:ext cx="1290955" cy="1290955"/>
            <a:chOff x="553334" y="4015494"/>
            <a:chExt cx="1290955" cy="1290955"/>
          </a:xfrm>
        </p:grpSpPr>
        <p:sp>
          <p:nvSpPr>
            <p:cNvPr id="8" name="object 8"/>
            <p:cNvSpPr/>
            <p:nvPr/>
          </p:nvSpPr>
          <p:spPr>
            <a:xfrm>
              <a:off x="590791" y="4052950"/>
              <a:ext cx="1216025" cy="1216025"/>
            </a:xfrm>
            <a:custGeom>
              <a:avLst/>
              <a:gdLst/>
              <a:ahLst/>
              <a:cxnLst/>
              <a:rect l="l" t="t" r="r" b="b"/>
              <a:pathLst>
                <a:path w="1216025" h="1216025">
                  <a:moveTo>
                    <a:pt x="303872" y="911618"/>
                  </a:moveTo>
                  <a:lnTo>
                    <a:pt x="0" y="911618"/>
                  </a:lnTo>
                  <a:lnTo>
                    <a:pt x="0" y="1215491"/>
                  </a:lnTo>
                  <a:lnTo>
                    <a:pt x="303872" y="1215491"/>
                  </a:lnTo>
                  <a:lnTo>
                    <a:pt x="303872" y="911618"/>
                  </a:lnTo>
                  <a:close/>
                </a:path>
                <a:path w="1216025" h="1216025">
                  <a:moveTo>
                    <a:pt x="303872" y="303872"/>
                  </a:moveTo>
                  <a:lnTo>
                    <a:pt x="0" y="303872"/>
                  </a:lnTo>
                  <a:lnTo>
                    <a:pt x="0" y="607745"/>
                  </a:lnTo>
                  <a:lnTo>
                    <a:pt x="303872" y="607745"/>
                  </a:lnTo>
                  <a:lnTo>
                    <a:pt x="303872" y="303872"/>
                  </a:lnTo>
                  <a:close/>
                </a:path>
                <a:path w="1216025" h="1216025">
                  <a:moveTo>
                    <a:pt x="607745" y="607745"/>
                  </a:moveTo>
                  <a:lnTo>
                    <a:pt x="303872" y="607745"/>
                  </a:lnTo>
                  <a:lnTo>
                    <a:pt x="303872" y="911618"/>
                  </a:lnTo>
                  <a:lnTo>
                    <a:pt x="607745" y="911618"/>
                  </a:lnTo>
                  <a:lnTo>
                    <a:pt x="607745" y="607745"/>
                  </a:lnTo>
                  <a:close/>
                </a:path>
                <a:path w="1216025" h="1216025">
                  <a:moveTo>
                    <a:pt x="607745" y="0"/>
                  </a:moveTo>
                  <a:lnTo>
                    <a:pt x="303872" y="0"/>
                  </a:lnTo>
                  <a:lnTo>
                    <a:pt x="303872" y="303872"/>
                  </a:lnTo>
                  <a:lnTo>
                    <a:pt x="607745" y="303872"/>
                  </a:lnTo>
                  <a:lnTo>
                    <a:pt x="607745" y="0"/>
                  </a:lnTo>
                  <a:close/>
                </a:path>
                <a:path w="1216025" h="1216025">
                  <a:moveTo>
                    <a:pt x="1215491" y="0"/>
                  </a:moveTo>
                  <a:lnTo>
                    <a:pt x="911618" y="0"/>
                  </a:lnTo>
                  <a:lnTo>
                    <a:pt x="911618" y="303872"/>
                  </a:lnTo>
                  <a:lnTo>
                    <a:pt x="607758" y="303872"/>
                  </a:lnTo>
                  <a:lnTo>
                    <a:pt x="607758" y="607745"/>
                  </a:lnTo>
                  <a:lnTo>
                    <a:pt x="911618" y="607745"/>
                  </a:lnTo>
                  <a:lnTo>
                    <a:pt x="911618" y="911618"/>
                  </a:lnTo>
                  <a:lnTo>
                    <a:pt x="607758" y="911618"/>
                  </a:lnTo>
                  <a:lnTo>
                    <a:pt x="607758" y="1215491"/>
                  </a:lnTo>
                  <a:lnTo>
                    <a:pt x="911631" y="1215491"/>
                  </a:lnTo>
                  <a:lnTo>
                    <a:pt x="911631" y="911618"/>
                  </a:lnTo>
                  <a:lnTo>
                    <a:pt x="1215491" y="911618"/>
                  </a:lnTo>
                  <a:lnTo>
                    <a:pt x="1215491" y="607745"/>
                  </a:lnTo>
                  <a:lnTo>
                    <a:pt x="911631" y="607745"/>
                  </a:lnTo>
                  <a:lnTo>
                    <a:pt x="911631" y="303872"/>
                  </a:lnTo>
                  <a:lnTo>
                    <a:pt x="1215491" y="303872"/>
                  </a:lnTo>
                  <a:lnTo>
                    <a:pt x="121549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269" y="4021429"/>
              <a:ext cx="1278890" cy="1278890"/>
            </a:xfrm>
            <a:custGeom>
              <a:avLst/>
              <a:gdLst/>
              <a:ahLst/>
              <a:cxnLst/>
              <a:rect l="l" t="t" r="r" b="b"/>
              <a:pathLst>
                <a:path w="1278889" h="1278889">
                  <a:moveTo>
                    <a:pt x="1278547" y="1278547"/>
                  </a:moveTo>
                  <a:lnTo>
                    <a:pt x="1278547" y="0"/>
                  </a:lnTo>
                  <a:lnTo>
                    <a:pt x="0" y="0"/>
                  </a:lnTo>
                  <a:lnTo>
                    <a:pt x="0" y="1278547"/>
                  </a:lnTo>
                  <a:lnTo>
                    <a:pt x="1278547" y="1278547"/>
                  </a:lnTo>
                  <a:close/>
                </a:path>
                <a:path w="1278889" h="1278889">
                  <a:moveTo>
                    <a:pt x="1247013" y="1247013"/>
                  </a:moveTo>
                  <a:lnTo>
                    <a:pt x="1247013" y="31518"/>
                  </a:lnTo>
                  <a:lnTo>
                    <a:pt x="31518" y="31518"/>
                  </a:lnTo>
                  <a:lnTo>
                    <a:pt x="31518" y="1247013"/>
                  </a:lnTo>
                  <a:lnTo>
                    <a:pt x="1247013" y="1247013"/>
                  </a:lnTo>
                  <a:close/>
                </a:path>
              </a:pathLst>
            </a:custGeom>
            <a:ln w="11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2292" y="4426610"/>
              <a:ext cx="142443" cy="1595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560" y="4739728"/>
              <a:ext cx="142443" cy="1595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" y="4429505"/>
              <a:ext cx="443966" cy="4639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1387" y="4520450"/>
              <a:ext cx="736600" cy="307340"/>
            </a:xfrm>
            <a:custGeom>
              <a:avLst/>
              <a:gdLst/>
              <a:ahLst/>
              <a:cxnLst/>
              <a:rect l="l" t="t" r="r" b="b"/>
              <a:pathLst>
                <a:path w="736600" h="307339">
                  <a:moveTo>
                    <a:pt x="301523" y="0"/>
                  </a:moveTo>
                  <a:lnTo>
                    <a:pt x="724801" y="0"/>
                  </a:lnTo>
                </a:path>
                <a:path w="736600" h="307339">
                  <a:moveTo>
                    <a:pt x="736409" y="81178"/>
                  </a:moveTo>
                  <a:lnTo>
                    <a:pt x="591451" y="231940"/>
                  </a:lnTo>
                </a:path>
                <a:path w="736600" h="307339">
                  <a:moveTo>
                    <a:pt x="278320" y="81178"/>
                  </a:moveTo>
                  <a:lnTo>
                    <a:pt x="423278" y="231940"/>
                  </a:lnTo>
                </a:path>
                <a:path w="736600" h="307339">
                  <a:moveTo>
                    <a:pt x="0" y="307314"/>
                  </a:moveTo>
                  <a:lnTo>
                    <a:pt x="423278" y="307314"/>
                  </a:lnTo>
                </a:path>
              </a:pathLst>
            </a:custGeom>
            <a:ln w="3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96668" y="4452929"/>
            <a:ext cx="499109" cy="403860"/>
            <a:chOff x="3996668" y="4452929"/>
            <a:chExt cx="499109" cy="403860"/>
          </a:xfrm>
        </p:grpSpPr>
        <p:sp>
          <p:nvSpPr>
            <p:cNvPr id="15" name="object 15"/>
            <p:cNvSpPr/>
            <p:nvPr/>
          </p:nvSpPr>
          <p:spPr>
            <a:xfrm>
              <a:off x="4008538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79" h="380364">
                  <a:moveTo>
                    <a:pt x="0" y="94957"/>
                  </a:moveTo>
                  <a:lnTo>
                    <a:pt x="0" y="284873"/>
                  </a:lnTo>
                  <a:lnTo>
                    <a:pt x="284886" y="284873"/>
                  </a:lnTo>
                  <a:lnTo>
                    <a:pt x="284886" y="379844"/>
                  </a:lnTo>
                  <a:lnTo>
                    <a:pt x="474802" y="189915"/>
                  </a:lnTo>
                  <a:lnTo>
                    <a:pt x="284886" y="0"/>
                  </a:lnTo>
                  <a:lnTo>
                    <a:pt x="284886" y="94957"/>
                  </a:lnTo>
                  <a:lnTo>
                    <a:pt x="0" y="94957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08538" y="4464799"/>
              <a:ext cx="474980" cy="380365"/>
            </a:xfrm>
            <a:custGeom>
              <a:avLst/>
              <a:gdLst/>
              <a:ahLst/>
              <a:cxnLst/>
              <a:rect l="l" t="t" r="r" b="b"/>
              <a:pathLst>
                <a:path w="474979" h="380364">
                  <a:moveTo>
                    <a:pt x="0" y="94957"/>
                  </a:moveTo>
                  <a:lnTo>
                    <a:pt x="284886" y="94957"/>
                  </a:lnTo>
                  <a:lnTo>
                    <a:pt x="284886" y="0"/>
                  </a:lnTo>
                  <a:lnTo>
                    <a:pt x="474802" y="189915"/>
                  </a:lnTo>
                  <a:lnTo>
                    <a:pt x="284886" y="379844"/>
                  </a:lnTo>
                  <a:lnTo>
                    <a:pt x="284886" y="284873"/>
                  </a:lnTo>
                  <a:lnTo>
                    <a:pt x="0" y="284873"/>
                  </a:lnTo>
                  <a:lnTo>
                    <a:pt x="0" y="94957"/>
                  </a:lnTo>
                  <a:close/>
                </a:path>
              </a:pathLst>
            </a:custGeom>
            <a:ln w="23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94364" y="4015494"/>
            <a:ext cx="1290955" cy="1290955"/>
            <a:chOff x="2594364" y="4015494"/>
            <a:chExt cx="1290955" cy="1290955"/>
          </a:xfrm>
        </p:grpSpPr>
        <p:sp>
          <p:nvSpPr>
            <p:cNvPr id="18" name="object 18"/>
            <p:cNvSpPr/>
            <p:nvPr/>
          </p:nvSpPr>
          <p:spPr>
            <a:xfrm>
              <a:off x="2631846" y="4052950"/>
              <a:ext cx="1216025" cy="1216025"/>
            </a:xfrm>
            <a:custGeom>
              <a:avLst/>
              <a:gdLst/>
              <a:ahLst/>
              <a:cxnLst/>
              <a:rect l="l" t="t" r="r" b="b"/>
              <a:pathLst>
                <a:path w="1216025" h="1216025">
                  <a:moveTo>
                    <a:pt x="607733" y="0"/>
                  </a:moveTo>
                  <a:lnTo>
                    <a:pt x="303860" y="0"/>
                  </a:lnTo>
                  <a:lnTo>
                    <a:pt x="303860" y="303872"/>
                  </a:lnTo>
                  <a:lnTo>
                    <a:pt x="0" y="303872"/>
                  </a:lnTo>
                  <a:lnTo>
                    <a:pt x="0" y="607745"/>
                  </a:lnTo>
                  <a:lnTo>
                    <a:pt x="303860" y="607745"/>
                  </a:lnTo>
                  <a:lnTo>
                    <a:pt x="303860" y="911618"/>
                  </a:lnTo>
                  <a:lnTo>
                    <a:pt x="0" y="911618"/>
                  </a:lnTo>
                  <a:lnTo>
                    <a:pt x="0" y="1215491"/>
                  </a:lnTo>
                  <a:lnTo>
                    <a:pt x="303872" y="1215491"/>
                  </a:lnTo>
                  <a:lnTo>
                    <a:pt x="303872" y="911618"/>
                  </a:lnTo>
                  <a:lnTo>
                    <a:pt x="607733" y="911618"/>
                  </a:lnTo>
                  <a:lnTo>
                    <a:pt x="607733" y="607745"/>
                  </a:lnTo>
                  <a:lnTo>
                    <a:pt x="303872" y="607745"/>
                  </a:lnTo>
                  <a:lnTo>
                    <a:pt x="303872" y="303872"/>
                  </a:lnTo>
                  <a:lnTo>
                    <a:pt x="607733" y="303872"/>
                  </a:lnTo>
                  <a:lnTo>
                    <a:pt x="607733" y="0"/>
                  </a:lnTo>
                  <a:close/>
                </a:path>
                <a:path w="1216025" h="1216025">
                  <a:moveTo>
                    <a:pt x="1215478" y="0"/>
                  </a:moveTo>
                  <a:lnTo>
                    <a:pt x="911606" y="0"/>
                  </a:lnTo>
                  <a:lnTo>
                    <a:pt x="911606" y="303872"/>
                  </a:lnTo>
                  <a:lnTo>
                    <a:pt x="607745" y="303872"/>
                  </a:lnTo>
                  <a:lnTo>
                    <a:pt x="607745" y="607745"/>
                  </a:lnTo>
                  <a:lnTo>
                    <a:pt x="911606" y="607745"/>
                  </a:lnTo>
                  <a:lnTo>
                    <a:pt x="911606" y="911618"/>
                  </a:lnTo>
                  <a:lnTo>
                    <a:pt x="607745" y="911618"/>
                  </a:lnTo>
                  <a:lnTo>
                    <a:pt x="607745" y="1215491"/>
                  </a:lnTo>
                  <a:lnTo>
                    <a:pt x="911618" y="1215491"/>
                  </a:lnTo>
                  <a:lnTo>
                    <a:pt x="911618" y="911618"/>
                  </a:lnTo>
                  <a:lnTo>
                    <a:pt x="1215478" y="911618"/>
                  </a:lnTo>
                  <a:lnTo>
                    <a:pt x="1215478" y="607745"/>
                  </a:lnTo>
                  <a:lnTo>
                    <a:pt x="911618" y="607745"/>
                  </a:lnTo>
                  <a:lnTo>
                    <a:pt x="911618" y="303872"/>
                  </a:lnTo>
                  <a:lnTo>
                    <a:pt x="1215478" y="303872"/>
                  </a:lnTo>
                  <a:lnTo>
                    <a:pt x="121547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00299" y="4021429"/>
              <a:ext cx="1278890" cy="1278890"/>
            </a:xfrm>
            <a:custGeom>
              <a:avLst/>
              <a:gdLst/>
              <a:ahLst/>
              <a:cxnLst/>
              <a:rect l="l" t="t" r="r" b="b"/>
              <a:pathLst>
                <a:path w="1278889" h="1278889">
                  <a:moveTo>
                    <a:pt x="1278547" y="1278547"/>
                  </a:moveTo>
                  <a:lnTo>
                    <a:pt x="1278547" y="0"/>
                  </a:lnTo>
                  <a:lnTo>
                    <a:pt x="0" y="0"/>
                  </a:lnTo>
                  <a:lnTo>
                    <a:pt x="0" y="1278547"/>
                  </a:lnTo>
                  <a:lnTo>
                    <a:pt x="1278547" y="1278547"/>
                  </a:lnTo>
                  <a:close/>
                </a:path>
                <a:path w="1278889" h="1278889">
                  <a:moveTo>
                    <a:pt x="1247025" y="1247013"/>
                  </a:moveTo>
                  <a:lnTo>
                    <a:pt x="1247025" y="31518"/>
                  </a:lnTo>
                  <a:lnTo>
                    <a:pt x="31531" y="31518"/>
                  </a:lnTo>
                  <a:lnTo>
                    <a:pt x="31531" y="1247013"/>
                  </a:lnTo>
                  <a:lnTo>
                    <a:pt x="1247025" y="1247013"/>
                  </a:lnTo>
                  <a:close/>
                </a:path>
              </a:pathLst>
            </a:custGeom>
            <a:ln w="11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23335" y="4426610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0" y="39878"/>
                  </a:move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50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83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3335" y="4426610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17094" y="159537"/>
                  </a:move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50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83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83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close/>
                </a:path>
                <a:path w="142875" h="160020">
                  <a:moveTo>
                    <a:pt x="39878" y="125349"/>
                  </a:moveTo>
                  <a:lnTo>
                    <a:pt x="102552" y="125349"/>
                  </a:lnTo>
                </a:path>
                <a:path w="142875" h="160020">
                  <a:moveTo>
                    <a:pt x="17094" y="136740"/>
                  </a:moveTo>
                  <a:lnTo>
                    <a:pt x="125349" y="136740"/>
                  </a:lnTo>
                </a:path>
                <a:path w="142875" h="160020">
                  <a:moveTo>
                    <a:pt x="17094" y="148132"/>
                  </a:moveTo>
                  <a:lnTo>
                    <a:pt x="125349" y="148132"/>
                  </a:lnTo>
                </a:path>
                <a:path w="142875" h="160020">
                  <a:moveTo>
                    <a:pt x="5689" y="51282"/>
                  </a:moveTo>
                  <a:lnTo>
                    <a:pt x="11391" y="45580"/>
                  </a:lnTo>
                </a:path>
                <a:path w="142875" h="160020">
                  <a:moveTo>
                    <a:pt x="34188" y="28486"/>
                  </a:moveTo>
                  <a:lnTo>
                    <a:pt x="39878" y="22796"/>
                  </a:lnTo>
                </a:path>
                <a:path w="142875" h="160020">
                  <a:moveTo>
                    <a:pt x="68364" y="11391"/>
                  </a:moveTo>
                  <a:lnTo>
                    <a:pt x="74066" y="11391"/>
                  </a:lnTo>
                </a:path>
                <a:path w="142875" h="160020">
                  <a:moveTo>
                    <a:pt x="102552" y="22796"/>
                  </a:moveTo>
                  <a:lnTo>
                    <a:pt x="108254" y="28486"/>
                  </a:lnTo>
                </a:path>
                <a:path w="142875" h="160020">
                  <a:moveTo>
                    <a:pt x="131038" y="45580"/>
                  </a:moveTo>
                  <a:lnTo>
                    <a:pt x="136740" y="512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63213" y="4550955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0" y="0"/>
                  </a:moveTo>
                  <a:lnTo>
                    <a:pt x="0" y="1994"/>
                  </a:lnTo>
                  <a:lnTo>
                    <a:pt x="62673" y="1994"/>
                  </a:lnTo>
                  <a:lnTo>
                    <a:pt x="6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3213" y="4550955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62673" y="1994"/>
                  </a:moveTo>
                  <a:lnTo>
                    <a:pt x="62673" y="0"/>
                  </a:lnTo>
                  <a:lnTo>
                    <a:pt x="0" y="0"/>
                  </a:lnTo>
                  <a:lnTo>
                    <a:pt x="0" y="1994"/>
                  </a:lnTo>
                  <a:lnTo>
                    <a:pt x="62673" y="1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0786" y="4562994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0"/>
                  </a:moveTo>
                  <a:lnTo>
                    <a:pt x="0" y="1068"/>
                  </a:lnTo>
                  <a:lnTo>
                    <a:pt x="107542" y="1068"/>
                  </a:lnTo>
                  <a:lnTo>
                    <a:pt x="107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0786" y="4562994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lnTo>
                    <a:pt x="107542" y="1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7603" y="4739728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0" y="39878"/>
                  </a:move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62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96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27603" y="4739728"/>
              <a:ext cx="142875" cy="160020"/>
            </a:xfrm>
            <a:custGeom>
              <a:avLst/>
              <a:gdLst/>
              <a:ahLst/>
              <a:cxnLst/>
              <a:rect l="l" t="t" r="r" b="b"/>
              <a:pathLst>
                <a:path w="142875" h="160020">
                  <a:moveTo>
                    <a:pt x="17094" y="159537"/>
                  </a:moveTo>
                  <a:lnTo>
                    <a:pt x="125349" y="159537"/>
                  </a:lnTo>
                  <a:lnTo>
                    <a:pt x="125349" y="136740"/>
                  </a:lnTo>
                  <a:lnTo>
                    <a:pt x="102552" y="125349"/>
                  </a:lnTo>
                  <a:lnTo>
                    <a:pt x="136740" y="51282"/>
                  </a:lnTo>
                  <a:lnTo>
                    <a:pt x="142443" y="51282"/>
                  </a:lnTo>
                  <a:lnTo>
                    <a:pt x="142443" y="39878"/>
                  </a:lnTo>
                  <a:lnTo>
                    <a:pt x="131038" y="39878"/>
                  </a:lnTo>
                  <a:lnTo>
                    <a:pt x="131038" y="45580"/>
                  </a:lnTo>
                  <a:lnTo>
                    <a:pt x="96862" y="102552"/>
                  </a:lnTo>
                  <a:lnTo>
                    <a:pt x="108254" y="28486"/>
                  </a:lnTo>
                  <a:lnTo>
                    <a:pt x="113944" y="28486"/>
                  </a:lnTo>
                  <a:lnTo>
                    <a:pt x="113944" y="17094"/>
                  </a:lnTo>
                  <a:lnTo>
                    <a:pt x="102552" y="17094"/>
                  </a:lnTo>
                  <a:lnTo>
                    <a:pt x="102552" y="22796"/>
                  </a:lnTo>
                  <a:lnTo>
                    <a:pt x="79768" y="96862"/>
                  </a:lnTo>
                  <a:lnTo>
                    <a:pt x="74066" y="11391"/>
                  </a:lnTo>
                  <a:lnTo>
                    <a:pt x="79768" y="5702"/>
                  </a:lnTo>
                  <a:lnTo>
                    <a:pt x="74066" y="0"/>
                  </a:lnTo>
                  <a:lnTo>
                    <a:pt x="68364" y="0"/>
                  </a:lnTo>
                  <a:lnTo>
                    <a:pt x="62674" y="5702"/>
                  </a:lnTo>
                  <a:lnTo>
                    <a:pt x="68364" y="11391"/>
                  </a:lnTo>
                  <a:lnTo>
                    <a:pt x="62674" y="96862"/>
                  </a:lnTo>
                  <a:lnTo>
                    <a:pt x="39878" y="22796"/>
                  </a:lnTo>
                  <a:lnTo>
                    <a:pt x="39878" y="17094"/>
                  </a:lnTo>
                  <a:lnTo>
                    <a:pt x="28486" y="17094"/>
                  </a:lnTo>
                  <a:lnTo>
                    <a:pt x="28486" y="28486"/>
                  </a:lnTo>
                  <a:lnTo>
                    <a:pt x="34188" y="28486"/>
                  </a:lnTo>
                  <a:lnTo>
                    <a:pt x="45580" y="102552"/>
                  </a:lnTo>
                  <a:lnTo>
                    <a:pt x="11391" y="45580"/>
                  </a:lnTo>
                  <a:lnTo>
                    <a:pt x="11391" y="39878"/>
                  </a:lnTo>
                  <a:lnTo>
                    <a:pt x="0" y="39878"/>
                  </a:lnTo>
                  <a:lnTo>
                    <a:pt x="0" y="51282"/>
                  </a:lnTo>
                  <a:lnTo>
                    <a:pt x="5689" y="51282"/>
                  </a:lnTo>
                  <a:lnTo>
                    <a:pt x="39878" y="125349"/>
                  </a:lnTo>
                  <a:lnTo>
                    <a:pt x="17094" y="136740"/>
                  </a:lnTo>
                  <a:lnTo>
                    <a:pt x="17094" y="159537"/>
                  </a:lnTo>
                  <a:close/>
                </a:path>
                <a:path w="142875" h="160020">
                  <a:moveTo>
                    <a:pt x="39878" y="125349"/>
                  </a:moveTo>
                  <a:lnTo>
                    <a:pt x="102552" y="125349"/>
                  </a:lnTo>
                </a:path>
                <a:path w="142875" h="160020">
                  <a:moveTo>
                    <a:pt x="17094" y="136740"/>
                  </a:moveTo>
                  <a:lnTo>
                    <a:pt x="125349" y="136740"/>
                  </a:lnTo>
                </a:path>
                <a:path w="142875" h="160020">
                  <a:moveTo>
                    <a:pt x="17094" y="148132"/>
                  </a:moveTo>
                  <a:lnTo>
                    <a:pt x="125349" y="148132"/>
                  </a:lnTo>
                </a:path>
                <a:path w="142875" h="160020">
                  <a:moveTo>
                    <a:pt x="5689" y="51282"/>
                  </a:moveTo>
                  <a:lnTo>
                    <a:pt x="11391" y="45580"/>
                  </a:lnTo>
                </a:path>
                <a:path w="142875" h="160020">
                  <a:moveTo>
                    <a:pt x="34188" y="28486"/>
                  </a:moveTo>
                  <a:lnTo>
                    <a:pt x="39878" y="22796"/>
                  </a:lnTo>
                </a:path>
                <a:path w="142875" h="160020">
                  <a:moveTo>
                    <a:pt x="68364" y="11404"/>
                  </a:moveTo>
                  <a:lnTo>
                    <a:pt x="74066" y="11404"/>
                  </a:lnTo>
                </a:path>
                <a:path w="142875" h="160020">
                  <a:moveTo>
                    <a:pt x="102552" y="22796"/>
                  </a:moveTo>
                  <a:lnTo>
                    <a:pt x="108254" y="28486"/>
                  </a:lnTo>
                </a:path>
                <a:path w="142875" h="160020">
                  <a:moveTo>
                    <a:pt x="131038" y="45580"/>
                  </a:moveTo>
                  <a:lnTo>
                    <a:pt x="136740" y="512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7481" y="4864086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0" y="0"/>
                  </a:moveTo>
                  <a:lnTo>
                    <a:pt x="0" y="1994"/>
                  </a:lnTo>
                  <a:lnTo>
                    <a:pt x="62673" y="1994"/>
                  </a:lnTo>
                  <a:lnTo>
                    <a:pt x="62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7481" y="4864086"/>
              <a:ext cx="62865" cy="2540"/>
            </a:xfrm>
            <a:custGeom>
              <a:avLst/>
              <a:gdLst/>
              <a:ahLst/>
              <a:cxnLst/>
              <a:rect l="l" t="t" r="r" b="b"/>
              <a:pathLst>
                <a:path w="62864" h="2539">
                  <a:moveTo>
                    <a:pt x="62673" y="1994"/>
                  </a:moveTo>
                  <a:lnTo>
                    <a:pt x="62673" y="0"/>
                  </a:lnTo>
                  <a:lnTo>
                    <a:pt x="0" y="0"/>
                  </a:lnTo>
                  <a:lnTo>
                    <a:pt x="0" y="1994"/>
                  </a:lnTo>
                  <a:lnTo>
                    <a:pt x="62673" y="19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45053" y="4876112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0"/>
                  </a:moveTo>
                  <a:lnTo>
                    <a:pt x="0" y="1068"/>
                  </a:lnTo>
                  <a:lnTo>
                    <a:pt x="107542" y="1068"/>
                  </a:lnTo>
                  <a:lnTo>
                    <a:pt x="107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45053" y="4876112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107542" y="1068"/>
                  </a:moveTo>
                  <a:lnTo>
                    <a:pt x="107542" y="0"/>
                  </a:lnTo>
                  <a:lnTo>
                    <a:pt x="0" y="0"/>
                  </a:lnTo>
                  <a:lnTo>
                    <a:pt x="0" y="1068"/>
                  </a:lnTo>
                  <a:lnTo>
                    <a:pt x="107542" y="10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5869" y="4733924"/>
              <a:ext cx="142443" cy="1595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3196" y="4122191"/>
              <a:ext cx="142443" cy="1595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82430" y="4601628"/>
              <a:ext cx="736600" cy="226695"/>
            </a:xfrm>
            <a:custGeom>
              <a:avLst/>
              <a:gdLst/>
              <a:ahLst/>
              <a:cxnLst/>
              <a:rect l="l" t="t" r="r" b="b"/>
              <a:pathLst>
                <a:path w="736600" h="226695">
                  <a:moveTo>
                    <a:pt x="736409" y="0"/>
                  </a:moveTo>
                  <a:lnTo>
                    <a:pt x="591451" y="150761"/>
                  </a:lnTo>
                </a:path>
                <a:path w="736600" h="226695">
                  <a:moveTo>
                    <a:pt x="0" y="226136"/>
                  </a:moveTo>
                  <a:lnTo>
                    <a:pt x="423278" y="226136"/>
                  </a:lnTo>
                </a:path>
              </a:pathLst>
            </a:custGeom>
            <a:ln w="3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651159" y="4031253"/>
          <a:ext cx="1245869" cy="124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64365" y="4426610"/>
            <a:ext cx="142443" cy="15953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8632" y="5041239"/>
            <a:ext cx="142443" cy="15953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56899" y="4733925"/>
            <a:ext cx="142443" cy="15953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64226" y="4122191"/>
            <a:ext cx="142443" cy="159537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968971" y="5379744"/>
            <a:ext cx="40894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latin typeface="Arial"/>
                <a:cs typeface="Arial"/>
              </a:rPr>
              <a:t>h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=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41" name="object 41"/>
          <p:cNvSpPr txBox="1"/>
          <p:nvPr/>
        </p:nvSpPr>
        <p:spPr>
          <a:xfrm>
            <a:off x="3081844" y="5379744"/>
            <a:ext cx="40894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latin typeface="Arial"/>
                <a:cs typeface="Arial"/>
              </a:rPr>
              <a:t>h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=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94716" y="5379744"/>
            <a:ext cx="408940" cy="225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5" dirty="0">
                <a:latin typeface="Arial"/>
                <a:cs typeface="Arial"/>
              </a:rPr>
              <a:t>h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=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888C04-E18B-48F3-BA28-0E0BD5F392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6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0" dirty="0"/>
              <a:t>Performance</a:t>
            </a:r>
            <a:r>
              <a:rPr spc="170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-5" dirty="0"/>
              <a:t>min-conflicts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49" y="1592038"/>
            <a:ext cx="7790815" cy="1483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random</a:t>
            </a:r>
            <a:r>
              <a:rPr sz="2050" spc="2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initial</a:t>
            </a:r>
            <a:r>
              <a:rPr sz="2050" spc="29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state,</a:t>
            </a:r>
            <a:r>
              <a:rPr sz="2050" spc="2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85" dirty="0">
                <a:latin typeface="Calibri"/>
                <a:cs typeface="Calibri"/>
              </a:rPr>
              <a:t>-queens</a:t>
            </a:r>
            <a:r>
              <a:rPr sz="2050" spc="2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almost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2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arbitrary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high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probability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10,000,000)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same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appears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true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randomly-generated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114" dirty="0">
                <a:solidFill>
                  <a:srgbClr val="7E0000"/>
                </a:solidFill>
                <a:latin typeface="Palatino Linotype"/>
                <a:cs typeface="Palatino Linotype"/>
              </a:rPr>
              <a:t>except</a:t>
            </a:r>
            <a:r>
              <a:rPr sz="2050" spc="14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narrow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range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578" y="3353784"/>
            <a:ext cx="4845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00" dirty="0">
                <a:latin typeface="Bookman Old Style"/>
                <a:cs typeface="Bookman Old Style"/>
              </a:rPr>
              <a:t>R</a:t>
            </a:r>
            <a:r>
              <a:rPr sz="2050" b="0" i="1" spc="-114" dirty="0">
                <a:latin typeface="Bookman Old Style"/>
                <a:cs typeface="Bookman Old Style"/>
              </a:rPr>
              <a:t> </a:t>
            </a:r>
            <a:r>
              <a:rPr sz="2050" spc="120" dirty="0">
                <a:latin typeface="Garamond"/>
                <a:cs typeface="Garamond"/>
              </a:rPr>
              <a:t>=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695" y="3175476"/>
            <a:ext cx="22802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3225" y="3561994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04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1074" y="3533614"/>
            <a:ext cx="20389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22029" y="4001020"/>
            <a:ext cx="3921760" cy="2170430"/>
            <a:chOff x="2622029" y="4001020"/>
            <a:chExt cx="3921760" cy="2170430"/>
          </a:xfrm>
        </p:grpSpPr>
        <p:sp>
          <p:nvSpPr>
            <p:cNvPr id="9" name="object 9"/>
            <p:cNvSpPr/>
            <p:nvPr/>
          </p:nvSpPr>
          <p:spPr>
            <a:xfrm>
              <a:off x="2650197" y="4045432"/>
              <a:ext cx="0" cy="2011045"/>
            </a:xfrm>
            <a:custGeom>
              <a:avLst/>
              <a:gdLst/>
              <a:ahLst/>
              <a:cxnLst/>
              <a:rect l="l" t="t" r="r" b="b"/>
              <a:pathLst>
                <a:path h="2011045">
                  <a:moveTo>
                    <a:pt x="0" y="2010752"/>
                  </a:moveTo>
                  <a:lnTo>
                    <a:pt x="0" y="0"/>
                  </a:lnTo>
                </a:path>
              </a:pathLst>
            </a:custGeom>
            <a:ln w="2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2029" y="4001020"/>
              <a:ext cx="56515" cy="113030"/>
            </a:xfrm>
            <a:custGeom>
              <a:avLst/>
              <a:gdLst/>
              <a:ahLst/>
              <a:cxnLst/>
              <a:rect l="l" t="t" r="r" b="b"/>
              <a:pathLst>
                <a:path w="56514" h="113029">
                  <a:moveTo>
                    <a:pt x="0" y="112636"/>
                  </a:moveTo>
                  <a:lnTo>
                    <a:pt x="56324" y="112636"/>
                  </a:lnTo>
                  <a:lnTo>
                    <a:pt x="28168" y="0"/>
                  </a:lnTo>
                  <a:lnTo>
                    <a:pt x="0" y="112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5834" y="4045432"/>
              <a:ext cx="3863975" cy="2011045"/>
            </a:xfrm>
            <a:custGeom>
              <a:avLst/>
              <a:gdLst/>
              <a:ahLst/>
              <a:cxnLst/>
              <a:rect l="l" t="t" r="r" b="b"/>
              <a:pathLst>
                <a:path w="3863975" h="2011045">
                  <a:moveTo>
                    <a:pt x="0" y="57454"/>
                  </a:moveTo>
                  <a:lnTo>
                    <a:pt x="14363" y="0"/>
                  </a:lnTo>
                  <a:lnTo>
                    <a:pt x="28714" y="57454"/>
                  </a:lnTo>
                </a:path>
                <a:path w="3863975" h="2011045">
                  <a:moveTo>
                    <a:pt x="14363" y="2010752"/>
                  </a:moveTo>
                  <a:lnTo>
                    <a:pt x="3863505" y="2010752"/>
                  </a:lnTo>
                </a:path>
              </a:pathLst>
            </a:custGeom>
            <a:ln w="2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31114" y="6028016"/>
              <a:ext cx="113030" cy="56515"/>
            </a:xfrm>
            <a:custGeom>
              <a:avLst/>
              <a:gdLst/>
              <a:ahLst/>
              <a:cxnLst/>
              <a:rect l="l" t="t" r="r" b="b"/>
              <a:pathLst>
                <a:path w="113029" h="56514">
                  <a:moveTo>
                    <a:pt x="0" y="0"/>
                  </a:moveTo>
                  <a:lnTo>
                    <a:pt x="0" y="56324"/>
                  </a:lnTo>
                  <a:lnTo>
                    <a:pt x="112636" y="28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1884" y="6041821"/>
              <a:ext cx="57785" cy="29209"/>
            </a:xfrm>
            <a:custGeom>
              <a:avLst/>
              <a:gdLst/>
              <a:ahLst/>
              <a:cxnLst/>
              <a:rect l="l" t="t" r="r" b="b"/>
              <a:pathLst>
                <a:path w="57785" h="29210">
                  <a:moveTo>
                    <a:pt x="0" y="0"/>
                  </a:moveTo>
                  <a:lnTo>
                    <a:pt x="57454" y="14363"/>
                  </a:lnTo>
                  <a:lnTo>
                    <a:pt x="0" y="28714"/>
                  </a:lnTo>
                </a:path>
              </a:pathLst>
            </a:custGeom>
            <a:ln w="21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5094" y="4274035"/>
              <a:ext cx="3619500" cy="1897380"/>
            </a:xfrm>
            <a:custGeom>
              <a:avLst/>
              <a:gdLst/>
              <a:ahLst/>
              <a:cxnLst/>
              <a:rect l="l" t="t" r="r" b="b"/>
              <a:pathLst>
                <a:path w="3619500" h="1897379">
                  <a:moveTo>
                    <a:pt x="0" y="1724694"/>
                  </a:moveTo>
                  <a:lnTo>
                    <a:pt x="1196" y="1724694"/>
                  </a:lnTo>
                  <a:lnTo>
                    <a:pt x="9574" y="1724694"/>
                  </a:lnTo>
                  <a:lnTo>
                    <a:pt x="32312" y="1724694"/>
                  </a:lnTo>
                  <a:lnTo>
                    <a:pt x="76593" y="1724694"/>
                  </a:lnTo>
                  <a:lnTo>
                    <a:pt x="108780" y="1724676"/>
                  </a:lnTo>
                  <a:lnTo>
                    <a:pt x="147362" y="1724545"/>
                  </a:lnTo>
                  <a:lnTo>
                    <a:pt x="191554" y="1724189"/>
                  </a:lnTo>
                  <a:lnTo>
                    <a:pt x="240571" y="1723497"/>
                  </a:lnTo>
                  <a:lnTo>
                    <a:pt x="293627" y="1722357"/>
                  </a:lnTo>
                  <a:lnTo>
                    <a:pt x="349936" y="1720655"/>
                  </a:lnTo>
                  <a:lnTo>
                    <a:pt x="408714" y="1718279"/>
                  </a:lnTo>
                  <a:lnTo>
                    <a:pt x="469176" y="1715119"/>
                  </a:lnTo>
                  <a:lnTo>
                    <a:pt x="523723" y="1711572"/>
                  </a:lnTo>
                  <a:lnTo>
                    <a:pt x="578584" y="1707316"/>
                  </a:lnTo>
                  <a:lnTo>
                    <a:pt x="633367" y="1702351"/>
                  </a:lnTo>
                  <a:lnTo>
                    <a:pt x="687676" y="1696676"/>
                  </a:lnTo>
                  <a:lnTo>
                    <a:pt x="741118" y="1690293"/>
                  </a:lnTo>
                  <a:lnTo>
                    <a:pt x="793299" y="1683199"/>
                  </a:lnTo>
                  <a:lnTo>
                    <a:pt x="843826" y="1675397"/>
                  </a:lnTo>
                  <a:lnTo>
                    <a:pt x="892304" y="1666885"/>
                  </a:lnTo>
                  <a:lnTo>
                    <a:pt x="938339" y="1657664"/>
                  </a:lnTo>
                  <a:lnTo>
                    <a:pt x="993476" y="1644687"/>
                  </a:lnTo>
                  <a:lnTo>
                    <a:pt x="1044089" y="1630033"/>
                  </a:lnTo>
                  <a:lnTo>
                    <a:pt x="1090346" y="1613201"/>
                  </a:lnTo>
                  <a:lnTo>
                    <a:pt x="1132416" y="1593688"/>
                  </a:lnTo>
                  <a:lnTo>
                    <a:pt x="1170465" y="1570992"/>
                  </a:lnTo>
                  <a:lnTo>
                    <a:pt x="1204663" y="1544609"/>
                  </a:lnTo>
                  <a:lnTo>
                    <a:pt x="1235176" y="1514040"/>
                  </a:lnTo>
                  <a:lnTo>
                    <a:pt x="1272094" y="1462568"/>
                  </a:lnTo>
                  <a:lnTo>
                    <a:pt x="1303039" y="1396387"/>
                  </a:lnTo>
                  <a:lnTo>
                    <a:pt x="1316559" y="1356058"/>
                  </a:lnTo>
                  <a:lnTo>
                    <a:pt x="1328930" y="1309983"/>
                  </a:lnTo>
                  <a:lnTo>
                    <a:pt x="1340268" y="1257473"/>
                  </a:lnTo>
                  <a:lnTo>
                    <a:pt x="1350686" y="1197839"/>
                  </a:lnTo>
                  <a:lnTo>
                    <a:pt x="1360300" y="1130391"/>
                  </a:lnTo>
                  <a:lnTo>
                    <a:pt x="1369225" y="1054439"/>
                  </a:lnTo>
                  <a:lnTo>
                    <a:pt x="1373922" y="1008400"/>
                  </a:lnTo>
                  <a:lnTo>
                    <a:pt x="1378442" y="959899"/>
                  </a:lnTo>
                  <a:lnTo>
                    <a:pt x="1382785" y="909309"/>
                  </a:lnTo>
                  <a:lnTo>
                    <a:pt x="1386951" y="857004"/>
                  </a:lnTo>
                  <a:lnTo>
                    <a:pt x="1390940" y="803360"/>
                  </a:lnTo>
                  <a:lnTo>
                    <a:pt x="1394751" y="748751"/>
                  </a:lnTo>
                  <a:lnTo>
                    <a:pt x="1398386" y="693551"/>
                  </a:lnTo>
                  <a:lnTo>
                    <a:pt x="1401843" y="638134"/>
                  </a:lnTo>
                  <a:lnTo>
                    <a:pt x="1405123" y="582874"/>
                  </a:lnTo>
                  <a:lnTo>
                    <a:pt x="1408226" y="528146"/>
                  </a:lnTo>
                  <a:lnTo>
                    <a:pt x="1411151" y="474325"/>
                  </a:lnTo>
                  <a:lnTo>
                    <a:pt x="1413899" y="421784"/>
                  </a:lnTo>
                  <a:lnTo>
                    <a:pt x="1416471" y="370897"/>
                  </a:lnTo>
                  <a:lnTo>
                    <a:pt x="1418864" y="322040"/>
                  </a:lnTo>
                  <a:lnTo>
                    <a:pt x="1421081" y="275587"/>
                  </a:lnTo>
                  <a:lnTo>
                    <a:pt x="1423120" y="231911"/>
                  </a:lnTo>
                  <a:lnTo>
                    <a:pt x="1424982" y="191387"/>
                  </a:lnTo>
                  <a:lnTo>
                    <a:pt x="1426667" y="154390"/>
                  </a:lnTo>
                  <a:lnTo>
                    <a:pt x="1432352" y="36353"/>
                  </a:lnTo>
                  <a:lnTo>
                    <a:pt x="1436243" y="0"/>
                  </a:lnTo>
                  <a:lnTo>
                    <a:pt x="1440133" y="48023"/>
                  </a:lnTo>
                  <a:lnTo>
                    <a:pt x="1445818" y="183118"/>
                  </a:lnTo>
                  <a:lnTo>
                    <a:pt x="1447325" y="220765"/>
                  </a:lnTo>
                  <a:lnTo>
                    <a:pt x="1448969" y="261673"/>
                  </a:lnTo>
                  <a:lnTo>
                    <a:pt x="1450741" y="305510"/>
                  </a:lnTo>
                  <a:lnTo>
                    <a:pt x="1452636" y="351947"/>
                  </a:lnTo>
                  <a:lnTo>
                    <a:pt x="1454646" y="400652"/>
                  </a:lnTo>
                  <a:lnTo>
                    <a:pt x="1456763" y="451297"/>
                  </a:lnTo>
                  <a:lnTo>
                    <a:pt x="1458981" y="503550"/>
                  </a:lnTo>
                  <a:lnTo>
                    <a:pt x="1461293" y="557081"/>
                  </a:lnTo>
                  <a:lnTo>
                    <a:pt x="1463690" y="611561"/>
                  </a:lnTo>
                  <a:lnTo>
                    <a:pt x="1466167" y="666657"/>
                  </a:lnTo>
                  <a:lnTo>
                    <a:pt x="1468715" y="722042"/>
                  </a:lnTo>
                  <a:lnTo>
                    <a:pt x="1471328" y="777383"/>
                  </a:lnTo>
                  <a:lnTo>
                    <a:pt x="1473999" y="832350"/>
                  </a:lnTo>
                  <a:lnTo>
                    <a:pt x="1476719" y="886614"/>
                  </a:lnTo>
                  <a:lnTo>
                    <a:pt x="1479483" y="939844"/>
                  </a:lnTo>
                  <a:lnTo>
                    <a:pt x="1482283" y="991710"/>
                  </a:lnTo>
                  <a:lnTo>
                    <a:pt x="1485111" y="1041881"/>
                  </a:lnTo>
                  <a:lnTo>
                    <a:pt x="1487961" y="1090028"/>
                  </a:lnTo>
                  <a:lnTo>
                    <a:pt x="1490826" y="1135819"/>
                  </a:lnTo>
                  <a:lnTo>
                    <a:pt x="1493697" y="1178925"/>
                  </a:lnTo>
                  <a:lnTo>
                    <a:pt x="1500935" y="1273963"/>
                  </a:lnTo>
                  <a:lnTo>
                    <a:pt x="1508510" y="1352170"/>
                  </a:lnTo>
                  <a:lnTo>
                    <a:pt x="1516757" y="1415566"/>
                  </a:lnTo>
                  <a:lnTo>
                    <a:pt x="1526014" y="1466170"/>
                  </a:lnTo>
                  <a:lnTo>
                    <a:pt x="1536617" y="1506003"/>
                  </a:lnTo>
                  <a:lnTo>
                    <a:pt x="1563207" y="1561433"/>
                  </a:lnTo>
                  <a:lnTo>
                    <a:pt x="1602424" y="1599914"/>
                  </a:lnTo>
                  <a:lnTo>
                    <a:pt x="1664787" y="1629056"/>
                  </a:lnTo>
                  <a:lnTo>
                    <a:pt x="1707944" y="1640360"/>
                  </a:lnTo>
                  <a:lnTo>
                    <a:pt x="1761318" y="1650156"/>
                  </a:lnTo>
                  <a:lnTo>
                    <a:pt x="1826584" y="1658949"/>
                  </a:lnTo>
                  <a:lnTo>
                    <a:pt x="1905419" y="1667240"/>
                  </a:lnTo>
                  <a:lnTo>
                    <a:pt x="1944545" y="1670828"/>
                  </a:lnTo>
                  <a:lnTo>
                    <a:pt x="1986377" y="1674403"/>
                  </a:lnTo>
                  <a:lnTo>
                    <a:pt x="2030707" y="1677949"/>
                  </a:lnTo>
                  <a:lnTo>
                    <a:pt x="2077322" y="1681454"/>
                  </a:lnTo>
                  <a:lnTo>
                    <a:pt x="2126014" y="1684902"/>
                  </a:lnTo>
                  <a:lnTo>
                    <a:pt x="2176571" y="1688280"/>
                  </a:lnTo>
                  <a:lnTo>
                    <a:pt x="2228782" y="1691574"/>
                  </a:lnTo>
                  <a:lnTo>
                    <a:pt x="2282439" y="1694770"/>
                  </a:lnTo>
                  <a:lnTo>
                    <a:pt x="2337329" y="1697854"/>
                  </a:lnTo>
                  <a:lnTo>
                    <a:pt x="2393244" y="1700811"/>
                  </a:lnTo>
                  <a:lnTo>
                    <a:pt x="2449972" y="1703628"/>
                  </a:lnTo>
                  <a:lnTo>
                    <a:pt x="2507303" y="1706291"/>
                  </a:lnTo>
                  <a:lnTo>
                    <a:pt x="2565026" y="1708785"/>
                  </a:lnTo>
                  <a:lnTo>
                    <a:pt x="2622932" y="1711098"/>
                  </a:lnTo>
                  <a:lnTo>
                    <a:pt x="2680810" y="1713213"/>
                  </a:lnTo>
                  <a:lnTo>
                    <a:pt x="2738450" y="1715119"/>
                  </a:lnTo>
                  <a:lnTo>
                    <a:pt x="2799435" y="1716909"/>
                  </a:lnTo>
                  <a:lnTo>
                    <a:pt x="2859690" y="1718461"/>
                  </a:lnTo>
                  <a:lnTo>
                    <a:pt x="2918991" y="1719792"/>
                  </a:lnTo>
                  <a:lnTo>
                    <a:pt x="2977118" y="1720918"/>
                  </a:lnTo>
                  <a:lnTo>
                    <a:pt x="3033850" y="1721857"/>
                  </a:lnTo>
                  <a:lnTo>
                    <a:pt x="3088965" y="1722626"/>
                  </a:lnTo>
                  <a:lnTo>
                    <a:pt x="3142242" y="1723242"/>
                  </a:lnTo>
                  <a:lnTo>
                    <a:pt x="3193460" y="1723721"/>
                  </a:lnTo>
                  <a:lnTo>
                    <a:pt x="3242397" y="1724082"/>
                  </a:lnTo>
                  <a:lnTo>
                    <a:pt x="3288831" y="1724340"/>
                  </a:lnTo>
                  <a:lnTo>
                    <a:pt x="3332542" y="1724513"/>
                  </a:lnTo>
                  <a:lnTo>
                    <a:pt x="3373308" y="1724618"/>
                  </a:lnTo>
                  <a:lnTo>
                    <a:pt x="3445120" y="1724692"/>
                  </a:lnTo>
                  <a:lnTo>
                    <a:pt x="3475723" y="1724694"/>
                  </a:lnTo>
                  <a:lnTo>
                    <a:pt x="3558756" y="1724694"/>
                  </a:lnTo>
                  <a:lnTo>
                    <a:pt x="3601394" y="1724694"/>
                  </a:lnTo>
                  <a:lnTo>
                    <a:pt x="3617103" y="1724694"/>
                  </a:lnTo>
                  <a:lnTo>
                    <a:pt x="3619347" y="1724694"/>
                  </a:lnTo>
                </a:path>
                <a:path w="3619500" h="1897379">
                  <a:moveTo>
                    <a:pt x="1436243" y="1782149"/>
                  </a:moveTo>
                  <a:lnTo>
                    <a:pt x="1436243" y="1897046"/>
                  </a:lnTo>
                </a:path>
              </a:pathLst>
            </a:custGeom>
            <a:ln w="14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61328" y="5865555"/>
            <a:ext cx="2000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16" name="object 16"/>
          <p:cNvSpPr txBox="1"/>
          <p:nvPr/>
        </p:nvSpPr>
        <p:spPr>
          <a:xfrm>
            <a:off x="2084339" y="3972077"/>
            <a:ext cx="53530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CPU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900" dirty="0">
                <a:latin typeface="Arial"/>
                <a:cs typeface="Arial"/>
              </a:rPr>
              <a:t>time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5219" y="6113002"/>
            <a:ext cx="709295" cy="556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13360" marR="5080" indent="-201295">
              <a:lnSpc>
                <a:spcPts val="1900"/>
              </a:lnSpc>
              <a:spcBef>
                <a:spcPts val="480"/>
              </a:spcBef>
            </a:pPr>
            <a:r>
              <a:rPr sz="1900" dirty="0">
                <a:latin typeface="Arial"/>
                <a:cs typeface="Arial"/>
              </a:rPr>
              <a:t>critical  ratio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518A02-0EFC-4B17-8F0D-249CA47D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0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Problem</a:t>
            </a:r>
            <a:r>
              <a:rPr spc="135" dirty="0"/>
              <a:t> </a:t>
            </a:r>
            <a:r>
              <a:rPr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1137" y="1862289"/>
            <a:ext cx="3434715" cy="2136775"/>
            <a:chOff x="2701137" y="1862289"/>
            <a:chExt cx="3434715" cy="2136775"/>
          </a:xfrm>
        </p:grpSpPr>
        <p:sp>
          <p:nvSpPr>
            <p:cNvPr id="4" name="object 4"/>
            <p:cNvSpPr/>
            <p:nvPr/>
          </p:nvSpPr>
          <p:spPr>
            <a:xfrm>
              <a:off x="2978797" y="2137067"/>
              <a:ext cx="3145155" cy="1850389"/>
            </a:xfrm>
            <a:custGeom>
              <a:avLst/>
              <a:gdLst/>
              <a:ahLst/>
              <a:cxnLst/>
              <a:rect l="l" t="t" r="r" b="b"/>
              <a:pathLst>
                <a:path w="3145154" h="1850389">
                  <a:moveTo>
                    <a:pt x="2589822" y="1849882"/>
                  </a:moveTo>
                  <a:lnTo>
                    <a:pt x="3144786" y="1202423"/>
                  </a:lnTo>
                </a:path>
                <a:path w="3145154" h="1850389">
                  <a:moveTo>
                    <a:pt x="3144786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2774810" y="277482"/>
                  </a:moveTo>
                  <a:lnTo>
                    <a:pt x="1387411" y="0"/>
                  </a:lnTo>
                </a:path>
                <a:path w="3145154" h="1850389">
                  <a:moveTo>
                    <a:pt x="1387411" y="0"/>
                  </a:moveTo>
                  <a:lnTo>
                    <a:pt x="0" y="647458"/>
                  </a:lnTo>
                </a:path>
                <a:path w="3145154" h="1850389">
                  <a:moveTo>
                    <a:pt x="0" y="647458"/>
                  </a:moveTo>
                  <a:lnTo>
                    <a:pt x="1479905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1387411" y="0"/>
                  </a:lnTo>
                </a:path>
                <a:path w="3145154" h="1850389">
                  <a:moveTo>
                    <a:pt x="1479905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1479905" y="1202423"/>
                  </a:moveTo>
                  <a:lnTo>
                    <a:pt x="3144786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2589822" y="1849882"/>
                  </a:lnTo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2884" y="252149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2884" y="252149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30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0283" y="187403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925"/>
                  </a:move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0283" y="187403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531837" y="265925"/>
                  </a:move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2777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2777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98010" y="3173919"/>
            <a:ext cx="3219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SA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75947" y="2139772"/>
            <a:ext cx="555625" cy="555625"/>
            <a:chOff x="5475947" y="2139772"/>
            <a:chExt cx="555625" cy="555625"/>
          </a:xfrm>
        </p:grpSpPr>
        <p:sp>
          <p:nvSpPr>
            <p:cNvPr id="13" name="object 13"/>
            <p:cNvSpPr/>
            <p:nvPr/>
          </p:nvSpPr>
          <p:spPr>
            <a:xfrm>
              <a:off x="5487695" y="21515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7695" y="21515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90367" y="1971495"/>
            <a:ext cx="30657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7005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NT</a:t>
            </a:r>
            <a:endParaRPr sz="1750">
              <a:latin typeface="Arial"/>
              <a:cs typeface="Arial"/>
            </a:endParaRPr>
          </a:p>
          <a:p>
            <a:pPr marL="2879725">
              <a:lnSpc>
                <a:spcPct val="100000"/>
              </a:lnSpc>
              <a:spcBef>
                <a:spcPts val="85"/>
              </a:spcBef>
            </a:pPr>
            <a:r>
              <a:rPr sz="1750" spc="-5" dirty="0">
                <a:latin typeface="Arial"/>
                <a:cs typeface="Arial"/>
              </a:rPr>
              <a:t>Q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50" spc="-5" dirty="0">
                <a:latin typeface="Arial"/>
                <a:cs typeface="Arial"/>
              </a:rPr>
              <a:t>WA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45924" y="3064713"/>
            <a:ext cx="555625" cy="555625"/>
            <a:chOff x="5845924" y="3064713"/>
            <a:chExt cx="555625" cy="555625"/>
          </a:xfrm>
        </p:grpSpPr>
        <p:sp>
          <p:nvSpPr>
            <p:cNvPr id="17" name="object 17"/>
            <p:cNvSpPr/>
            <p:nvPr/>
          </p:nvSpPr>
          <p:spPr>
            <a:xfrm>
              <a:off x="5857671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7671" y="307646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23584" y="3189500"/>
            <a:ext cx="4140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90" dirty="0">
                <a:latin typeface="Arial"/>
                <a:cs typeface="Arial"/>
              </a:rPr>
              <a:t>NSW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91145" y="3712357"/>
            <a:ext cx="554990" cy="554990"/>
            <a:chOff x="5291145" y="3712357"/>
            <a:chExt cx="554990" cy="554990"/>
          </a:xfrm>
        </p:grpSpPr>
        <p:sp>
          <p:nvSpPr>
            <p:cNvPr id="21" name="object 21"/>
            <p:cNvSpPr/>
            <p:nvPr/>
          </p:nvSpPr>
          <p:spPr>
            <a:xfrm>
              <a:off x="5302706" y="37239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2706" y="372391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9290" y="3851464"/>
            <a:ext cx="53911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spc="-135" dirty="0">
                <a:latin typeface="Arial"/>
                <a:cs typeface="Arial"/>
              </a:rPr>
              <a:t>Vic</a:t>
            </a:r>
            <a:r>
              <a:rPr sz="2625" spc="-202" baseline="7936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toria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95201" y="4556353"/>
            <a:ext cx="532130" cy="532130"/>
          </a:xfrm>
          <a:custGeom>
            <a:avLst/>
            <a:gdLst/>
            <a:ahLst/>
            <a:cxnLst/>
            <a:rect l="l" t="t" r="r" b="b"/>
            <a:pathLst>
              <a:path w="532129" h="532129">
                <a:moveTo>
                  <a:pt x="531837" y="265925"/>
                </a:moveTo>
                <a:lnTo>
                  <a:pt x="527553" y="218125"/>
                </a:lnTo>
                <a:lnTo>
                  <a:pt x="515200" y="173136"/>
                </a:lnTo>
                <a:lnTo>
                  <a:pt x="495530" y="131709"/>
                </a:lnTo>
                <a:lnTo>
                  <a:pt x="469294" y="94594"/>
                </a:lnTo>
                <a:lnTo>
                  <a:pt x="437243" y="62543"/>
                </a:lnTo>
                <a:lnTo>
                  <a:pt x="400128" y="36307"/>
                </a:lnTo>
                <a:lnTo>
                  <a:pt x="358701" y="16637"/>
                </a:lnTo>
                <a:lnTo>
                  <a:pt x="313712" y="4284"/>
                </a:lnTo>
                <a:lnTo>
                  <a:pt x="265912" y="0"/>
                </a:lnTo>
                <a:lnTo>
                  <a:pt x="218113" y="4284"/>
                </a:lnTo>
                <a:lnTo>
                  <a:pt x="173125" y="16637"/>
                </a:lnTo>
                <a:lnTo>
                  <a:pt x="131699" y="36307"/>
                </a:lnTo>
                <a:lnTo>
                  <a:pt x="94587" y="62543"/>
                </a:lnTo>
                <a:lnTo>
                  <a:pt x="62538" y="94594"/>
                </a:lnTo>
                <a:lnTo>
                  <a:pt x="36304" y="131709"/>
                </a:lnTo>
                <a:lnTo>
                  <a:pt x="16635" y="173136"/>
                </a:lnTo>
                <a:lnTo>
                  <a:pt x="4284" y="218125"/>
                </a:lnTo>
                <a:lnTo>
                  <a:pt x="0" y="265925"/>
                </a:lnTo>
                <a:lnTo>
                  <a:pt x="4284" y="313724"/>
                </a:lnTo>
                <a:lnTo>
                  <a:pt x="16635" y="358712"/>
                </a:lnTo>
                <a:lnTo>
                  <a:pt x="36304" y="400137"/>
                </a:lnTo>
                <a:lnTo>
                  <a:pt x="62538" y="437250"/>
                </a:lnTo>
                <a:lnTo>
                  <a:pt x="94587" y="469299"/>
                </a:lnTo>
                <a:lnTo>
                  <a:pt x="131699" y="495533"/>
                </a:lnTo>
                <a:lnTo>
                  <a:pt x="173125" y="515202"/>
                </a:lnTo>
                <a:lnTo>
                  <a:pt x="218113" y="527553"/>
                </a:lnTo>
                <a:lnTo>
                  <a:pt x="265912" y="531837"/>
                </a:lnTo>
                <a:lnTo>
                  <a:pt x="313712" y="527553"/>
                </a:lnTo>
                <a:lnTo>
                  <a:pt x="358701" y="515202"/>
                </a:lnTo>
                <a:lnTo>
                  <a:pt x="400128" y="495533"/>
                </a:lnTo>
                <a:lnTo>
                  <a:pt x="437243" y="469299"/>
                </a:lnTo>
                <a:lnTo>
                  <a:pt x="469294" y="437250"/>
                </a:lnTo>
                <a:lnTo>
                  <a:pt x="495530" y="400137"/>
                </a:lnTo>
                <a:lnTo>
                  <a:pt x="515200" y="358712"/>
                </a:lnTo>
                <a:lnTo>
                  <a:pt x="527553" y="313724"/>
                </a:lnTo>
                <a:lnTo>
                  <a:pt x="531837" y="265925"/>
                </a:lnTo>
                <a:close/>
              </a:path>
            </a:pathLst>
          </a:custGeom>
          <a:ln w="23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6569" y="4653812"/>
            <a:ext cx="591693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64210" algn="r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T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63400"/>
              </a:lnSpc>
            </a:pPr>
            <a:r>
              <a:rPr sz="2050" spc="-30" dirty="0">
                <a:latin typeface="Calibri"/>
                <a:cs typeface="Calibri"/>
              </a:rPr>
              <a:t>Tasmania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mainland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independent</a:t>
            </a: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0" dirty="0">
                <a:solidFill>
                  <a:srgbClr val="00007E"/>
                </a:solidFill>
                <a:latin typeface="Calibri"/>
                <a:cs typeface="Calibri"/>
              </a:rPr>
              <a:t>subproblems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Identifiable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connected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components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7175C4-D330-4566-8E9B-21260165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97EDFB-C85B-4E19-9501-72373076C39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Problem</a:t>
            </a:r>
            <a:r>
              <a:rPr spc="145" dirty="0"/>
              <a:t> </a:t>
            </a:r>
            <a:r>
              <a:rPr spc="5" dirty="0"/>
              <a:t>structure</a:t>
            </a:r>
            <a:r>
              <a:rPr spc="17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57" y="1592038"/>
            <a:ext cx="5787390" cy="1993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subproblem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total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50" dirty="0">
                <a:latin typeface="Calibri"/>
                <a:cs typeface="Calibri"/>
              </a:rPr>
              <a:t>rst-cas</a:t>
            </a:r>
            <a:r>
              <a:rPr sz="2050" spc="-55" dirty="0">
                <a:latin typeface="Calibri"/>
                <a:cs typeface="Calibri"/>
              </a:rPr>
              <a:t>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n/c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4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Palatino Linotype"/>
                <a:cs typeface="Palatino Linotype"/>
              </a:rPr>
              <a:t>linear</a:t>
            </a:r>
            <a:r>
              <a:rPr sz="2050" spc="12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05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50" dirty="0">
                <a:latin typeface="Calibri"/>
                <a:cs typeface="Calibri"/>
              </a:rPr>
              <a:t>E.g.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80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20</a:t>
            </a:r>
            <a:endParaRPr sz="2050">
              <a:latin typeface="Garamond"/>
              <a:cs typeface="Garamond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spc="-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80</a:t>
            </a:r>
            <a:r>
              <a:rPr sz="2100" spc="50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4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billion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years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10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million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nodes/sec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25"/>
              </a:spcBef>
            </a:pP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-7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20</a:t>
            </a:r>
            <a:r>
              <a:rPr sz="2100" spc="502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0.4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seconds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10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million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nodes/sec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BC26D-4A6D-4335-B9F4-D6E192A5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23B6B-A957-4480-9CC7-CBC04729241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Tree-structured</a:t>
            </a:r>
            <a:r>
              <a:rPr spc="170" dirty="0"/>
              <a:t> </a:t>
            </a:r>
            <a:r>
              <a:rPr spc="85" dirty="0"/>
              <a:t>CSPs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7732" y="1771993"/>
            <a:ext cx="3850004" cy="2106930"/>
            <a:chOff x="2477732" y="1771993"/>
            <a:chExt cx="3850004" cy="2106930"/>
          </a:xfrm>
        </p:grpSpPr>
        <p:sp>
          <p:nvSpPr>
            <p:cNvPr id="4" name="object 4"/>
            <p:cNvSpPr/>
            <p:nvPr/>
          </p:nvSpPr>
          <p:spPr>
            <a:xfrm>
              <a:off x="2833649" y="2127923"/>
              <a:ext cx="3138170" cy="1395095"/>
            </a:xfrm>
            <a:custGeom>
              <a:avLst/>
              <a:gdLst/>
              <a:ahLst/>
              <a:cxnLst/>
              <a:rect l="l" t="t" r="r" b="b"/>
              <a:pathLst>
                <a:path w="3138170" h="1395095">
                  <a:moveTo>
                    <a:pt x="0" y="0"/>
                  </a:moveTo>
                  <a:lnTo>
                    <a:pt x="929754" y="697306"/>
                  </a:lnTo>
                </a:path>
                <a:path w="3138170" h="1395095">
                  <a:moveTo>
                    <a:pt x="929754" y="697306"/>
                  </a:moveTo>
                  <a:lnTo>
                    <a:pt x="2208174" y="697306"/>
                  </a:lnTo>
                </a:path>
                <a:path w="3138170" h="1395095">
                  <a:moveTo>
                    <a:pt x="2208174" y="697306"/>
                  </a:moveTo>
                  <a:lnTo>
                    <a:pt x="3137928" y="0"/>
                  </a:lnTo>
                </a:path>
                <a:path w="3138170" h="1395095">
                  <a:moveTo>
                    <a:pt x="2208174" y="697306"/>
                  </a:moveTo>
                  <a:lnTo>
                    <a:pt x="3137928" y="1394625"/>
                  </a:lnTo>
                </a:path>
                <a:path w="3138170" h="1395095">
                  <a:moveTo>
                    <a:pt x="929754" y="697306"/>
                  </a:moveTo>
                  <a:lnTo>
                    <a:pt x="0" y="1394625"/>
                  </a:lnTo>
                </a:path>
              </a:pathLst>
            </a:custGeom>
            <a:ln w="29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4996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65"/>
                  </a:moveTo>
                  <a:lnTo>
                    <a:pt x="3182" y="395976"/>
                  </a:lnTo>
                  <a:lnTo>
                    <a:pt x="12454" y="441352"/>
                  </a:lnTo>
                  <a:lnTo>
                    <a:pt x="27398" y="484378"/>
                  </a:lnTo>
                  <a:lnTo>
                    <a:pt x="47601" y="524638"/>
                  </a:lnTo>
                  <a:lnTo>
                    <a:pt x="72645" y="561718"/>
                  </a:lnTo>
                  <a:lnTo>
                    <a:pt x="102117" y="595201"/>
                  </a:lnTo>
                  <a:lnTo>
                    <a:pt x="135600" y="624673"/>
                  </a:lnTo>
                  <a:lnTo>
                    <a:pt x="172680" y="649717"/>
                  </a:lnTo>
                  <a:lnTo>
                    <a:pt x="212940" y="669920"/>
                  </a:lnTo>
                  <a:lnTo>
                    <a:pt x="255966" y="684864"/>
                  </a:lnTo>
                  <a:lnTo>
                    <a:pt x="301342" y="694136"/>
                  </a:lnTo>
                  <a:lnTo>
                    <a:pt x="348653" y="697318"/>
                  </a:lnTo>
                  <a:lnTo>
                    <a:pt x="395963" y="694136"/>
                  </a:lnTo>
                  <a:lnTo>
                    <a:pt x="441340" y="684864"/>
                  </a:lnTo>
                  <a:lnTo>
                    <a:pt x="484367" y="669920"/>
                  </a:lnTo>
                  <a:lnTo>
                    <a:pt x="524629" y="649717"/>
                  </a:lnTo>
                  <a:lnTo>
                    <a:pt x="561710" y="624673"/>
                  </a:lnTo>
                  <a:lnTo>
                    <a:pt x="595195" y="595201"/>
                  </a:lnTo>
                  <a:lnTo>
                    <a:pt x="624668" y="561718"/>
                  </a:lnTo>
                  <a:lnTo>
                    <a:pt x="649714" y="524638"/>
                  </a:lnTo>
                  <a:lnTo>
                    <a:pt x="669918" y="484378"/>
                  </a:lnTo>
                  <a:lnTo>
                    <a:pt x="684863" y="441352"/>
                  </a:lnTo>
                  <a:lnTo>
                    <a:pt x="694135" y="395976"/>
                  </a:lnTo>
                  <a:lnTo>
                    <a:pt x="697318" y="348665"/>
                  </a:lnTo>
                  <a:lnTo>
                    <a:pt x="694135" y="301355"/>
                  </a:lnTo>
                  <a:lnTo>
                    <a:pt x="684863" y="255978"/>
                  </a:lnTo>
                  <a:lnTo>
                    <a:pt x="669918" y="212951"/>
                  </a:lnTo>
                  <a:lnTo>
                    <a:pt x="649714" y="172689"/>
                  </a:lnTo>
                  <a:lnTo>
                    <a:pt x="624668" y="135608"/>
                  </a:lnTo>
                  <a:lnTo>
                    <a:pt x="595195" y="102123"/>
                  </a:lnTo>
                  <a:lnTo>
                    <a:pt x="561710" y="72650"/>
                  </a:lnTo>
                  <a:lnTo>
                    <a:pt x="524629" y="47604"/>
                  </a:lnTo>
                  <a:lnTo>
                    <a:pt x="484367" y="27400"/>
                  </a:lnTo>
                  <a:lnTo>
                    <a:pt x="441340" y="12455"/>
                  </a:lnTo>
                  <a:lnTo>
                    <a:pt x="395963" y="3183"/>
                  </a:lnTo>
                  <a:lnTo>
                    <a:pt x="348653" y="0"/>
                  </a:lnTo>
                  <a:lnTo>
                    <a:pt x="301342" y="3183"/>
                  </a:lnTo>
                  <a:lnTo>
                    <a:pt x="255966" y="12455"/>
                  </a:lnTo>
                  <a:lnTo>
                    <a:pt x="212940" y="27400"/>
                  </a:lnTo>
                  <a:lnTo>
                    <a:pt x="172680" y="47604"/>
                  </a:lnTo>
                  <a:lnTo>
                    <a:pt x="135600" y="72650"/>
                  </a:lnTo>
                  <a:lnTo>
                    <a:pt x="102117" y="102123"/>
                  </a:lnTo>
                  <a:lnTo>
                    <a:pt x="72645" y="135608"/>
                  </a:lnTo>
                  <a:lnTo>
                    <a:pt x="47601" y="172689"/>
                  </a:lnTo>
                  <a:lnTo>
                    <a:pt x="27398" y="212951"/>
                  </a:lnTo>
                  <a:lnTo>
                    <a:pt x="12454" y="255978"/>
                  </a:lnTo>
                  <a:lnTo>
                    <a:pt x="3182" y="301355"/>
                  </a:lnTo>
                  <a:lnTo>
                    <a:pt x="0" y="34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4996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65"/>
                  </a:moveTo>
                  <a:lnTo>
                    <a:pt x="694135" y="301355"/>
                  </a:lnTo>
                  <a:lnTo>
                    <a:pt x="684863" y="255978"/>
                  </a:lnTo>
                  <a:lnTo>
                    <a:pt x="669918" y="212951"/>
                  </a:lnTo>
                  <a:lnTo>
                    <a:pt x="649714" y="172689"/>
                  </a:lnTo>
                  <a:lnTo>
                    <a:pt x="624668" y="135608"/>
                  </a:lnTo>
                  <a:lnTo>
                    <a:pt x="595195" y="102123"/>
                  </a:lnTo>
                  <a:lnTo>
                    <a:pt x="561710" y="72650"/>
                  </a:lnTo>
                  <a:lnTo>
                    <a:pt x="524629" y="47604"/>
                  </a:lnTo>
                  <a:lnTo>
                    <a:pt x="484367" y="27400"/>
                  </a:lnTo>
                  <a:lnTo>
                    <a:pt x="441340" y="12455"/>
                  </a:lnTo>
                  <a:lnTo>
                    <a:pt x="395963" y="3183"/>
                  </a:lnTo>
                  <a:lnTo>
                    <a:pt x="348653" y="0"/>
                  </a:lnTo>
                  <a:lnTo>
                    <a:pt x="301342" y="3183"/>
                  </a:lnTo>
                  <a:lnTo>
                    <a:pt x="255966" y="12455"/>
                  </a:lnTo>
                  <a:lnTo>
                    <a:pt x="212940" y="27400"/>
                  </a:lnTo>
                  <a:lnTo>
                    <a:pt x="172680" y="47604"/>
                  </a:lnTo>
                  <a:lnTo>
                    <a:pt x="135600" y="72650"/>
                  </a:lnTo>
                  <a:lnTo>
                    <a:pt x="102117" y="102123"/>
                  </a:lnTo>
                  <a:lnTo>
                    <a:pt x="72645" y="135608"/>
                  </a:lnTo>
                  <a:lnTo>
                    <a:pt x="47601" y="172689"/>
                  </a:lnTo>
                  <a:lnTo>
                    <a:pt x="27398" y="212951"/>
                  </a:lnTo>
                  <a:lnTo>
                    <a:pt x="12454" y="255978"/>
                  </a:lnTo>
                  <a:lnTo>
                    <a:pt x="3182" y="301355"/>
                  </a:lnTo>
                  <a:lnTo>
                    <a:pt x="0" y="348665"/>
                  </a:lnTo>
                  <a:lnTo>
                    <a:pt x="3182" y="395976"/>
                  </a:lnTo>
                  <a:lnTo>
                    <a:pt x="12454" y="441352"/>
                  </a:lnTo>
                  <a:lnTo>
                    <a:pt x="27398" y="484378"/>
                  </a:lnTo>
                  <a:lnTo>
                    <a:pt x="47601" y="524638"/>
                  </a:lnTo>
                  <a:lnTo>
                    <a:pt x="72645" y="561718"/>
                  </a:lnTo>
                  <a:lnTo>
                    <a:pt x="102117" y="595201"/>
                  </a:lnTo>
                  <a:lnTo>
                    <a:pt x="135600" y="624673"/>
                  </a:lnTo>
                  <a:lnTo>
                    <a:pt x="172680" y="649717"/>
                  </a:lnTo>
                  <a:lnTo>
                    <a:pt x="212940" y="669920"/>
                  </a:lnTo>
                  <a:lnTo>
                    <a:pt x="255966" y="684864"/>
                  </a:lnTo>
                  <a:lnTo>
                    <a:pt x="301342" y="694136"/>
                  </a:lnTo>
                  <a:lnTo>
                    <a:pt x="348653" y="697318"/>
                  </a:lnTo>
                  <a:lnTo>
                    <a:pt x="395963" y="694136"/>
                  </a:lnTo>
                  <a:lnTo>
                    <a:pt x="441340" y="684864"/>
                  </a:lnTo>
                  <a:lnTo>
                    <a:pt x="484367" y="669920"/>
                  </a:lnTo>
                  <a:lnTo>
                    <a:pt x="524629" y="649717"/>
                  </a:lnTo>
                  <a:lnTo>
                    <a:pt x="561710" y="624673"/>
                  </a:lnTo>
                  <a:lnTo>
                    <a:pt x="595195" y="595201"/>
                  </a:lnTo>
                  <a:lnTo>
                    <a:pt x="624668" y="561718"/>
                  </a:lnTo>
                  <a:lnTo>
                    <a:pt x="649714" y="524638"/>
                  </a:lnTo>
                  <a:lnTo>
                    <a:pt x="669918" y="484378"/>
                  </a:lnTo>
                  <a:lnTo>
                    <a:pt x="684863" y="441352"/>
                  </a:lnTo>
                  <a:lnTo>
                    <a:pt x="694135" y="395976"/>
                  </a:lnTo>
                  <a:lnTo>
                    <a:pt x="697318" y="348665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14750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2" y="395963"/>
                  </a:lnTo>
                  <a:lnTo>
                    <a:pt x="12454" y="441340"/>
                  </a:lnTo>
                  <a:lnTo>
                    <a:pt x="27398" y="484367"/>
                  </a:lnTo>
                  <a:lnTo>
                    <a:pt x="47601" y="524629"/>
                  </a:lnTo>
                  <a:lnTo>
                    <a:pt x="72645" y="561710"/>
                  </a:lnTo>
                  <a:lnTo>
                    <a:pt x="102117" y="595195"/>
                  </a:lnTo>
                  <a:lnTo>
                    <a:pt x="135600" y="624668"/>
                  </a:lnTo>
                  <a:lnTo>
                    <a:pt x="172680" y="649714"/>
                  </a:lnTo>
                  <a:lnTo>
                    <a:pt x="212940" y="669918"/>
                  </a:lnTo>
                  <a:lnTo>
                    <a:pt x="255966" y="684863"/>
                  </a:lnTo>
                  <a:lnTo>
                    <a:pt x="301342" y="694135"/>
                  </a:lnTo>
                  <a:lnTo>
                    <a:pt x="348653" y="697318"/>
                  </a:lnTo>
                  <a:lnTo>
                    <a:pt x="395963" y="694135"/>
                  </a:lnTo>
                  <a:lnTo>
                    <a:pt x="441340" y="684863"/>
                  </a:lnTo>
                  <a:lnTo>
                    <a:pt x="484367" y="669918"/>
                  </a:lnTo>
                  <a:lnTo>
                    <a:pt x="524629" y="649714"/>
                  </a:lnTo>
                  <a:lnTo>
                    <a:pt x="561710" y="624668"/>
                  </a:lnTo>
                  <a:lnTo>
                    <a:pt x="595195" y="595195"/>
                  </a:lnTo>
                  <a:lnTo>
                    <a:pt x="624668" y="561710"/>
                  </a:lnTo>
                  <a:lnTo>
                    <a:pt x="649714" y="524629"/>
                  </a:lnTo>
                  <a:lnTo>
                    <a:pt x="669918" y="484367"/>
                  </a:lnTo>
                  <a:lnTo>
                    <a:pt x="684863" y="441340"/>
                  </a:lnTo>
                  <a:lnTo>
                    <a:pt x="694135" y="395963"/>
                  </a:lnTo>
                  <a:lnTo>
                    <a:pt x="697318" y="348653"/>
                  </a:ln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4750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lnTo>
                    <a:pt x="3182" y="395963"/>
                  </a:lnTo>
                  <a:lnTo>
                    <a:pt x="12454" y="441340"/>
                  </a:lnTo>
                  <a:lnTo>
                    <a:pt x="27398" y="484367"/>
                  </a:lnTo>
                  <a:lnTo>
                    <a:pt x="47601" y="524629"/>
                  </a:lnTo>
                  <a:lnTo>
                    <a:pt x="72645" y="561710"/>
                  </a:lnTo>
                  <a:lnTo>
                    <a:pt x="102117" y="595195"/>
                  </a:lnTo>
                  <a:lnTo>
                    <a:pt x="135600" y="624668"/>
                  </a:lnTo>
                  <a:lnTo>
                    <a:pt x="172680" y="649714"/>
                  </a:lnTo>
                  <a:lnTo>
                    <a:pt x="212940" y="669918"/>
                  </a:lnTo>
                  <a:lnTo>
                    <a:pt x="255966" y="684863"/>
                  </a:lnTo>
                  <a:lnTo>
                    <a:pt x="301342" y="694135"/>
                  </a:lnTo>
                  <a:lnTo>
                    <a:pt x="348653" y="697318"/>
                  </a:lnTo>
                  <a:lnTo>
                    <a:pt x="395963" y="694135"/>
                  </a:lnTo>
                  <a:lnTo>
                    <a:pt x="441340" y="684863"/>
                  </a:lnTo>
                  <a:lnTo>
                    <a:pt x="484367" y="669918"/>
                  </a:lnTo>
                  <a:lnTo>
                    <a:pt x="524629" y="649714"/>
                  </a:lnTo>
                  <a:lnTo>
                    <a:pt x="561710" y="624668"/>
                  </a:lnTo>
                  <a:lnTo>
                    <a:pt x="595195" y="595195"/>
                  </a:lnTo>
                  <a:lnTo>
                    <a:pt x="624668" y="561710"/>
                  </a:lnTo>
                  <a:lnTo>
                    <a:pt x="649714" y="524629"/>
                  </a:lnTo>
                  <a:lnTo>
                    <a:pt x="669918" y="484367"/>
                  </a:lnTo>
                  <a:lnTo>
                    <a:pt x="684863" y="441340"/>
                  </a:lnTo>
                  <a:lnTo>
                    <a:pt x="694135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4996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2" y="395963"/>
                  </a:lnTo>
                  <a:lnTo>
                    <a:pt x="12454" y="441339"/>
                  </a:lnTo>
                  <a:lnTo>
                    <a:pt x="27398" y="484365"/>
                  </a:lnTo>
                  <a:lnTo>
                    <a:pt x="47601" y="524625"/>
                  </a:lnTo>
                  <a:lnTo>
                    <a:pt x="72645" y="561705"/>
                  </a:lnTo>
                  <a:lnTo>
                    <a:pt x="102117" y="595188"/>
                  </a:lnTo>
                  <a:lnTo>
                    <a:pt x="135600" y="624660"/>
                  </a:lnTo>
                  <a:lnTo>
                    <a:pt x="172680" y="649705"/>
                  </a:lnTo>
                  <a:lnTo>
                    <a:pt x="212940" y="669907"/>
                  </a:lnTo>
                  <a:lnTo>
                    <a:pt x="255966" y="684852"/>
                  </a:lnTo>
                  <a:lnTo>
                    <a:pt x="301342" y="694123"/>
                  </a:lnTo>
                  <a:lnTo>
                    <a:pt x="348653" y="697306"/>
                  </a:lnTo>
                  <a:lnTo>
                    <a:pt x="395963" y="694123"/>
                  </a:lnTo>
                  <a:lnTo>
                    <a:pt x="441340" y="684852"/>
                  </a:lnTo>
                  <a:lnTo>
                    <a:pt x="484367" y="669907"/>
                  </a:lnTo>
                  <a:lnTo>
                    <a:pt x="524629" y="649705"/>
                  </a:lnTo>
                  <a:lnTo>
                    <a:pt x="561710" y="624660"/>
                  </a:lnTo>
                  <a:lnTo>
                    <a:pt x="595195" y="595188"/>
                  </a:lnTo>
                  <a:lnTo>
                    <a:pt x="624668" y="561705"/>
                  </a:lnTo>
                  <a:lnTo>
                    <a:pt x="649714" y="524625"/>
                  </a:lnTo>
                  <a:lnTo>
                    <a:pt x="669918" y="484365"/>
                  </a:lnTo>
                  <a:lnTo>
                    <a:pt x="684863" y="441339"/>
                  </a:lnTo>
                  <a:lnTo>
                    <a:pt x="694135" y="395963"/>
                  </a:lnTo>
                  <a:lnTo>
                    <a:pt x="697318" y="348653"/>
                  </a:ln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4996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5" y="301342"/>
                  </a:lnTo>
                  <a:lnTo>
                    <a:pt x="684863" y="255966"/>
                  </a:lnTo>
                  <a:lnTo>
                    <a:pt x="669918" y="212940"/>
                  </a:lnTo>
                  <a:lnTo>
                    <a:pt x="649714" y="172680"/>
                  </a:lnTo>
                  <a:lnTo>
                    <a:pt x="624668" y="135600"/>
                  </a:lnTo>
                  <a:lnTo>
                    <a:pt x="595195" y="102117"/>
                  </a:lnTo>
                  <a:lnTo>
                    <a:pt x="561710" y="72645"/>
                  </a:lnTo>
                  <a:lnTo>
                    <a:pt x="524629" y="47601"/>
                  </a:lnTo>
                  <a:lnTo>
                    <a:pt x="484367" y="27398"/>
                  </a:lnTo>
                  <a:lnTo>
                    <a:pt x="441340" y="12454"/>
                  </a:lnTo>
                  <a:lnTo>
                    <a:pt x="395963" y="3182"/>
                  </a:lnTo>
                  <a:lnTo>
                    <a:pt x="348653" y="0"/>
                  </a:lnTo>
                  <a:lnTo>
                    <a:pt x="301342" y="3182"/>
                  </a:lnTo>
                  <a:lnTo>
                    <a:pt x="255966" y="12454"/>
                  </a:lnTo>
                  <a:lnTo>
                    <a:pt x="212940" y="27398"/>
                  </a:lnTo>
                  <a:lnTo>
                    <a:pt x="172680" y="47601"/>
                  </a:lnTo>
                  <a:lnTo>
                    <a:pt x="135600" y="72645"/>
                  </a:lnTo>
                  <a:lnTo>
                    <a:pt x="102117" y="102117"/>
                  </a:lnTo>
                  <a:lnTo>
                    <a:pt x="72645" y="135600"/>
                  </a:lnTo>
                  <a:lnTo>
                    <a:pt x="47601" y="172680"/>
                  </a:lnTo>
                  <a:lnTo>
                    <a:pt x="27398" y="212940"/>
                  </a:lnTo>
                  <a:lnTo>
                    <a:pt x="12454" y="255966"/>
                  </a:lnTo>
                  <a:lnTo>
                    <a:pt x="3182" y="301342"/>
                  </a:lnTo>
                  <a:lnTo>
                    <a:pt x="0" y="348653"/>
                  </a:lnTo>
                  <a:lnTo>
                    <a:pt x="3182" y="395963"/>
                  </a:lnTo>
                  <a:lnTo>
                    <a:pt x="12454" y="441339"/>
                  </a:lnTo>
                  <a:lnTo>
                    <a:pt x="27398" y="484365"/>
                  </a:lnTo>
                  <a:lnTo>
                    <a:pt x="47601" y="524625"/>
                  </a:lnTo>
                  <a:lnTo>
                    <a:pt x="72645" y="561705"/>
                  </a:lnTo>
                  <a:lnTo>
                    <a:pt x="102117" y="595188"/>
                  </a:lnTo>
                  <a:lnTo>
                    <a:pt x="135600" y="624660"/>
                  </a:lnTo>
                  <a:lnTo>
                    <a:pt x="172680" y="649705"/>
                  </a:lnTo>
                  <a:lnTo>
                    <a:pt x="212940" y="669907"/>
                  </a:lnTo>
                  <a:lnTo>
                    <a:pt x="255966" y="684852"/>
                  </a:lnTo>
                  <a:lnTo>
                    <a:pt x="301342" y="694123"/>
                  </a:lnTo>
                  <a:lnTo>
                    <a:pt x="348653" y="697306"/>
                  </a:lnTo>
                  <a:lnTo>
                    <a:pt x="395963" y="694123"/>
                  </a:lnTo>
                  <a:lnTo>
                    <a:pt x="441340" y="684852"/>
                  </a:lnTo>
                  <a:lnTo>
                    <a:pt x="484367" y="669907"/>
                  </a:lnTo>
                  <a:lnTo>
                    <a:pt x="524629" y="649705"/>
                  </a:lnTo>
                  <a:lnTo>
                    <a:pt x="561710" y="624660"/>
                  </a:lnTo>
                  <a:lnTo>
                    <a:pt x="595195" y="595188"/>
                  </a:lnTo>
                  <a:lnTo>
                    <a:pt x="624668" y="561705"/>
                  </a:lnTo>
                  <a:lnTo>
                    <a:pt x="649714" y="524625"/>
                  </a:lnTo>
                  <a:lnTo>
                    <a:pt x="669918" y="484365"/>
                  </a:lnTo>
                  <a:lnTo>
                    <a:pt x="684863" y="441339"/>
                  </a:lnTo>
                  <a:lnTo>
                    <a:pt x="694135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3157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3" y="395963"/>
                  </a:lnTo>
                  <a:lnTo>
                    <a:pt x="12455" y="441340"/>
                  </a:lnTo>
                  <a:lnTo>
                    <a:pt x="27400" y="484367"/>
                  </a:lnTo>
                  <a:lnTo>
                    <a:pt x="47604" y="524629"/>
                  </a:lnTo>
                  <a:lnTo>
                    <a:pt x="72650" y="561710"/>
                  </a:lnTo>
                  <a:lnTo>
                    <a:pt x="102123" y="595195"/>
                  </a:lnTo>
                  <a:lnTo>
                    <a:pt x="135608" y="624668"/>
                  </a:lnTo>
                  <a:lnTo>
                    <a:pt x="172689" y="649714"/>
                  </a:lnTo>
                  <a:lnTo>
                    <a:pt x="212951" y="669918"/>
                  </a:lnTo>
                  <a:lnTo>
                    <a:pt x="255978" y="684863"/>
                  </a:lnTo>
                  <a:lnTo>
                    <a:pt x="301355" y="694135"/>
                  </a:lnTo>
                  <a:lnTo>
                    <a:pt x="348665" y="697318"/>
                  </a:lnTo>
                  <a:lnTo>
                    <a:pt x="395976" y="694135"/>
                  </a:lnTo>
                  <a:lnTo>
                    <a:pt x="441352" y="684863"/>
                  </a:lnTo>
                  <a:lnTo>
                    <a:pt x="484378" y="669918"/>
                  </a:lnTo>
                  <a:lnTo>
                    <a:pt x="524638" y="649714"/>
                  </a:lnTo>
                  <a:lnTo>
                    <a:pt x="561718" y="624668"/>
                  </a:lnTo>
                  <a:lnTo>
                    <a:pt x="595201" y="595195"/>
                  </a:lnTo>
                  <a:lnTo>
                    <a:pt x="624673" y="561710"/>
                  </a:lnTo>
                  <a:lnTo>
                    <a:pt x="649717" y="524629"/>
                  </a:lnTo>
                  <a:lnTo>
                    <a:pt x="669920" y="484367"/>
                  </a:lnTo>
                  <a:lnTo>
                    <a:pt x="684864" y="441340"/>
                  </a:lnTo>
                  <a:lnTo>
                    <a:pt x="694136" y="395963"/>
                  </a:lnTo>
                  <a:lnTo>
                    <a:pt x="697318" y="348653"/>
                  </a:ln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3157" y="2476576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lnTo>
                    <a:pt x="3183" y="395963"/>
                  </a:lnTo>
                  <a:lnTo>
                    <a:pt x="12455" y="441340"/>
                  </a:lnTo>
                  <a:lnTo>
                    <a:pt x="27400" y="484367"/>
                  </a:lnTo>
                  <a:lnTo>
                    <a:pt x="47604" y="524629"/>
                  </a:lnTo>
                  <a:lnTo>
                    <a:pt x="72650" y="561710"/>
                  </a:lnTo>
                  <a:lnTo>
                    <a:pt x="102123" y="595195"/>
                  </a:lnTo>
                  <a:lnTo>
                    <a:pt x="135608" y="624668"/>
                  </a:lnTo>
                  <a:lnTo>
                    <a:pt x="172689" y="649714"/>
                  </a:lnTo>
                  <a:lnTo>
                    <a:pt x="212951" y="669918"/>
                  </a:lnTo>
                  <a:lnTo>
                    <a:pt x="255978" y="684863"/>
                  </a:lnTo>
                  <a:lnTo>
                    <a:pt x="301355" y="694135"/>
                  </a:lnTo>
                  <a:lnTo>
                    <a:pt x="348665" y="697318"/>
                  </a:lnTo>
                  <a:lnTo>
                    <a:pt x="395976" y="694135"/>
                  </a:lnTo>
                  <a:lnTo>
                    <a:pt x="441352" y="684863"/>
                  </a:lnTo>
                  <a:lnTo>
                    <a:pt x="484378" y="669918"/>
                  </a:lnTo>
                  <a:lnTo>
                    <a:pt x="524638" y="649714"/>
                  </a:lnTo>
                  <a:lnTo>
                    <a:pt x="561718" y="624668"/>
                  </a:lnTo>
                  <a:lnTo>
                    <a:pt x="595201" y="595195"/>
                  </a:lnTo>
                  <a:lnTo>
                    <a:pt x="624673" y="561710"/>
                  </a:lnTo>
                  <a:lnTo>
                    <a:pt x="649717" y="524629"/>
                  </a:lnTo>
                  <a:lnTo>
                    <a:pt x="669920" y="484367"/>
                  </a:lnTo>
                  <a:lnTo>
                    <a:pt x="684864" y="441340"/>
                  </a:lnTo>
                  <a:lnTo>
                    <a:pt x="694136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22912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65"/>
                  </a:moveTo>
                  <a:lnTo>
                    <a:pt x="3183" y="395976"/>
                  </a:lnTo>
                  <a:lnTo>
                    <a:pt x="12455" y="441352"/>
                  </a:lnTo>
                  <a:lnTo>
                    <a:pt x="27400" y="484378"/>
                  </a:lnTo>
                  <a:lnTo>
                    <a:pt x="47604" y="524638"/>
                  </a:lnTo>
                  <a:lnTo>
                    <a:pt x="72650" y="561718"/>
                  </a:lnTo>
                  <a:lnTo>
                    <a:pt x="102123" y="595201"/>
                  </a:lnTo>
                  <a:lnTo>
                    <a:pt x="135608" y="624673"/>
                  </a:lnTo>
                  <a:lnTo>
                    <a:pt x="172689" y="649717"/>
                  </a:lnTo>
                  <a:lnTo>
                    <a:pt x="212951" y="669920"/>
                  </a:lnTo>
                  <a:lnTo>
                    <a:pt x="255978" y="684864"/>
                  </a:lnTo>
                  <a:lnTo>
                    <a:pt x="301355" y="694136"/>
                  </a:lnTo>
                  <a:lnTo>
                    <a:pt x="348665" y="697318"/>
                  </a:lnTo>
                  <a:lnTo>
                    <a:pt x="395976" y="694136"/>
                  </a:lnTo>
                  <a:lnTo>
                    <a:pt x="441352" y="684864"/>
                  </a:lnTo>
                  <a:lnTo>
                    <a:pt x="484378" y="669920"/>
                  </a:lnTo>
                  <a:lnTo>
                    <a:pt x="524638" y="649717"/>
                  </a:lnTo>
                  <a:lnTo>
                    <a:pt x="561718" y="624673"/>
                  </a:lnTo>
                  <a:lnTo>
                    <a:pt x="595201" y="595201"/>
                  </a:lnTo>
                  <a:lnTo>
                    <a:pt x="624673" y="561718"/>
                  </a:lnTo>
                  <a:lnTo>
                    <a:pt x="649717" y="524638"/>
                  </a:lnTo>
                  <a:lnTo>
                    <a:pt x="669920" y="484378"/>
                  </a:lnTo>
                  <a:lnTo>
                    <a:pt x="684864" y="441352"/>
                  </a:lnTo>
                  <a:lnTo>
                    <a:pt x="694136" y="395976"/>
                  </a:lnTo>
                  <a:lnTo>
                    <a:pt x="697318" y="348665"/>
                  </a:lnTo>
                  <a:lnTo>
                    <a:pt x="694136" y="301355"/>
                  </a:lnTo>
                  <a:lnTo>
                    <a:pt x="684864" y="255978"/>
                  </a:lnTo>
                  <a:lnTo>
                    <a:pt x="669920" y="212951"/>
                  </a:lnTo>
                  <a:lnTo>
                    <a:pt x="649717" y="172689"/>
                  </a:lnTo>
                  <a:lnTo>
                    <a:pt x="624673" y="135608"/>
                  </a:lnTo>
                  <a:lnTo>
                    <a:pt x="595201" y="102123"/>
                  </a:lnTo>
                  <a:lnTo>
                    <a:pt x="561718" y="72650"/>
                  </a:lnTo>
                  <a:lnTo>
                    <a:pt x="524638" y="47604"/>
                  </a:lnTo>
                  <a:lnTo>
                    <a:pt x="484378" y="27400"/>
                  </a:lnTo>
                  <a:lnTo>
                    <a:pt x="441352" y="12455"/>
                  </a:lnTo>
                  <a:lnTo>
                    <a:pt x="395976" y="3183"/>
                  </a:lnTo>
                  <a:lnTo>
                    <a:pt x="348665" y="0"/>
                  </a:lnTo>
                  <a:lnTo>
                    <a:pt x="301355" y="3183"/>
                  </a:lnTo>
                  <a:lnTo>
                    <a:pt x="255978" y="12455"/>
                  </a:lnTo>
                  <a:lnTo>
                    <a:pt x="212951" y="27400"/>
                  </a:lnTo>
                  <a:lnTo>
                    <a:pt x="172689" y="47604"/>
                  </a:lnTo>
                  <a:lnTo>
                    <a:pt x="135608" y="72650"/>
                  </a:lnTo>
                  <a:lnTo>
                    <a:pt x="102123" y="102123"/>
                  </a:lnTo>
                  <a:lnTo>
                    <a:pt x="72650" y="135608"/>
                  </a:lnTo>
                  <a:lnTo>
                    <a:pt x="47604" y="172689"/>
                  </a:lnTo>
                  <a:lnTo>
                    <a:pt x="27400" y="212951"/>
                  </a:lnTo>
                  <a:lnTo>
                    <a:pt x="12455" y="255978"/>
                  </a:lnTo>
                  <a:lnTo>
                    <a:pt x="3183" y="301355"/>
                  </a:lnTo>
                  <a:lnTo>
                    <a:pt x="0" y="34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2912" y="1779257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65"/>
                  </a:moveTo>
                  <a:lnTo>
                    <a:pt x="694136" y="301355"/>
                  </a:lnTo>
                  <a:lnTo>
                    <a:pt x="684864" y="255978"/>
                  </a:lnTo>
                  <a:lnTo>
                    <a:pt x="669920" y="212951"/>
                  </a:lnTo>
                  <a:lnTo>
                    <a:pt x="649717" y="172689"/>
                  </a:lnTo>
                  <a:lnTo>
                    <a:pt x="624673" y="135608"/>
                  </a:lnTo>
                  <a:lnTo>
                    <a:pt x="595201" y="102123"/>
                  </a:lnTo>
                  <a:lnTo>
                    <a:pt x="561718" y="72650"/>
                  </a:lnTo>
                  <a:lnTo>
                    <a:pt x="524638" y="47604"/>
                  </a:lnTo>
                  <a:lnTo>
                    <a:pt x="484378" y="27400"/>
                  </a:lnTo>
                  <a:lnTo>
                    <a:pt x="441352" y="12455"/>
                  </a:lnTo>
                  <a:lnTo>
                    <a:pt x="395976" y="3183"/>
                  </a:lnTo>
                  <a:lnTo>
                    <a:pt x="348665" y="0"/>
                  </a:lnTo>
                  <a:lnTo>
                    <a:pt x="301355" y="3183"/>
                  </a:lnTo>
                  <a:lnTo>
                    <a:pt x="255978" y="12455"/>
                  </a:lnTo>
                  <a:lnTo>
                    <a:pt x="212951" y="27400"/>
                  </a:lnTo>
                  <a:lnTo>
                    <a:pt x="172689" y="47604"/>
                  </a:lnTo>
                  <a:lnTo>
                    <a:pt x="135608" y="72650"/>
                  </a:lnTo>
                  <a:lnTo>
                    <a:pt x="102123" y="102123"/>
                  </a:lnTo>
                  <a:lnTo>
                    <a:pt x="72650" y="135608"/>
                  </a:lnTo>
                  <a:lnTo>
                    <a:pt x="47604" y="172689"/>
                  </a:lnTo>
                  <a:lnTo>
                    <a:pt x="27400" y="212951"/>
                  </a:lnTo>
                  <a:lnTo>
                    <a:pt x="12455" y="255978"/>
                  </a:lnTo>
                  <a:lnTo>
                    <a:pt x="3183" y="301355"/>
                  </a:lnTo>
                  <a:lnTo>
                    <a:pt x="0" y="348665"/>
                  </a:lnTo>
                  <a:lnTo>
                    <a:pt x="3183" y="395976"/>
                  </a:lnTo>
                  <a:lnTo>
                    <a:pt x="12455" y="441352"/>
                  </a:lnTo>
                  <a:lnTo>
                    <a:pt x="27400" y="484378"/>
                  </a:lnTo>
                  <a:lnTo>
                    <a:pt x="47604" y="524638"/>
                  </a:lnTo>
                  <a:lnTo>
                    <a:pt x="72650" y="561718"/>
                  </a:lnTo>
                  <a:lnTo>
                    <a:pt x="102123" y="595201"/>
                  </a:lnTo>
                  <a:lnTo>
                    <a:pt x="135608" y="624673"/>
                  </a:lnTo>
                  <a:lnTo>
                    <a:pt x="172689" y="649717"/>
                  </a:lnTo>
                  <a:lnTo>
                    <a:pt x="212951" y="669920"/>
                  </a:lnTo>
                  <a:lnTo>
                    <a:pt x="255978" y="684864"/>
                  </a:lnTo>
                  <a:lnTo>
                    <a:pt x="301355" y="694136"/>
                  </a:lnTo>
                  <a:lnTo>
                    <a:pt x="348665" y="697318"/>
                  </a:lnTo>
                  <a:lnTo>
                    <a:pt x="395976" y="694136"/>
                  </a:lnTo>
                  <a:lnTo>
                    <a:pt x="441352" y="684864"/>
                  </a:lnTo>
                  <a:lnTo>
                    <a:pt x="484378" y="669920"/>
                  </a:lnTo>
                  <a:lnTo>
                    <a:pt x="524638" y="649717"/>
                  </a:lnTo>
                  <a:lnTo>
                    <a:pt x="561718" y="624673"/>
                  </a:lnTo>
                  <a:lnTo>
                    <a:pt x="595201" y="595201"/>
                  </a:lnTo>
                  <a:lnTo>
                    <a:pt x="624673" y="561718"/>
                  </a:lnTo>
                  <a:lnTo>
                    <a:pt x="649717" y="524638"/>
                  </a:lnTo>
                  <a:lnTo>
                    <a:pt x="669920" y="484378"/>
                  </a:lnTo>
                  <a:lnTo>
                    <a:pt x="684864" y="441352"/>
                  </a:lnTo>
                  <a:lnTo>
                    <a:pt x="694136" y="395976"/>
                  </a:lnTo>
                  <a:lnTo>
                    <a:pt x="697318" y="348665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2912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0" y="348653"/>
                  </a:moveTo>
                  <a:lnTo>
                    <a:pt x="3183" y="395963"/>
                  </a:lnTo>
                  <a:lnTo>
                    <a:pt x="12455" y="441339"/>
                  </a:lnTo>
                  <a:lnTo>
                    <a:pt x="27400" y="484365"/>
                  </a:lnTo>
                  <a:lnTo>
                    <a:pt x="47604" y="524625"/>
                  </a:lnTo>
                  <a:lnTo>
                    <a:pt x="72650" y="561705"/>
                  </a:lnTo>
                  <a:lnTo>
                    <a:pt x="102123" y="595188"/>
                  </a:lnTo>
                  <a:lnTo>
                    <a:pt x="135608" y="624660"/>
                  </a:lnTo>
                  <a:lnTo>
                    <a:pt x="172689" y="649705"/>
                  </a:lnTo>
                  <a:lnTo>
                    <a:pt x="212951" y="669907"/>
                  </a:lnTo>
                  <a:lnTo>
                    <a:pt x="255978" y="684852"/>
                  </a:lnTo>
                  <a:lnTo>
                    <a:pt x="301355" y="694123"/>
                  </a:lnTo>
                  <a:lnTo>
                    <a:pt x="348665" y="697306"/>
                  </a:lnTo>
                  <a:lnTo>
                    <a:pt x="395976" y="694123"/>
                  </a:lnTo>
                  <a:lnTo>
                    <a:pt x="441352" y="684852"/>
                  </a:lnTo>
                  <a:lnTo>
                    <a:pt x="484378" y="669907"/>
                  </a:lnTo>
                  <a:lnTo>
                    <a:pt x="524638" y="649705"/>
                  </a:lnTo>
                  <a:lnTo>
                    <a:pt x="561718" y="624660"/>
                  </a:lnTo>
                  <a:lnTo>
                    <a:pt x="595201" y="595188"/>
                  </a:lnTo>
                  <a:lnTo>
                    <a:pt x="624673" y="561705"/>
                  </a:lnTo>
                  <a:lnTo>
                    <a:pt x="649717" y="524625"/>
                  </a:lnTo>
                  <a:lnTo>
                    <a:pt x="669920" y="484365"/>
                  </a:lnTo>
                  <a:lnTo>
                    <a:pt x="684864" y="441339"/>
                  </a:lnTo>
                  <a:lnTo>
                    <a:pt x="694136" y="395963"/>
                  </a:lnTo>
                  <a:lnTo>
                    <a:pt x="697318" y="348653"/>
                  </a:ln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2912" y="3173895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697318" y="348653"/>
                  </a:moveTo>
                  <a:lnTo>
                    <a:pt x="694136" y="301342"/>
                  </a:lnTo>
                  <a:lnTo>
                    <a:pt x="684864" y="255966"/>
                  </a:lnTo>
                  <a:lnTo>
                    <a:pt x="669920" y="212940"/>
                  </a:lnTo>
                  <a:lnTo>
                    <a:pt x="649717" y="172680"/>
                  </a:lnTo>
                  <a:lnTo>
                    <a:pt x="624673" y="135600"/>
                  </a:lnTo>
                  <a:lnTo>
                    <a:pt x="595201" y="102117"/>
                  </a:lnTo>
                  <a:lnTo>
                    <a:pt x="561718" y="72645"/>
                  </a:lnTo>
                  <a:lnTo>
                    <a:pt x="524638" y="47601"/>
                  </a:lnTo>
                  <a:lnTo>
                    <a:pt x="484378" y="27398"/>
                  </a:lnTo>
                  <a:lnTo>
                    <a:pt x="441352" y="12454"/>
                  </a:lnTo>
                  <a:lnTo>
                    <a:pt x="395976" y="3182"/>
                  </a:lnTo>
                  <a:lnTo>
                    <a:pt x="348665" y="0"/>
                  </a:lnTo>
                  <a:lnTo>
                    <a:pt x="301355" y="3182"/>
                  </a:lnTo>
                  <a:lnTo>
                    <a:pt x="255978" y="12454"/>
                  </a:lnTo>
                  <a:lnTo>
                    <a:pt x="212951" y="27398"/>
                  </a:lnTo>
                  <a:lnTo>
                    <a:pt x="172689" y="47601"/>
                  </a:lnTo>
                  <a:lnTo>
                    <a:pt x="135608" y="72645"/>
                  </a:lnTo>
                  <a:lnTo>
                    <a:pt x="102123" y="102117"/>
                  </a:lnTo>
                  <a:lnTo>
                    <a:pt x="72650" y="135600"/>
                  </a:lnTo>
                  <a:lnTo>
                    <a:pt x="47604" y="172680"/>
                  </a:lnTo>
                  <a:lnTo>
                    <a:pt x="27400" y="212940"/>
                  </a:lnTo>
                  <a:lnTo>
                    <a:pt x="12455" y="255966"/>
                  </a:lnTo>
                  <a:lnTo>
                    <a:pt x="3183" y="301342"/>
                  </a:lnTo>
                  <a:lnTo>
                    <a:pt x="0" y="348653"/>
                  </a:lnTo>
                  <a:lnTo>
                    <a:pt x="3183" y="395963"/>
                  </a:lnTo>
                  <a:lnTo>
                    <a:pt x="12455" y="441339"/>
                  </a:lnTo>
                  <a:lnTo>
                    <a:pt x="27400" y="484365"/>
                  </a:lnTo>
                  <a:lnTo>
                    <a:pt x="47604" y="524625"/>
                  </a:lnTo>
                  <a:lnTo>
                    <a:pt x="72650" y="561705"/>
                  </a:lnTo>
                  <a:lnTo>
                    <a:pt x="102123" y="595188"/>
                  </a:lnTo>
                  <a:lnTo>
                    <a:pt x="135608" y="624660"/>
                  </a:lnTo>
                  <a:lnTo>
                    <a:pt x="172689" y="649705"/>
                  </a:lnTo>
                  <a:lnTo>
                    <a:pt x="212951" y="669907"/>
                  </a:lnTo>
                  <a:lnTo>
                    <a:pt x="255978" y="684852"/>
                  </a:lnTo>
                  <a:lnTo>
                    <a:pt x="301355" y="694123"/>
                  </a:lnTo>
                  <a:lnTo>
                    <a:pt x="348665" y="697306"/>
                  </a:lnTo>
                  <a:lnTo>
                    <a:pt x="395976" y="694123"/>
                  </a:lnTo>
                  <a:lnTo>
                    <a:pt x="441352" y="684852"/>
                  </a:lnTo>
                  <a:lnTo>
                    <a:pt x="484378" y="669907"/>
                  </a:lnTo>
                  <a:lnTo>
                    <a:pt x="524638" y="649705"/>
                  </a:lnTo>
                  <a:lnTo>
                    <a:pt x="561718" y="624660"/>
                  </a:lnTo>
                  <a:lnTo>
                    <a:pt x="595201" y="595188"/>
                  </a:lnTo>
                  <a:lnTo>
                    <a:pt x="624673" y="561705"/>
                  </a:lnTo>
                  <a:lnTo>
                    <a:pt x="649717" y="524625"/>
                  </a:lnTo>
                  <a:lnTo>
                    <a:pt x="669920" y="484365"/>
                  </a:lnTo>
                  <a:lnTo>
                    <a:pt x="684864" y="441339"/>
                  </a:lnTo>
                  <a:lnTo>
                    <a:pt x="694136" y="395963"/>
                  </a:lnTo>
                  <a:lnTo>
                    <a:pt x="697318" y="348653"/>
                  </a:lnTo>
                  <a:close/>
                </a:path>
              </a:pathLst>
            </a:custGeom>
            <a:ln w="14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8459" y="1631610"/>
            <a:ext cx="7867015" cy="48285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445"/>
              </a:spcBef>
              <a:tabLst>
                <a:tab pos="3201035" algn="l"/>
              </a:tabLst>
            </a:pPr>
            <a:r>
              <a:rPr sz="3450" spc="5" dirty="0">
                <a:latin typeface="Arial"/>
                <a:cs typeface="Arial"/>
              </a:rPr>
              <a:t>A	E</a:t>
            </a:r>
            <a:endParaRPr sz="3450" dirty="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  <a:spcBef>
                <a:spcPts val="1355"/>
              </a:spcBef>
              <a:tabLst>
                <a:tab pos="1334770" algn="l"/>
              </a:tabLst>
            </a:pPr>
            <a:r>
              <a:rPr sz="3450" spc="5" dirty="0">
                <a:latin typeface="Arial"/>
                <a:cs typeface="Arial"/>
              </a:rPr>
              <a:t>B	D</a:t>
            </a:r>
            <a:endParaRPr sz="3450" dirty="0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  <a:spcBef>
                <a:spcPts val="1350"/>
              </a:spcBef>
              <a:tabLst>
                <a:tab pos="3176270" algn="l"/>
              </a:tabLst>
            </a:pPr>
            <a:r>
              <a:rPr sz="3450" spc="5" dirty="0">
                <a:latin typeface="Arial"/>
                <a:cs typeface="Arial"/>
              </a:rPr>
              <a:t>C	F</a:t>
            </a:r>
            <a:endParaRPr sz="3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70"/>
              </a:spcBef>
              <a:tabLst>
                <a:tab pos="1123950" algn="l"/>
              </a:tabLst>
            </a:pP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Theorem</a:t>
            </a:r>
            <a:r>
              <a:rPr sz="2050" spc="-55" dirty="0">
                <a:latin typeface="Calibri"/>
                <a:cs typeface="Calibri"/>
              </a:rPr>
              <a:t>:	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3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r>
              <a:rPr sz="2050" spc="3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loops,</a:t>
            </a:r>
            <a:r>
              <a:rPr sz="2050" spc="3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33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33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3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solved  </a:t>
            </a:r>
            <a:r>
              <a:rPr sz="2050" spc="-55" dirty="0">
                <a:latin typeface="Calibri"/>
                <a:cs typeface="Calibri"/>
              </a:rPr>
              <a:t>in</a:t>
            </a:r>
            <a:endParaRPr sz="2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60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5" dirty="0">
                <a:latin typeface="Calibri"/>
                <a:cs typeface="Calibri"/>
              </a:rPr>
              <a:t>time</a:t>
            </a:r>
            <a:endParaRPr sz="2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latin typeface="Calibri"/>
                <a:cs typeface="Calibri"/>
              </a:rPr>
              <a:t>Compare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CSPs,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where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worst-case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30" baseline="29761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property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also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applies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logical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probabilistic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reasoning:</a:t>
            </a:r>
            <a:endParaRPr sz="2050" dirty="0">
              <a:latin typeface="Calibri"/>
              <a:cs typeface="Calibri"/>
            </a:endParaRPr>
          </a:p>
          <a:p>
            <a:pPr marL="50800" marR="912494">
              <a:lnSpc>
                <a:spcPct val="101499"/>
              </a:lnSpc>
            </a:pP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important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example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relation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between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syntactic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restrictions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complexity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reasoning.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2265F6-CDF3-4585-9D05-E2A013F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4BBAA3-3B54-4E45-A831-5126068940A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90" dirty="0"/>
              <a:t>Algorithm</a:t>
            </a:r>
            <a:r>
              <a:rPr spc="185" dirty="0"/>
              <a:t> </a:t>
            </a:r>
            <a:r>
              <a:rPr spc="60" dirty="0"/>
              <a:t>for</a:t>
            </a:r>
            <a:r>
              <a:rPr spc="165" dirty="0"/>
              <a:t> </a:t>
            </a:r>
            <a:r>
              <a:rPr spc="20" dirty="0"/>
              <a:t>tree-structured</a:t>
            </a:r>
            <a:r>
              <a:rPr spc="100" dirty="0"/>
              <a:t> </a:t>
            </a:r>
            <a:r>
              <a:rPr spc="85" dirty="0"/>
              <a:t>CSPs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468" y="2457056"/>
            <a:ext cx="2670810" cy="1604010"/>
            <a:chOff x="723468" y="2457056"/>
            <a:chExt cx="2670810" cy="1604010"/>
          </a:xfrm>
        </p:grpSpPr>
        <p:sp>
          <p:nvSpPr>
            <p:cNvPr id="4" name="object 4"/>
            <p:cNvSpPr/>
            <p:nvPr/>
          </p:nvSpPr>
          <p:spPr>
            <a:xfrm>
              <a:off x="994574" y="2728163"/>
              <a:ext cx="2388870" cy="1061720"/>
            </a:xfrm>
            <a:custGeom>
              <a:avLst/>
              <a:gdLst/>
              <a:ahLst/>
              <a:cxnLst/>
              <a:rect l="l" t="t" r="r" b="b"/>
              <a:pathLst>
                <a:path w="2388870" h="1061720">
                  <a:moveTo>
                    <a:pt x="0" y="0"/>
                  </a:moveTo>
                  <a:lnTo>
                    <a:pt x="707720" y="530783"/>
                  </a:lnTo>
                </a:path>
                <a:path w="2388870" h="1061720">
                  <a:moveTo>
                    <a:pt x="707720" y="530783"/>
                  </a:moveTo>
                  <a:lnTo>
                    <a:pt x="1680832" y="530783"/>
                  </a:lnTo>
                </a:path>
                <a:path w="2388870" h="1061720">
                  <a:moveTo>
                    <a:pt x="1680832" y="530783"/>
                  </a:moveTo>
                  <a:lnTo>
                    <a:pt x="2388552" y="0"/>
                  </a:lnTo>
                </a:path>
                <a:path w="2388870" h="1061720">
                  <a:moveTo>
                    <a:pt x="1680832" y="530783"/>
                  </a:moveTo>
                  <a:lnTo>
                    <a:pt x="2388552" y="1061580"/>
                  </a:lnTo>
                </a:path>
                <a:path w="2388870" h="1061720">
                  <a:moveTo>
                    <a:pt x="707720" y="530783"/>
                  </a:moveTo>
                  <a:lnTo>
                    <a:pt x="0" y="1061580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183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183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83" y="265391"/>
                  </a:move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890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8" y="436390"/>
                  </a:lnTo>
                  <a:lnTo>
                    <a:pt x="94405" y="468378"/>
                  </a:lnTo>
                  <a:lnTo>
                    <a:pt x="131447" y="494561"/>
                  </a:lnTo>
                  <a:lnTo>
                    <a:pt x="172794" y="514192"/>
                  </a:lnTo>
                  <a:lnTo>
                    <a:pt x="217696" y="526520"/>
                  </a:lnTo>
                  <a:lnTo>
                    <a:pt x="265404" y="530796"/>
                  </a:lnTo>
                  <a:lnTo>
                    <a:pt x="313108" y="526520"/>
                  </a:lnTo>
                  <a:lnTo>
                    <a:pt x="358007" y="514192"/>
                  </a:lnTo>
                  <a:lnTo>
                    <a:pt x="399352" y="494561"/>
                  </a:lnTo>
                  <a:lnTo>
                    <a:pt x="436392" y="468378"/>
                  </a:lnTo>
                  <a:lnTo>
                    <a:pt x="468379" y="436390"/>
                  </a:lnTo>
                  <a:lnTo>
                    <a:pt x="494562" y="399348"/>
                  </a:lnTo>
                  <a:lnTo>
                    <a:pt x="514192" y="358001"/>
                  </a:lnTo>
                  <a:lnTo>
                    <a:pt x="526520" y="313099"/>
                  </a:lnTo>
                  <a:lnTo>
                    <a:pt x="530796" y="265391"/>
                  </a:ln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6890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96" y="265391"/>
                  </a:move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8" y="436390"/>
                  </a:lnTo>
                  <a:lnTo>
                    <a:pt x="94405" y="468378"/>
                  </a:lnTo>
                  <a:lnTo>
                    <a:pt x="131447" y="494561"/>
                  </a:lnTo>
                  <a:lnTo>
                    <a:pt x="172794" y="514192"/>
                  </a:lnTo>
                  <a:lnTo>
                    <a:pt x="217696" y="526520"/>
                  </a:lnTo>
                  <a:lnTo>
                    <a:pt x="265404" y="530796"/>
                  </a:lnTo>
                  <a:lnTo>
                    <a:pt x="313108" y="526520"/>
                  </a:lnTo>
                  <a:lnTo>
                    <a:pt x="358007" y="514192"/>
                  </a:lnTo>
                  <a:lnTo>
                    <a:pt x="399352" y="494561"/>
                  </a:lnTo>
                  <a:lnTo>
                    <a:pt x="436392" y="468378"/>
                  </a:lnTo>
                  <a:lnTo>
                    <a:pt x="468379" y="436390"/>
                  </a:lnTo>
                  <a:lnTo>
                    <a:pt x="494562" y="399348"/>
                  </a:lnTo>
                  <a:lnTo>
                    <a:pt x="514192" y="358001"/>
                  </a:lnTo>
                  <a:lnTo>
                    <a:pt x="526520" y="313099"/>
                  </a:lnTo>
                  <a:lnTo>
                    <a:pt x="530796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9183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183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83" y="265391"/>
                  </a:move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7" y="436380"/>
                  </a:lnTo>
                  <a:lnTo>
                    <a:pt x="94403" y="468366"/>
                  </a:lnTo>
                  <a:lnTo>
                    <a:pt x="131444" y="494549"/>
                  </a:lnTo>
                  <a:lnTo>
                    <a:pt x="172788" y="514180"/>
                  </a:lnTo>
                  <a:lnTo>
                    <a:pt x="217687" y="526507"/>
                  </a:lnTo>
                  <a:lnTo>
                    <a:pt x="265391" y="530783"/>
                  </a:lnTo>
                  <a:lnTo>
                    <a:pt x="313096" y="526507"/>
                  </a:lnTo>
                  <a:lnTo>
                    <a:pt x="357995" y="514180"/>
                  </a:lnTo>
                  <a:lnTo>
                    <a:pt x="399339" y="494549"/>
                  </a:lnTo>
                  <a:lnTo>
                    <a:pt x="436380" y="468366"/>
                  </a:lnTo>
                  <a:lnTo>
                    <a:pt x="468366" y="436380"/>
                  </a:lnTo>
                  <a:lnTo>
                    <a:pt x="494549" y="399339"/>
                  </a:lnTo>
                  <a:lnTo>
                    <a:pt x="514180" y="357995"/>
                  </a:lnTo>
                  <a:lnTo>
                    <a:pt x="526507" y="313096"/>
                  </a:lnTo>
                  <a:lnTo>
                    <a:pt x="530783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4382" y="3538429"/>
            <a:ext cx="2673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04300" y="2457056"/>
            <a:ext cx="1250315" cy="1073150"/>
            <a:chOff x="2404300" y="2457056"/>
            <a:chExt cx="1250315" cy="1073150"/>
          </a:xfrm>
        </p:grpSpPr>
        <p:sp>
          <p:nvSpPr>
            <p:cNvPr id="13" name="object 13"/>
            <p:cNvSpPr/>
            <p:nvPr/>
          </p:nvSpPr>
          <p:spPr>
            <a:xfrm>
              <a:off x="2410015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7" y="436390"/>
                  </a:lnTo>
                  <a:lnTo>
                    <a:pt x="94403" y="468378"/>
                  </a:lnTo>
                  <a:lnTo>
                    <a:pt x="131444" y="494561"/>
                  </a:lnTo>
                  <a:lnTo>
                    <a:pt x="172788" y="514192"/>
                  </a:lnTo>
                  <a:lnTo>
                    <a:pt x="217687" y="526520"/>
                  </a:lnTo>
                  <a:lnTo>
                    <a:pt x="265391" y="530796"/>
                  </a:lnTo>
                  <a:lnTo>
                    <a:pt x="313096" y="526520"/>
                  </a:lnTo>
                  <a:lnTo>
                    <a:pt x="357995" y="514192"/>
                  </a:lnTo>
                  <a:lnTo>
                    <a:pt x="399339" y="494561"/>
                  </a:lnTo>
                  <a:lnTo>
                    <a:pt x="436380" y="468378"/>
                  </a:lnTo>
                  <a:lnTo>
                    <a:pt x="468366" y="436390"/>
                  </a:lnTo>
                  <a:lnTo>
                    <a:pt x="494549" y="399348"/>
                  </a:lnTo>
                  <a:lnTo>
                    <a:pt x="514180" y="358001"/>
                  </a:lnTo>
                  <a:lnTo>
                    <a:pt x="526507" y="313099"/>
                  </a:lnTo>
                  <a:lnTo>
                    <a:pt x="530783" y="265391"/>
                  </a:ln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0015" y="2993555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83" y="265391"/>
                  </a:moveTo>
                  <a:lnTo>
                    <a:pt x="526507" y="217687"/>
                  </a:lnTo>
                  <a:lnTo>
                    <a:pt x="514180" y="172788"/>
                  </a:lnTo>
                  <a:lnTo>
                    <a:pt x="494549" y="131444"/>
                  </a:lnTo>
                  <a:lnTo>
                    <a:pt x="468366" y="94403"/>
                  </a:lnTo>
                  <a:lnTo>
                    <a:pt x="436380" y="62417"/>
                  </a:lnTo>
                  <a:lnTo>
                    <a:pt x="399339" y="36234"/>
                  </a:lnTo>
                  <a:lnTo>
                    <a:pt x="357995" y="16603"/>
                  </a:lnTo>
                  <a:lnTo>
                    <a:pt x="313096" y="4275"/>
                  </a:lnTo>
                  <a:lnTo>
                    <a:pt x="265391" y="0"/>
                  </a:lnTo>
                  <a:lnTo>
                    <a:pt x="217687" y="4275"/>
                  </a:lnTo>
                  <a:lnTo>
                    <a:pt x="172788" y="16603"/>
                  </a:lnTo>
                  <a:lnTo>
                    <a:pt x="131444" y="36234"/>
                  </a:lnTo>
                  <a:lnTo>
                    <a:pt x="94403" y="62417"/>
                  </a:lnTo>
                  <a:lnTo>
                    <a:pt x="62417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9"/>
                  </a:lnTo>
                  <a:lnTo>
                    <a:pt x="16603" y="358001"/>
                  </a:lnTo>
                  <a:lnTo>
                    <a:pt x="36234" y="399348"/>
                  </a:lnTo>
                  <a:lnTo>
                    <a:pt x="62417" y="436390"/>
                  </a:lnTo>
                  <a:lnTo>
                    <a:pt x="94403" y="468378"/>
                  </a:lnTo>
                  <a:lnTo>
                    <a:pt x="131444" y="494561"/>
                  </a:lnTo>
                  <a:lnTo>
                    <a:pt x="172788" y="514192"/>
                  </a:lnTo>
                  <a:lnTo>
                    <a:pt x="217687" y="526520"/>
                  </a:lnTo>
                  <a:lnTo>
                    <a:pt x="265391" y="530796"/>
                  </a:lnTo>
                  <a:lnTo>
                    <a:pt x="313096" y="526520"/>
                  </a:lnTo>
                  <a:lnTo>
                    <a:pt x="357995" y="514192"/>
                  </a:lnTo>
                  <a:lnTo>
                    <a:pt x="399339" y="494561"/>
                  </a:lnTo>
                  <a:lnTo>
                    <a:pt x="436380" y="468378"/>
                  </a:lnTo>
                  <a:lnTo>
                    <a:pt x="468366" y="436390"/>
                  </a:lnTo>
                  <a:lnTo>
                    <a:pt x="494549" y="399348"/>
                  </a:lnTo>
                  <a:lnTo>
                    <a:pt x="514180" y="358001"/>
                  </a:lnTo>
                  <a:lnTo>
                    <a:pt x="526507" y="313099"/>
                  </a:lnTo>
                  <a:lnTo>
                    <a:pt x="530783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7722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7722" y="246277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96" y="265391"/>
                  </a:move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6567" y="1608802"/>
            <a:ext cx="6607175" cy="1294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Choose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root,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order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root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leaves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node’s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parent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precedes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ordering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tabLst>
                <a:tab pos="2790825" algn="l"/>
              </a:tabLst>
            </a:pPr>
            <a:r>
              <a:rPr sz="2600" spc="20" dirty="0">
                <a:latin typeface="Arial"/>
                <a:cs typeface="Arial"/>
              </a:rPr>
              <a:t>A	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12193" y="3518822"/>
            <a:ext cx="542290" cy="542290"/>
            <a:chOff x="3112193" y="3518822"/>
            <a:chExt cx="542290" cy="542290"/>
          </a:xfrm>
        </p:grpSpPr>
        <p:sp>
          <p:nvSpPr>
            <p:cNvPr id="19" name="object 19"/>
            <p:cNvSpPr/>
            <p:nvPr/>
          </p:nvSpPr>
          <p:spPr>
            <a:xfrm>
              <a:off x="3117722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0" y="265391"/>
                  </a:move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7722" y="3524351"/>
              <a:ext cx="530860" cy="530860"/>
            </a:xfrm>
            <a:custGeom>
              <a:avLst/>
              <a:gdLst/>
              <a:ahLst/>
              <a:cxnLst/>
              <a:rect l="l" t="t" r="r" b="b"/>
              <a:pathLst>
                <a:path w="530860" h="530860">
                  <a:moveTo>
                    <a:pt x="530796" y="265391"/>
                  </a:moveTo>
                  <a:lnTo>
                    <a:pt x="526520" y="217687"/>
                  </a:lnTo>
                  <a:lnTo>
                    <a:pt x="514192" y="172788"/>
                  </a:lnTo>
                  <a:lnTo>
                    <a:pt x="494562" y="131444"/>
                  </a:lnTo>
                  <a:lnTo>
                    <a:pt x="468379" y="94403"/>
                  </a:lnTo>
                  <a:lnTo>
                    <a:pt x="436392" y="62417"/>
                  </a:lnTo>
                  <a:lnTo>
                    <a:pt x="399352" y="36234"/>
                  </a:lnTo>
                  <a:lnTo>
                    <a:pt x="358007" y="16603"/>
                  </a:lnTo>
                  <a:lnTo>
                    <a:pt x="313108" y="4275"/>
                  </a:lnTo>
                  <a:lnTo>
                    <a:pt x="265404" y="0"/>
                  </a:lnTo>
                  <a:lnTo>
                    <a:pt x="217696" y="4275"/>
                  </a:lnTo>
                  <a:lnTo>
                    <a:pt x="172794" y="16603"/>
                  </a:lnTo>
                  <a:lnTo>
                    <a:pt x="131447" y="36234"/>
                  </a:lnTo>
                  <a:lnTo>
                    <a:pt x="94405" y="62417"/>
                  </a:lnTo>
                  <a:lnTo>
                    <a:pt x="62418" y="94403"/>
                  </a:lnTo>
                  <a:lnTo>
                    <a:pt x="36234" y="131444"/>
                  </a:lnTo>
                  <a:lnTo>
                    <a:pt x="16603" y="172788"/>
                  </a:lnTo>
                  <a:lnTo>
                    <a:pt x="4275" y="217687"/>
                  </a:lnTo>
                  <a:lnTo>
                    <a:pt x="0" y="265391"/>
                  </a:lnTo>
                  <a:lnTo>
                    <a:pt x="4275" y="313096"/>
                  </a:lnTo>
                  <a:lnTo>
                    <a:pt x="16603" y="357995"/>
                  </a:lnTo>
                  <a:lnTo>
                    <a:pt x="36234" y="399339"/>
                  </a:lnTo>
                  <a:lnTo>
                    <a:pt x="62418" y="436380"/>
                  </a:lnTo>
                  <a:lnTo>
                    <a:pt x="94405" y="468366"/>
                  </a:lnTo>
                  <a:lnTo>
                    <a:pt x="131447" y="494549"/>
                  </a:lnTo>
                  <a:lnTo>
                    <a:pt x="172794" y="514180"/>
                  </a:lnTo>
                  <a:lnTo>
                    <a:pt x="217696" y="526507"/>
                  </a:lnTo>
                  <a:lnTo>
                    <a:pt x="265404" y="530783"/>
                  </a:lnTo>
                  <a:lnTo>
                    <a:pt x="313108" y="526507"/>
                  </a:lnTo>
                  <a:lnTo>
                    <a:pt x="358007" y="514180"/>
                  </a:lnTo>
                  <a:lnTo>
                    <a:pt x="399352" y="494549"/>
                  </a:lnTo>
                  <a:lnTo>
                    <a:pt x="436392" y="468366"/>
                  </a:lnTo>
                  <a:lnTo>
                    <a:pt x="468379" y="436380"/>
                  </a:lnTo>
                  <a:lnTo>
                    <a:pt x="494562" y="399339"/>
                  </a:lnTo>
                  <a:lnTo>
                    <a:pt x="514192" y="357995"/>
                  </a:lnTo>
                  <a:lnTo>
                    <a:pt x="526520" y="313096"/>
                  </a:lnTo>
                  <a:lnTo>
                    <a:pt x="530796" y="265391"/>
                  </a:lnTo>
                  <a:close/>
                </a:path>
              </a:pathLst>
            </a:custGeom>
            <a:ln w="11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002379" y="2993555"/>
            <a:ext cx="4069715" cy="530860"/>
          </a:xfrm>
          <a:custGeom>
            <a:avLst/>
            <a:gdLst/>
            <a:ahLst/>
            <a:cxnLst/>
            <a:rect l="l" t="t" r="r" b="b"/>
            <a:pathLst>
              <a:path w="4069715" h="530860">
                <a:moveTo>
                  <a:pt x="530783" y="265391"/>
                </a:moveTo>
                <a:lnTo>
                  <a:pt x="526507" y="217687"/>
                </a:lnTo>
                <a:lnTo>
                  <a:pt x="514180" y="172788"/>
                </a:lnTo>
                <a:lnTo>
                  <a:pt x="494549" y="131444"/>
                </a:lnTo>
                <a:lnTo>
                  <a:pt x="468366" y="94403"/>
                </a:lnTo>
                <a:lnTo>
                  <a:pt x="436380" y="62417"/>
                </a:lnTo>
                <a:lnTo>
                  <a:pt x="399339" y="36234"/>
                </a:lnTo>
                <a:lnTo>
                  <a:pt x="357995" y="16603"/>
                </a:lnTo>
                <a:lnTo>
                  <a:pt x="313096" y="4275"/>
                </a:lnTo>
                <a:lnTo>
                  <a:pt x="265391" y="0"/>
                </a:lnTo>
                <a:lnTo>
                  <a:pt x="217687" y="4275"/>
                </a:lnTo>
                <a:lnTo>
                  <a:pt x="172788" y="16603"/>
                </a:lnTo>
                <a:lnTo>
                  <a:pt x="131444" y="36234"/>
                </a:lnTo>
                <a:lnTo>
                  <a:pt x="94403" y="62417"/>
                </a:lnTo>
                <a:lnTo>
                  <a:pt x="62417" y="94403"/>
                </a:lnTo>
                <a:lnTo>
                  <a:pt x="36234" y="131444"/>
                </a:lnTo>
                <a:lnTo>
                  <a:pt x="16603" y="172788"/>
                </a:lnTo>
                <a:lnTo>
                  <a:pt x="4275" y="217687"/>
                </a:lnTo>
                <a:lnTo>
                  <a:pt x="0" y="265391"/>
                </a:lnTo>
                <a:lnTo>
                  <a:pt x="4275" y="313099"/>
                </a:lnTo>
                <a:lnTo>
                  <a:pt x="16603" y="358001"/>
                </a:lnTo>
                <a:lnTo>
                  <a:pt x="36234" y="399348"/>
                </a:lnTo>
                <a:lnTo>
                  <a:pt x="62417" y="436390"/>
                </a:lnTo>
                <a:lnTo>
                  <a:pt x="94403" y="468378"/>
                </a:lnTo>
                <a:lnTo>
                  <a:pt x="131444" y="494561"/>
                </a:lnTo>
                <a:lnTo>
                  <a:pt x="172788" y="514192"/>
                </a:lnTo>
                <a:lnTo>
                  <a:pt x="217687" y="526520"/>
                </a:lnTo>
                <a:lnTo>
                  <a:pt x="265391" y="530796"/>
                </a:lnTo>
                <a:lnTo>
                  <a:pt x="313096" y="526520"/>
                </a:lnTo>
                <a:lnTo>
                  <a:pt x="357995" y="514192"/>
                </a:lnTo>
                <a:lnTo>
                  <a:pt x="399339" y="494561"/>
                </a:lnTo>
                <a:lnTo>
                  <a:pt x="436380" y="468378"/>
                </a:lnTo>
                <a:lnTo>
                  <a:pt x="468366" y="436390"/>
                </a:lnTo>
                <a:lnTo>
                  <a:pt x="494549" y="399348"/>
                </a:lnTo>
                <a:lnTo>
                  <a:pt x="514180" y="358001"/>
                </a:lnTo>
                <a:lnTo>
                  <a:pt x="526507" y="313099"/>
                </a:lnTo>
                <a:lnTo>
                  <a:pt x="530783" y="265391"/>
                </a:lnTo>
                <a:close/>
              </a:path>
              <a:path w="4069715" h="530860">
                <a:moveTo>
                  <a:pt x="1238504" y="265391"/>
                </a:moveTo>
                <a:lnTo>
                  <a:pt x="1234228" y="217687"/>
                </a:lnTo>
                <a:lnTo>
                  <a:pt x="1221900" y="172788"/>
                </a:lnTo>
                <a:lnTo>
                  <a:pt x="1202269" y="131444"/>
                </a:lnTo>
                <a:lnTo>
                  <a:pt x="1176086" y="94403"/>
                </a:lnTo>
                <a:lnTo>
                  <a:pt x="1144100" y="62417"/>
                </a:lnTo>
                <a:lnTo>
                  <a:pt x="1107059" y="36234"/>
                </a:lnTo>
                <a:lnTo>
                  <a:pt x="1065715" y="16603"/>
                </a:lnTo>
                <a:lnTo>
                  <a:pt x="1020816" y="4275"/>
                </a:lnTo>
                <a:lnTo>
                  <a:pt x="973112" y="0"/>
                </a:lnTo>
                <a:lnTo>
                  <a:pt x="925407" y="4275"/>
                </a:lnTo>
                <a:lnTo>
                  <a:pt x="880508" y="16603"/>
                </a:lnTo>
                <a:lnTo>
                  <a:pt x="839164" y="36234"/>
                </a:lnTo>
                <a:lnTo>
                  <a:pt x="802123" y="62417"/>
                </a:lnTo>
                <a:lnTo>
                  <a:pt x="770137" y="94403"/>
                </a:lnTo>
                <a:lnTo>
                  <a:pt x="743954" y="131444"/>
                </a:lnTo>
                <a:lnTo>
                  <a:pt x="724323" y="172788"/>
                </a:lnTo>
                <a:lnTo>
                  <a:pt x="711996" y="217687"/>
                </a:lnTo>
                <a:lnTo>
                  <a:pt x="707720" y="265391"/>
                </a:lnTo>
                <a:lnTo>
                  <a:pt x="711996" y="313099"/>
                </a:lnTo>
                <a:lnTo>
                  <a:pt x="724323" y="358001"/>
                </a:lnTo>
                <a:lnTo>
                  <a:pt x="743954" y="399348"/>
                </a:lnTo>
                <a:lnTo>
                  <a:pt x="770137" y="436390"/>
                </a:lnTo>
                <a:lnTo>
                  <a:pt x="802123" y="468378"/>
                </a:lnTo>
                <a:lnTo>
                  <a:pt x="839164" y="494561"/>
                </a:lnTo>
                <a:lnTo>
                  <a:pt x="880508" y="514192"/>
                </a:lnTo>
                <a:lnTo>
                  <a:pt x="925407" y="526520"/>
                </a:lnTo>
                <a:lnTo>
                  <a:pt x="973112" y="530796"/>
                </a:lnTo>
                <a:lnTo>
                  <a:pt x="1020816" y="526520"/>
                </a:lnTo>
                <a:lnTo>
                  <a:pt x="1065715" y="514192"/>
                </a:lnTo>
                <a:lnTo>
                  <a:pt x="1107059" y="494561"/>
                </a:lnTo>
                <a:lnTo>
                  <a:pt x="1144100" y="468378"/>
                </a:lnTo>
                <a:lnTo>
                  <a:pt x="1176086" y="436390"/>
                </a:lnTo>
                <a:lnTo>
                  <a:pt x="1202269" y="399348"/>
                </a:lnTo>
                <a:lnTo>
                  <a:pt x="1221900" y="358001"/>
                </a:lnTo>
                <a:lnTo>
                  <a:pt x="1234228" y="313099"/>
                </a:lnTo>
                <a:lnTo>
                  <a:pt x="1238504" y="265391"/>
                </a:lnTo>
                <a:close/>
              </a:path>
              <a:path w="4069715" h="530860">
                <a:moveTo>
                  <a:pt x="1946224" y="265391"/>
                </a:moveTo>
                <a:lnTo>
                  <a:pt x="1941948" y="217687"/>
                </a:lnTo>
                <a:lnTo>
                  <a:pt x="1929620" y="172788"/>
                </a:lnTo>
                <a:lnTo>
                  <a:pt x="1909990" y="131444"/>
                </a:lnTo>
                <a:lnTo>
                  <a:pt x="1883806" y="94403"/>
                </a:lnTo>
                <a:lnTo>
                  <a:pt x="1851820" y="62417"/>
                </a:lnTo>
                <a:lnTo>
                  <a:pt x="1814780" y="36234"/>
                </a:lnTo>
                <a:lnTo>
                  <a:pt x="1773435" y="16603"/>
                </a:lnTo>
                <a:lnTo>
                  <a:pt x="1728536" y="4275"/>
                </a:lnTo>
                <a:lnTo>
                  <a:pt x="1680832" y="0"/>
                </a:lnTo>
                <a:lnTo>
                  <a:pt x="1633128" y="4275"/>
                </a:lnTo>
                <a:lnTo>
                  <a:pt x="1588228" y="16603"/>
                </a:lnTo>
                <a:lnTo>
                  <a:pt x="1546884" y="36234"/>
                </a:lnTo>
                <a:lnTo>
                  <a:pt x="1509844" y="62417"/>
                </a:lnTo>
                <a:lnTo>
                  <a:pt x="1477857" y="94403"/>
                </a:lnTo>
                <a:lnTo>
                  <a:pt x="1451674" y="131444"/>
                </a:lnTo>
                <a:lnTo>
                  <a:pt x="1432044" y="172788"/>
                </a:lnTo>
                <a:lnTo>
                  <a:pt x="1419716" y="217687"/>
                </a:lnTo>
                <a:lnTo>
                  <a:pt x="1415440" y="265391"/>
                </a:lnTo>
                <a:lnTo>
                  <a:pt x="1419716" y="313099"/>
                </a:lnTo>
                <a:lnTo>
                  <a:pt x="1432044" y="358001"/>
                </a:lnTo>
                <a:lnTo>
                  <a:pt x="1451674" y="399348"/>
                </a:lnTo>
                <a:lnTo>
                  <a:pt x="1477857" y="436390"/>
                </a:lnTo>
                <a:lnTo>
                  <a:pt x="1509844" y="468378"/>
                </a:lnTo>
                <a:lnTo>
                  <a:pt x="1546884" y="494561"/>
                </a:lnTo>
                <a:lnTo>
                  <a:pt x="1588228" y="514192"/>
                </a:lnTo>
                <a:lnTo>
                  <a:pt x="1633128" y="526520"/>
                </a:lnTo>
                <a:lnTo>
                  <a:pt x="1680832" y="530796"/>
                </a:lnTo>
                <a:lnTo>
                  <a:pt x="1728536" y="526520"/>
                </a:lnTo>
                <a:lnTo>
                  <a:pt x="1773435" y="514192"/>
                </a:lnTo>
                <a:lnTo>
                  <a:pt x="1814780" y="494561"/>
                </a:lnTo>
                <a:lnTo>
                  <a:pt x="1851820" y="468378"/>
                </a:lnTo>
                <a:lnTo>
                  <a:pt x="1883806" y="436390"/>
                </a:lnTo>
                <a:lnTo>
                  <a:pt x="1909990" y="399348"/>
                </a:lnTo>
                <a:lnTo>
                  <a:pt x="1929620" y="358001"/>
                </a:lnTo>
                <a:lnTo>
                  <a:pt x="1941948" y="313099"/>
                </a:lnTo>
                <a:lnTo>
                  <a:pt x="1946224" y="265391"/>
                </a:lnTo>
                <a:close/>
              </a:path>
              <a:path w="4069715" h="530860">
                <a:moveTo>
                  <a:pt x="2653944" y="265391"/>
                </a:moveTo>
                <a:lnTo>
                  <a:pt x="2649668" y="217687"/>
                </a:lnTo>
                <a:lnTo>
                  <a:pt x="2637340" y="172788"/>
                </a:lnTo>
                <a:lnTo>
                  <a:pt x="2617710" y="131444"/>
                </a:lnTo>
                <a:lnTo>
                  <a:pt x="2591527" y="94403"/>
                </a:lnTo>
                <a:lnTo>
                  <a:pt x="2559540" y="62417"/>
                </a:lnTo>
                <a:lnTo>
                  <a:pt x="2522500" y="36234"/>
                </a:lnTo>
                <a:lnTo>
                  <a:pt x="2481155" y="16603"/>
                </a:lnTo>
                <a:lnTo>
                  <a:pt x="2436256" y="4275"/>
                </a:lnTo>
                <a:lnTo>
                  <a:pt x="2388552" y="0"/>
                </a:lnTo>
                <a:lnTo>
                  <a:pt x="2340844" y="4275"/>
                </a:lnTo>
                <a:lnTo>
                  <a:pt x="2295942" y="16603"/>
                </a:lnTo>
                <a:lnTo>
                  <a:pt x="2254595" y="36234"/>
                </a:lnTo>
                <a:lnTo>
                  <a:pt x="2217553" y="62417"/>
                </a:lnTo>
                <a:lnTo>
                  <a:pt x="2185566" y="94403"/>
                </a:lnTo>
                <a:lnTo>
                  <a:pt x="2159382" y="131444"/>
                </a:lnTo>
                <a:lnTo>
                  <a:pt x="2139751" y="172788"/>
                </a:lnTo>
                <a:lnTo>
                  <a:pt x="2127423" y="217687"/>
                </a:lnTo>
                <a:lnTo>
                  <a:pt x="2123147" y="265391"/>
                </a:lnTo>
                <a:lnTo>
                  <a:pt x="2127423" y="313099"/>
                </a:lnTo>
                <a:lnTo>
                  <a:pt x="2139751" y="358001"/>
                </a:lnTo>
                <a:lnTo>
                  <a:pt x="2159382" y="399348"/>
                </a:lnTo>
                <a:lnTo>
                  <a:pt x="2185566" y="436390"/>
                </a:lnTo>
                <a:lnTo>
                  <a:pt x="2217553" y="468378"/>
                </a:lnTo>
                <a:lnTo>
                  <a:pt x="2254595" y="494561"/>
                </a:lnTo>
                <a:lnTo>
                  <a:pt x="2295942" y="514192"/>
                </a:lnTo>
                <a:lnTo>
                  <a:pt x="2340844" y="526520"/>
                </a:lnTo>
                <a:lnTo>
                  <a:pt x="2388552" y="530796"/>
                </a:lnTo>
                <a:lnTo>
                  <a:pt x="2436256" y="526520"/>
                </a:lnTo>
                <a:lnTo>
                  <a:pt x="2481155" y="514192"/>
                </a:lnTo>
                <a:lnTo>
                  <a:pt x="2522500" y="494561"/>
                </a:lnTo>
                <a:lnTo>
                  <a:pt x="2559540" y="468378"/>
                </a:lnTo>
                <a:lnTo>
                  <a:pt x="2591527" y="436390"/>
                </a:lnTo>
                <a:lnTo>
                  <a:pt x="2617710" y="399348"/>
                </a:lnTo>
                <a:lnTo>
                  <a:pt x="2637340" y="358001"/>
                </a:lnTo>
                <a:lnTo>
                  <a:pt x="2649668" y="313099"/>
                </a:lnTo>
                <a:lnTo>
                  <a:pt x="2653944" y="265391"/>
                </a:lnTo>
                <a:close/>
              </a:path>
              <a:path w="4069715" h="530860">
                <a:moveTo>
                  <a:pt x="3361664" y="265391"/>
                </a:moveTo>
                <a:lnTo>
                  <a:pt x="3357388" y="217687"/>
                </a:lnTo>
                <a:lnTo>
                  <a:pt x="3345060" y="172788"/>
                </a:lnTo>
                <a:lnTo>
                  <a:pt x="3325430" y="131444"/>
                </a:lnTo>
                <a:lnTo>
                  <a:pt x="3299247" y="94403"/>
                </a:lnTo>
                <a:lnTo>
                  <a:pt x="3267260" y="62417"/>
                </a:lnTo>
                <a:lnTo>
                  <a:pt x="3230220" y="36234"/>
                </a:lnTo>
                <a:lnTo>
                  <a:pt x="3188876" y="16603"/>
                </a:lnTo>
                <a:lnTo>
                  <a:pt x="3143976" y="4275"/>
                </a:lnTo>
                <a:lnTo>
                  <a:pt x="3096272" y="0"/>
                </a:lnTo>
                <a:lnTo>
                  <a:pt x="3048564" y="4275"/>
                </a:lnTo>
                <a:lnTo>
                  <a:pt x="3003662" y="16603"/>
                </a:lnTo>
                <a:lnTo>
                  <a:pt x="2962315" y="36234"/>
                </a:lnTo>
                <a:lnTo>
                  <a:pt x="2925274" y="62417"/>
                </a:lnTo>
                <a:lnTo>
                  <a:pt x="2893286" y="94403"/>
                </a:lnTo>
                <a:lnTo>
                  <a:pt x="2867102" y="131444"/>
                </a:lnTo>
                <a:lnTo>
                  <a:pt x="2847472" y="172788"/>
                </a:lnTo>
                <a:lnTo>
                  <a:pt x="2835144" y="217687"/>
                </a:lnTo>
                <a:lnTo>
                  <a:pt x="2830868" y="265391"/>
                </a:lnTo>
                <a:lnTo>
                  <a:pt x="2835144" y="313099"/>
                </a:lnTo>
                <a:lnTo>
                  <a:pt x="2847472" y="358001"/>
                </a:lnTo>
                <a:lnTo>
                  <a:pt x="2867102" y="399348"/>
                </a:lnTo>
                <a:lnTo>
                  <a:pt x="2893286" y="436390"/>
                </a:lnTo>
                <a:lnTo>
                  <a:pt x="2925274" y="468378"/>
                </a:lnTo>
                <a:lnTo>
                  <a:pt x="2962315" y="494561"/>
                </a:lnTo>
                <a:lnTo>
                  <a:pt x="3003662" y="514192"/>
                </a:lnTo>
                <a:lnTo>
                  <a:pt x="3048564" y="526520"/>
                </a:lnTo>
                <a:lnTo>
                  <a:pt x="3096272" y="530796"/>
                </a:lnTo>
                <a:lnTo>
                  <a:pt x="3143976" y="526520"/>
                </a:lnTo>
                <a:lnTo>
                  <a:pt x="3188876" y="514192"/>
                </a:lnTo>
                <a:lnTo>
                  <a:pt x="3230220" y="494561"/>
                </a:lnTo>
                <a:lnTo>
                  <a:pt x="3267260" y="468378"/>
                </a:lnTo>
                <a:lnTo>
                  <a:pt x="3299247" y="436390"/>
                </a:lnTo>
                <a:lnTo>
                  <a:pt x="3325430" y="399348"/>
                </a:lnTo>
                <a:lnTo>
                  <a:pt x="3345060" y="358001"/>
                </a:lnTo>
                <a:lnTo>
                  <a:pt x="3357388" y="313099"/>
                </a:lnTo>
                <a:lnTo>
                  <a:pt x="3361664" y="265391"/>
                </a:lnTo>
                <a:close/>
              </a:path>
              <a:path w="4069715" h="530860">
                <a:moveTo>
                  <a:pt x="4069384" y="265391"/>
                </a:moveTo>
                <a:lnTo>
                  <a:pt x="4065108" y="217687"/>
                </a:lnTo>
                <a:lnTo>
                  <a:pt x="4052780" y="172788"/>
                </a:lnTo>
                <a:lnTo>
                  <a:pt x="4033150" y="131444"/>
                </a:lnTo>
                <a:lnTo>
                  <a:pt x="4006966" y="94403"/>
                </a:lnTo>
                <a:lnTo>
                  <a:pt x="3974978" y="62417"/>
                </a:lnTo>
                <a:lnTo>
                  <a:pt x="3937937" y="36234"/>
                </a:lnTo>
                <a:lnTo>
                  <a:pt x="3896590" y="16603"/>
                </a:lnTo>
                <a:lnTo>
                  <a:pt x="3851688" y="4275"/>
                </a:lnTo>
                <a:lnTo>
                  <a:pt x="3803980" y="0"/>
                </a:lnTo>
                <a:lnTo>
                  <a:pt x="3756276" y="4275"/>
                </a:lnTo>
                <a:lnTo>
                  <a:pt x="3711376" y="16603"/>
                </a:lnTo>
                <a:lnTo>
                  <a:pt x="3670032" y="36234"/>
                </a:lnTo>
                <a:lnTo>
                  <a:pt x="3632992" y="62417"/>
                </a:lnTo>
                <a:lnTo>
                  <a:pt x="3601005" y="94403"/>
                </a:lnTo>
                <a:lnTo>
                  <a:pt x="3574822" y="131444"/>
                </a:lnTo>
                <a:lnTo>
                  <a:pt x="3555192" y="172788"/>
                </a:lnTo>
                <a:lnTo>
                  <a:pt x="3542864" y="217687"/>
                </a:lnTo>
                <a:lnTo>
                  <a:pt x="3538588" y="265391"/>
                </a:lnTo>
                <a:lnTo>
                  <a:pt x="3542864" y="313099"/>
                </a:lnTo>
                <a:lnTo>
                  <a:pt x="3555192" y="358001"/>
                </a:lnTo>
                <a:lnTo>
                  <a:pt x="3574822" y="399348"/>
                </a:lnTo>
                <a:lnTo>
                  <a:pt x="3601005" y="436390"/>
                </a:lnTo>
                <a:lnTo>
                  <a:pt x="3632992" y="468378"/>
                </a:lnTo>
                <a:lnTo>
                  <a:pt x="3670032" y="494561"/>
                </a:lnTo>
                <a:lnTo>
                  <a:pt x="3711376" y="514192"/>
                </a:lnTo>
                <a:lnTo>
                  <a:pt x="3756276" y="526520"/>
                </a:lnTo>
                <a:lnTo>
                  <a:pt x="3803980" y="530796"/>
                </a:lnTo>
                <a:lnTo>
                  <a:pt x="3851688" y="526520"/>
                </a:lnTo>
                <a:lnTo>
                  <a:pt x="3896590" y="514192"/>
                </a:lnTo>
                <a:lnTo>
                  <a:pt x="3937937" y="494561"/>
                </a:lnTo>
                <a:lnTo>
                  <a:pt x="3974978" y="468378"/>
                </a:lnTo>
                <a:lnTo>
                  <a:pt x="4006966" y="436390"/>
                </a:lnTo>
                <a:lnTo>
                  <a:pt x="4033150" y="399348"/>
                </a:lnTo>
                <a:lnTo>
                  <a:pt x="4052780" y="358001"/>
                </a:lnTo>
                <a:lnTo>
                  <a:pt x="4065108" y="313099"/>
                </a:lnTo>
                <a:lnTo>
                  <a:pt x="4069384" y="265391"/>
                </a:lnTo>
                <a:close/>
              </a:path>
            </a:pathLst>
          </a:custGeom>
          <a:ln w="11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94053" y="2878113"/>
            <a:ext cx="6334125" cy="108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92910" marR="5080" indent="-1680845">
              <a:lnSpc>
                <a:spcPct val="134000"/>
              </a:lnSpc>
              <a:spcBef>
                <a:spcPts val="90"/>
              </a:spcBef>
              <a:tabLst>
                <a:tab pos="973455" algn="l"/>
                <a:tab pos="2553970" algn="l"/>
                <a:tab pos="3285490" algn="l"/>
                <a:tab pos="3981450" algn="l"/>
                <a:tab pos="4688840" algn="l"/>
                <a:tab pos="5408930" algn="l"/>
                <a:tab pos="6116320" algn="l"/>
              </a:tabLst>
            </a:pPr>
            <a:r>
              <a:rPr sz="2600" spc="20" dirty="0">
                <a:latin typeface="Arial"/>
                <a:cs typeface="Arial"/>
              </a:rPr>
              <a:t>B	D		A	B	C	D	E	</a:t>
            </a:r>
            <a:r>
              <a:rPr sz="2600" spc="10" dirty="0">
                <a:latin typeface="Arial"/>
                <a:cs typeface="Arial"/>
              </a:rPr>
              <a:t>F  </a:t>
            </a:r>
            <a:r>
              <a:rPr sz="2600" spc="20" dirty="0">
                <a:latin typeface="Arial"/>
                <a:cs typeface="Arial"/>
              </a:rPr>
              <a:t>F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33163" y="2864552"/>
            <a:ext cx="3022600" cy="438150"/>
            <a:chOff x="4533163" y="2864552"/>
            <a:chExt cx="3022600" cy="43815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3163" y="3222675"/>
              <a:ext cx="222529" cy="725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0883" y="3222675"/>
              <a:ext cx="222529" cy="725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6323" y="3222675"/>
              <a:ext cx="222516" cy="725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0883" y="2875610"/>
              <a:ext cx="885190" cy="383540"/>
            </a:xfrm>
            <a:custGeom>
              <a:avLst/>
              <a:gdLst/>
              <a:ahLst/>
              <a:cxnLst/>
              <a:rect l="l" t="t" r="r" b="b"/>
              <a:pathLst>
                <a:path w="885189" h="383539">
                  <a:moveTo>
                    <a:pt x="0" y="383336"/>
                  </a:moveTo>
                  <a:lnTo>
                    <a:pt x="230" y="382645"/>
                  </a:lnTo>
                  <a:lnTo>
                    <a:pt x="1843" y="377809"/>
                  </a:lnTo>
                  <a:lnTo>
                    <a:pt x="6220" y="364680"/>
                  </a:lnTo>
                  <a:lnTo>
                    <a:pt x="25596" y="307738"/>
                  </a:lnTo>
                  <a:lnTo>
                    <a:pt x="41403" y="268576"/>
                  </a:lnTo>
                  <a:lnTo>
                    <a:pt x="63579" y="224460"/>
                  </a:lnTo>
                  <a:lnTo>
                    <a:pt x="93540" y="178221"/>
                  </a:lnTo>
                  <a:lnTo>
                    <a:pt x="132702" y="132689"/>
                  </a:lnTo>
                  <a:lnTo>
                    <a:pt x="166872" y="102126"/>
                  </a:lnTo>
                  <a:lnTo>
                    <a:pt x="205686" y="74143"/>
                  </a:lnTo>
                  <a:lnTo>
                    <a:pt x="248371" y="49513"/>
                  </a:lnTo>
                  <a:lnTo>
                    <a:pt x="294151" y="29011"/>
                  </a:lnTo>
                  <a:lnTo>
                    <a:pt x="342253" y="13409"/>
                  </a:lnTo>
                  <a:lnTo>
                    <a:pt x="391904" y="3481"/>
                  </a:lnTo>
                  <a:lnTo>
                    <a:pt x="442328" y="0"/>
                  </a:lnTo>
                  <a:lnTo>
                    <a:pt x="492747" y="3481"/>
                  </a:lnTo>
                  <a:lnTo>
                    <a:pt x="542395" y="13409"/>
                  </a:lnTo>
                  <a:lnTo>
                    <a:pt x="590495" y="29011"/>
                  </a:lnTo>
                  <a:lnTo>
                    <a:pt x="636276" y="49513"/>
                  </a:lnTo>
                  <a:lnTo>
                    <a:pt x="678961" y="74143"/>
                  </a:lnTo>
                  <a:lnTo>
                    <a:pt x="717779" y="102126"/>
                  </a:lnTo>
                  <a:lnTo>
                    <a:pt x="751954" y="132689"/>
                  </a:lnTo>
                  <a:lnTo>
                    <a:pt x="791114" y="178221"/>
                  </a:lnTo>
                  <a:lnTo>
                    <a:pt x="821072" y="224460"/>
                  </a:lnTo>
                  <a:lnTo>
                    <a:pt x="843245" y="268576"/>
                  </a:lnTo>
                  <a:lnTo>
                    <a:pt x="859048" y="307738"/>
                  </a:lnTo>
                  <a:lnTo>
                    <a:pt x="878423" y="364680"/>
                  </a:lnTo>
                  <a:lnTo>
                    <a:pt x="882800" y="377809"/>
                  </a:lnTo>
                  <a:lnTo>
                    <a:pt x="884413" y="382645"/>
                  </a:lnTo>
                  <a:lnTo>
                    <a:pt x="884643" y="383336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59639" y="3153067"/>
              <a:ext cx="80645" cy="149225"/>
            </a:xfrm>
            <a:custGeom>
              <a:avLst/>
              <a:gdLst/>
              <a:ahLst/>
              <a:cxnLst/>
              <a:rect l="l" t="t" r="r" b="b"/>
              <a:pathLst>
                <a:path w="80645" h="149225">
                  <a:moveTo>
                    <a:pt x="0" y="22936"/>
                  </a:moveTo>
                  <a:lnTo>
                    <a:pt x="80314" y="149136"/>
                  </a:lnTo>
                  <a:lnTo>
                    <a:pt x="68834" y="0"/>
                  </a:lnTo>
                  <a:lnTo>
                    <a:pt x="0" y="22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6581" y="2875610"/>
              <a:ext cx="1464945" cy="383540"/>
            </a:xfrm>
            <a:custGeom>
              <a:avLst/>
              <a:gdLst/>
              <a:ahLst/>
              <a:cxnLst/>
              <a:rect l="l" t="t" r="r" b="b"/>
              <a:pathLst>
                <a:path w="1464945" h="383539">
                  <a:moveTo>
                    <a:pt x="41960" y="292417"/>
                  </a:moveTo>
                  <a:lnTo>
                    <a:pt x="48945" y="383336"/>
                  </a:lnTo>
                  <a:lnTo>
                    <a:pt x="0" y="306412"/>
                  </a:lnTo>
                </a:path>
                <a:path w="1464945" h="383539">
                  <a:moveTo>
                    <a:pt x="579742" y="383336"/>
                  </a:moveTo>
                  <a:lnTo>
                    <a:pt x="579972" y="382645"/>
                  </a:lnTo>
                  <a:lnTo>
                    <a:pt x="581585" y="377809"/>
                  </a:lnTo>
                  <a:lnTo>
                    <a:pt x="585962" y="364680"/>
                  </a:lnTo>
                  <a:lnTo>
                    <a:pt x="605339" y="307738"/>
                  </a:lnTo>
                  <a:lnTo>
                    <a:pt x="621144" y="268576"/>
                  </a:lnTo>
                  <a:lnTo>
                    <a:pt x="643318" y="224460"/>
                  </a:lnTo>
                  <a:lnTo>
                    <a:pt x="673276" y="178221"/>
                  </a:lnTo>
                  <a:lnTo>
                    <a:pt x="712431" y="132689"/>
                  </a:lnTo>
                  <a:lnTo>
                    <a:pt x="746606" y="102126"/>
                  </a:lnTo>
                  <a:lnTo>
                    <a:pt x="785424" y="74143"/>
                  </a:lnTo>
                  <a:lnTo>
                    <a:pt x="828110" y="49513"/>
                  </a:lnTo>
                  <a:lnTo>
                    <a:pt x="873890" y="29011"/>
                  </a:lnTo>
                  <a:lnTo>
                    <a:pt x="921991" y="13409"/>
                  </a:lnTo>
                  <a:lnTo>
                    <a:pt x="971638" y="3481"/>
                  </a:lnTo>
                  <a:lnTo>
                    <a:pt x="1022057" y="0"/>
                  </a:lnTo>
                  <a:lnTo>
                    <a:pt x="1072482" y="3481"/>
                  </a:lnTo>
                  <a:lnTo>
                    <a:pt x="1122132" y="13409"/>
                  </a:lnTo>
                  <a:lnTo>
                    <a:pt x="1170235" y="29011"/>
                  </a:lnTo>
                  <a:lnTo>
                    <a:pt x="1216017" y="49513"/>
                  </a:lnTo>
                  <a:lnTo>
                    <a:pt x="1258703" y="74143"/>
                  </a:lnTo>
                  <a:lnTo>
                    <a:pt x="1297521" y="102126"/>
                  </a:lnTo>
                  <a:lnTo>
                    <a:pt x="1331696" y="132689"/>
                  </a:lnTo>
                  <a:lnTo>
                    <a:pt x="1370852" y="178221"/>
                  </a:lnTo>
                  <a:lnTo>
                    <a:pt x="1400809" y="224460"/>
                  </a:lnTo>
                  <a:lnTo>
                    <a:pt x="1422983" y="268576"/>
                  </a:lnTo>
                  <a:lnTo>
                    <a:pt x="1438789" y="307738"/>
                  </a:lnTo>
                  <a:lnTo>
                    <a:pt x="1458165" y="364680"/>
                  </a:lnTo>
                  <a:lnTo>
                    <a:pt x="1462543" y="377809"/>
                  </a:lnTo>
                  <a:lnTo>
                    <a:pt x="1464155" y="382645"/>
                  </a:lnTo>
                  <a:lnTo>
                    <a:pt x="1464386" y="383336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75080" y="3153067"/>
              <a:ext cx="80645" cy="149225"/>
            </a:xfrm>
            <a:custGeom>
              <a:avLst/>
              <a:gdLst/>
              <a:ahLst/>
              <a:cxnLst/>
              <a:rect l="l" t="t" r="r" b="b"/>
              <a:pathLst>
                <a:path w="80645" h="149225">
                  <a:moveTo>
                    <a:pt x="0" y="22936"/>
                  </a:moveTo>
                  <a:lnTo>
                    <a:pt x="80302" y="149136"/>
                  </a:lnTo>
                  <a:lnTo>
                    <a:pt x="68834" y="0"/>
                  </a:lnTo>
                  <a:lnTo>
                    <a:pt x="0" y="22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92009" y="3168027"/>
              <a:ext cx="49530" cy="91440"/>
            </a:xfrm>
            <a:custGeom>
              <a:avLst/>
              <a:gdLst/>
              <a:ahLst/>
              <a:cxnLst/>
              <a:rect l="l" t="t" r="r" b="b"/>
              <a:pathLst>
                <a:path w="49529" h="91439">
                  <a:moveTo>
                    <a:pt x="41960" y="0"/>
                  </a:moveTo>
                  <a:lnTo>
                    <a:pt x="48958" y="90919"/>
                  </a:lnTo>
                  <a:lnTo>
                    <a:pt x="0" y="13995"/>
                  </a:lnTo>
                </a:path>
              </a:pathLst>
            </a:custGeom>
            <a:ln w="22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1169" y="4323046"/>
            <a:ext cx="801052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30200" indent="-29273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30835" algn="l"/>
              </a:tabLst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0" dirty="0">
                <a:latin typeface="Calibri"/>
                <a:cs typeface="Calibri"/>
              </a:rPr>
              <a:t>down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-15" dirty="0">
                <a:latin typeface="Calibri"/>
                <a:cs typeface="Calibri"/>
              </a:rPr>
              <a:t> 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5" dirty="0">
                <a:latin typeface="Calibri"/>
                <a:cs typeface="Calibri"/>
              </a:rPr>
              <a:t>, </a:t>
            </a:r>
            <a:r>
              <a:rPr sz="2050" spc="-50" dirty="0">
                <a:latin typeface="Calibri"/>
                <a:cs typeface="Calibri"/>
              </a:rPr>
              <a:t>apply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100" dirty="0">
                <a:latin typeface="Century"/>
                <a:cs typeface="Century"/>
              </a:rPr>
              <a:t>RemoveInconsistent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5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34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229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39090" indent="-301625">
              <a:lnSpc>
                <a:spcPct val="100000"/>
              </a:lnSpc>
              <a:spcBef>
                <a:spcPts val="1560"/>
              </a:spcBef>
              <a:buAutoNum type="arabicPeriod" startAt="2"/>
              <a:tabLst>
                <a:tab pos="339725" algn="l"/>
              </a:tabLst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20" dirty="0">
                <a:latin typeface="Calibri"/>
                <a:cs typeface="Calibri"/>
              </a:rPr>
              <a:t>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assign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3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53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consistently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3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EEDF76-158C-462F-8713-07785E95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128F44-0B13-49B3-8536-B57A1D6B4A5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5795">
              <a:lnSpc>
                <a:spcPts val="2765"/>
              </a:lnSpc>
            </a:pPr>
            <a:r>
              <a:rPr spc="20" dirty="0"/>
              <a:t>Constraint</a:t>
            </a:r>
            <a:r>
              <a:rPr spc="155" dirty="0"/>
              <a:t> </a:t>
            </a:r>
            <a:r>
              <a:rPr spc="-10" dirty="0"/>
              <a:t>satisfaction</a:t>
            </a:r>
            <a:r>
              <a:rPr spc="190" dirty="0"/>
              <a:t> </a:t>
            </a:r>
            <a:r>
              <a:rPr spc="15" dirty="0"/>
              <a:t>problems</a:t>
            </a:r>
            <a:r>
              <a:rPr spc="120" dirty="0"/>
              <a:t> </a:t>
            </a:r>
            <a:r>
              <a:rPr spc="185" dirty="0"/>
              <a:t>(CSPs)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55" y="1643855"/>
            <a:ext cx="6708140" cy="4086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Standard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problem:</a:t>
            </a:r>
            <a:endParaRPr sz="2050" dirty="0">
              <a:latin typeface="Calibri"/>
              <a:cs typeface="Calibri"/>
            </a:endParaRPr>
          </a:p>
          <a:p>
            <a:pPr marL="820419" marR="1476375" indent="-365760">
              <a:lnSpc>
                <a:spcPts val="2500"/>
              </a:lnSpc>
              <a:spcBef>
                <a:spcPts val="75"/>
              </a:spcBef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“black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box”—any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data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supports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test,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eval,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successor</a:t>
            </a:r>
            <a:endParaRPr sz="205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465"/>
              </a:spcBef>
            </a:pPr>
            <a:r>
              <a:rPr sz="2050" spc="100" dirty="0">
                <a:latin typeface="Calibri"/>
                <a:cs typeface="Calibri"/>
              </a:rPr>
              <a:t>CSP:</a:t>
            </a:r>
            <a:endParaRPr sz="2050" dirty="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  <a:spcBef>
                <a:spcPts val="35"/>
              </a:spcBef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state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variables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6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values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domain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100" baseline="-11904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Bookman Old Style"/>
              <a:cs typeface="Bookman Old Style"/>
            </a:endParaRPr>
          </a:p>
          <a:p>
            <a:pPr marL="454659">
              <a:lnSpc>
                <a:spcPct val="100000"/>
              </a:lnSpc>
            </a:pPr>
            <a:r>
              <a:rPr sz="2050" spc="-45" dirty="0">
                <a:solidFill>
                  <a:srgbClr val="004B00"/>
                </a:solidFill>
                <a:latin typeface="Calibri"/>
                <a:cs typeface="Calibri"/>
              </a:rPr>
              <a:t>goal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4B00"/>
                </a:solidFill>
                <a:latin typeface="Calibri"/>
                <a:cs typeface="Calibri"/>
              </a:rPr>
              <a:t>test</a:t>
            </a:r>
            <a:r>
              <a:rPr sz="2050" spc="20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constraints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specifying</a:t>
            </a:r>
            <a:endParaRPr sz="2050" dirty="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25"/>
              </a:spcBef>
            </a:pPr>
            <a:r>
              <a:rPr sz="2050" spc="-85" dirty="0">
                <a:latin typeface="Calibri"/>
                <a:cs typeface="Calibri"/>
              </a:rPr>
              <a:t>allowable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combinations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subsets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Simple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example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Palatino Linotype"/>
                <a:cs typeface="Palatino Linotype"/>
              </a:rPr>
              <a:t>formal</a:t>
            </a:r>
            <a:r>
              <a:rPr sz="2050" spc="27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Palatino Linotype"/>
                <a:cs typeface="Palatino Linotype"/>
              </a:rPr>
              <a:t>representation</a:t>
            </a:r>
            <a:r>
              <a:rPr sz="2050" spc="285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language</a:t>
            </a:r>
            <a:endParaRPr sz="2050" dirty="0">
              <a:latin typeface="Palatino Linotype"/>
              <a:cs typeface="Palatino Linotype"/>
            </a:endParaRPr>
          </a:p>
          <a:p>
            <a:pPr marL="88900" marR="206375">
              <a:lnSpc>
                <a:spcPct val="101499"/>
              </a:lnSpc>
              <a:spcBef>
                <a:spcPts val="1525"/>
              </a:spcBef>
            </a:pPr>
            <a:r>
              <a:rPr sz="2050" spc="-55" dirty="0">
                <a:latin typeface="Calibri"/>
                <a:cs typeface="Calibri"/>
              </a:rPr>
              <a:t>Allows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useful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80" dirty="0">
                <a:solidFill>
                  <a:srgbClr val="7E0000"/>
                </a:solidFill>
                <a:latin typeface="Palatino Linotype"/>
                <a:cs typeface="Palatino Linotype"/>
              </a:rPr>
              <a:t>general-purpose</a:t>
            </a:r>
            <a:r>
              <a:rPr sz="2050" spc="13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more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power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standard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FAFD6-A937-4C94-B608-545F87D0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6B8EA-7D66-4244-922A-3DF4B031C2D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105" dirty="0"/>
              <a:t>Nearly</a:t>
            </a:r>
            <a:r>
              <a:rPr spc="145" dirty="0"/>
              <a:t> </a:t>
            </a:r>
            <a:r>
              <a:rPr spc="20" dirty="0"/>
              <a:t>tree-structured</a:t>
            </a:r>
            <a:r>
              <a:rPr spc="85" dirty="0"/>
              <a:t> 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7322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Conditioning</a:t>
            </a:r>
            <a:r>
              <a:rPr sz="2050" spc="-40" dirty="0">
                <a:latin typeface="Calibri"/>
                <a:cs typeface="Calibri"/>
              </a:rPr>
              <a:t>:</a:t>
            </a:r>
            <a:r>
              <a:rPr sz="2050" spc="44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prune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neighbors’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domains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4836" y="2336660"/>
            <a:ext cx="2401570" cy="1310640"/>
            <a:chOff x="4714836" y="2336660"/>
            <a:chExt cx="2401570" cy="1310640"/>
          </a:xfrm>
        </p:grpSpPr>
        <p:sp>
          <p:nvSpPr>
            <p:cNvPr id="5" name="object 5"/>
            <p:cNvSpPr/>
            <p:nvPr/>
          </p:nvSpPr>
          <p:spPr>
            <a:xfrm>
              <a:off x="4909045" y="2344915"/>
              <a:ext cx="2199640" cy="1294130"/>
            </a:xfrm>
            <a:custGeom>
              <a:avLst/>
              <a:gdLst/>
              <a:ahLst/>
              <a:cxnLst/>
              <a:rect l="l" t="t" r="r" b="b"/>
              <a:pathLst>
                <a:path w="2199640" h="1294129">
                  <a:moveTo>
                    <a:pt x="1810994" y="1293571"/>
                  </a:moveTo>
                  <a:lnTo>
                    <a:pt x="2199068" y="840816"/>
                  </a:lnTo>
                </a:path>
                <a:path w="2199640" h="1294129">
                  <a:moveTo>
                    <a:pt x="2199068" y="840816"/>
                  </a:moveTo>
                  <a:lnTo>
                    <a:pt x="1940356" y="194030"/>
                  </a:lnTo>
                </a:path>
                <a:path w="2199640" h="1294129">
                  <a:moveTo>
                    <a:pt x="1940356" y="194030"/>
                  </a:moveTo>
                  <a:lnTo>
                    <a:pt x="970178" y="0"/>
                  </a:lnTo>
                </a:path>
                <a:path w="2199640" h="1294129">
                  <a:moveTo>
                    <a:pt x="970178" y="0"/>
                  </a:moveTo>
                  <a:lnTo>
                    <a:pt x="0" y="452742"/>
                  </a:lnTo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3091" y="2613736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40"/>
                  </a:moveTo>
                  <a:lnTo>
                    <a:pt x="6642" y="235376"/>
                  </a:lnTo>
                  <a:lnTo>
                    <a:pt x="25389" y="279797"/>
                  </a:lnTo>
                  <a:lnTo>
                    <a:pt x="54467" y="317431"/>
                  </a:lnTo>
                  <a:lnTo>
                    <a:pt x="92102" y="346507"/>
                  </a:lnTo>
                  <a:lnTo>
                    <a:pt x="136522" y="365252"/>
                  </a:lnTo>
                  <a:lnTo>
                    <a:pt x="185953" y="371894"/>
                  </a:lnTo>
                  <a:lnTo>
                    <a:pt x="235389" y="365252"/>
                  </a:lnTo>
                  <a:lnTo>
                    <a:pt x="279810" y="346507"/>
                  </a:lnTo>
                  <a:lnTo>
                    <a:pt x="317444" y="317431"/>
                  </a:lnTo>
                  <a:lnTo>
                    <a:pt x="346519" y="279797"/>
                  </a:lnTo>
                  <a:lnTo>
                    <a:pt x="365264" y="235376"/>
                  </a:lnTo>
                  <a:lnTo>
                    <a:pt x="371906" y="185940"/>
                  </a:lnTo>
                  <a:lnTo>
                    <a:pt x="365264" y="136510"/>
                  </a:lnTo>
                  <a:lnTo>
                    <a:pt x="346519" y="92092"/>
                  </a:lnTo>
                  <a:lnTo>
                    <a:pt x="317444" y="54460"/>
                  </a:lnTo>
                  <a:lnTo>
                    <a:pt x="279810" y="25386"/>
                  </a:lnTo>
                  <a:lnTo>
                    <a:pt x="235389" y="6641"/>
                  </a:lnTo>
                  <a:lnTo>
                    <a:pt x="185953" y="0"/>
                  </a:lnTo>
                  <a:lnTo>
                    <a:pt x="136522" y="6641"/>
                  </a:lnTo>
                  <a:lnTo>
                    <a:pt x="92102" y="25386"/>
                  </a:lnTo>
                  <a:lnTo>
                    <a:pt x="54467" y="54460"/>
                  </a:lnTo>
                  <a:lnTo>
                    <a:pt x="25389" y="92092"/>
                  </a:lnTo>
                  <a:lnTo>
                    <a:pt x="6642" y="136510"/>
                  </a:lnTo>
                  <a:lnTo>
                    <a:pt x="0" y="185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3091" y="2613736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906" y="185940"/>
                  </a:moveTo>
                  <a:lnTo>
                    <a:pt x="365264" y="136510"/>
                  </a:lnTo>
                  <a:lnTo>
                    <a:pt x="346519" y="92092"/>
                  </a:lnTo>
                  <a:lnTo>
                    <a:pt x="317444" y="54460"/>
                  </a:lnTo>
                  <a:lnTo>
                    <a:pt x="279810" y="25386"/>
                  </a:lnTo>
                  <a:lnTo>
                    <a:pt x="235389" y="6641"/>
                  </a:lnTo>
                  <a:lnTo>
                    <a:pt x="185953" y="0"/>
                  </a:lnTo>
                  <a:lnTo>
                    <a:pt x="136522" y="6641"/>
                  </a:lnTo>
                  <a:lnTo>
                    <a:pt x="92102" y="25386"/>
                  </a:lnTo>
                  <a:lnTo>
                    <a:pt x="54467" y="54460"/>
                  </a:lnTo>
                  <a:lnTo>
                    <a:pt x="25389" y="92092"/>
                  </a:lnTo>
                  <a:lnTo>
                    <a:pt x="6642" y="136510"/>
                  </a:lnTo>
                  <a:lnTo>
                    <a:pt x="0" y="185940"/>
                  </a:lnTo>
                  <a:lnTo>
                    <a:pt x="6642" y="235376"/>
                  </a:lnTo>
                  <a:lnTo>
                    <a:pt x="25389" y="279797"/>
                  </a:lnTo>
                  <a:lnTo>
                    <a:pt x="54467" y="317431"/>
                  </a:lnTo>
                  <a:lnTo>
                    <a:pt x="92102" y="346507"/>
                  </a:lnTo>
                  <a:lnTo>
                    <a:pt x="136522" y="365252"/>
                  </a:lnTo>
                  <a:lnTo>
                    <a:pt x="185953" y="371894"/>
                  </a:lnTo>
                  <a:lnTo>
                    <a:pt x="235389" y="365252"/>
                  </a:lnTo>
                  <a:lnTo>
                    <a:pt x="279810" y="346507"/>
                  </a:lnTo>
                  <a:lnTo>
                    <a:pt x="317444" y="317431"/>
                  </a:lnTo>
                  <a:lnTo>
                    <a:pt x="346519" y="279797"/>
                  </a:lnTo>
                  <a:lnTo>
                    <a:pt x="365264" y="235376"/>
                  </a:lnTo>
                  <a:lnTo>
                    <a:pt x="371906" y="185940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73460" y="2678065"/>
            <a:ext cx="2755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85015" y="2152726"/>
            <a:ext cx="388620" cy="388620"/>
            <a:chOff x="5685015" y="2152726"/>
            <a:chExt cx="388620" cy="388620"/>
          </a:xfrm>
        </p:grpSpPr>
        <p:sp>
          <p:nvSpPr>
            <p:cNvPr id="10" name="object 10"/>
            <p:cNvSpPr/>
            <p:nvPr/>
          </p:nvSpPr>
          <p:spPr>
            <a:xfrm>
              <a:off x="5693270" y="216098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4"/>
                  </a:lnTo>
                  <a:lnTo>
                    <a:pt x="25389" y="279804"/>
                  </a:lnTo>
                  <a:lnTo>
                    <a:pt x="54467" y="317439"/>
                  </a:lnTo>
                  <a:lnTo>
                    <a:pt x="92102" y="346517"/>
                  </a:lnTo>
                  <a:lnTo>
                    <a:pt x="136522" y="365263"/>
                  </a:lnTo>
                  <a:lnTo>
                    <a:pt x="185953" y="371906"/>
                  </a:lnTo>
                  <a:lnTo>
                    <a:pt x="235389" y="365263"/>
                  </a:lnTo>
                  <a:lnTo>
                    <a:pt x="279810" y="346517"/>
                  </a:lnTo>
                  <a:lnTo>
                    <a:pt x="317444" y="317439"/>
                  </a:lnTo>
                  <a:lnTo>
                    <a:pt x="346519" y="279804"/>
                  </a:lnTo>
                  <a:lnTo>
                    <a:pt x="365264" y="235384"/>
                  </a:lnTo>
                  <a:lnTo>
                    <a:pt x="371906" y="185953"/>
                  </a:lnTo>
                  <a:lnTo>
                    <a:pt x="365264" y="136517"/>
                  </a:lnTo>
                  <a:lnTo>
                    <a:pt x="346519" y="92096"/>
                  </a:lnTo>
                  <a:lnTo>
                    <a:pt x="317444" y="54462"/>
                  </a:lnTo>
                  <a:lnTo>
                    <a:pt x="279810" y="25386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6"/>
                  </a:lnTo>
                  <a:lnTo>
                    <a:pt x="54467" y="54462"/>
                  </a:lnTo>
                  <a:lnTo>
                    <a:pt x="25389" y="92096"/>
                  </a:lnTo>
                  <a:lnTo>
                    <a:pt x="6642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3270" y="216098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906" y="185953"/>
                  </a:moveTo>
                  <a:lnTo>
                    <a:pt x="365264" y="136517"/>
                  </a:lnTo>
                  <a:lnTo>
                    <a:pt x="346519" y="92096"/>
                  </a:lnTo>
                  <a:lnTo>
                    <a:pt x="317444" y="54462"/>
                  </a:lnTo>
                  <a:lnTo>
                    <a:pt x="279810" y="25386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6"/>
                  </a:lnTo>
                  <a:lnTo>
                    <a:pt x="54467" y="54462"/>
                  </a:lnTo>
                  <a:lnTo>
                    <a:pt x="25389" y="92096"/>
                  </a:lnTo>
                  <a:lnTo>
                    <a:pt x="6642" y="136517"/>
                  </a:lnTo>
                  <a:lnTo>
                    <a:pt x="0" y="185953"/>
                  </a:lnTo>
                  <a:lnTo>
                    <a:pt x="6642" y="235384"/>
                  </a:lnTo>
                  <a:lnTo>
                    <a:pt x="25389" y="279804"/>
                  </a:lnTo>
                  <a:lnTo>
                    <a:pt x="54467" y="317439"/>
                  </a:lnTo>
                  <a:lnTo>
                    <a:pt x="92102" y="346517"/>
                  </a:lnTo>
                  <a:lnTo>
                    <a:pt x="136522" y="365263"/>
                  </a:lnTo>
                  <a:lnTo>
                    <a:pt x="185953" y="371906"/>
                  </a:lnTo>
                  <a:lnTo>
                    <a:pt x="235389" y="365263"/>
                  </a:lnTo>
                  <a:lnTo>
                    <a:pt x="279810" y="346517"/>
                  </a:lnTo>
                  <a:lnTo>
                    <a:pt x="317444" y="317439"/>
                  </a:lnTo>
                  <a:lnTo>
                    <a:pt x="346519" y="279804"/>
                  </a:lnTo>
                  <a:lnTo>
                    <a:pt x="365264" y="235384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69508" y="2225310"/>
            <a:ext cx="23241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55193" y="2346756"/>
            <a:ext cx="388620" cy="388620"/>
            <a:chOff x="6655193" y="2346756"/>
            <a:chExt cx="388620" cy="388620"/>
          </a:xfrm>
        </p:grpSpPr>
        <p:sp>
          <p:nvSpPr>
            <p:cNvPr id="14" name="object 14"/>
            <p:cNvSpPr/>
            <p:nvPr/>
          </p:nvSpPr>
          <p:spPr>
            <a:xfrm>
              <a:off x="6663448" y="235501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63448" y="2355011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906" y="185953"/>
                  </a:move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78497" y="2419353"/>
            <a:ext cx="1466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3905" y="2993542"/>
            <a:ext cx="388620" cy="388620"/>
            <a:chOff x="6913905" y="2993542"/>
            <a:chExt cx="388620" cy="388620"/>
          </a:xfrm>
        </p:grpSpPr>
        <p:sp>
          <p:nvSpPr>
            <p:cNvPr id="18" name="object 18"/>
            <p:cNvSpPr/>
            <p:nvPr/>
          </p:nvSpPr>
          <p:spPr>
            <a:xfrm>
              <a:off x="6922160" y="3001797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9" y="365264"/>
                  </a:lnTo>
                  <a:lnTo>
                    <a:pt x="279810" y="346519"/>
                  </a:lnTo>
                  <a:lnTo>
                    <a:pt x="317444" y="317444"/>
                  </a:lnTo>
                  <a:lnTo>
                    <a:pt x="346519" y="279810"/>
                  </a:lnTo>
                  <a:lnTo>
                    <a:pt x="365264" y="235389"/>
                  </a:lnTo>
                  <a:lnTo>
                    <a:pt x="371906" y="185953"/>
                  </a:lnTo>
                  <a:lnTo>
                    <a:pt x="365264" y="136522"/>
                  </a:lnTo>
                  <a:lnTo>
                    <a:pt x="346519" y="92102"/>
                  </a:lnTo>
                  <a:lnTo>
                    <a:pt x="317444" y="54467"/>
                  </a:lnTo>
                  <a:lnTo>
                    <a:pt x="279810" y="25389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2160" y="3001797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906" y="185953"/>
                  </a:moveTo>
                  <a:lnTo>
                    <a:pt x="365264" y="136522"/>
                  </a:lnTo>
                  <a:lnTo>
                    <a:pt x="346519" y="92102"/>
                  </a:lnTo>
                  <a:lnTo>
                    <a:pt x="317444" y="54467"/>
                  </a:lnTo>
                  <a:lnTo>
                    <a:pt x="279810" y="25389"/>
                  </a:lnTo>
                  <a:lnTo>
                    <a:pt x="235389" y="6642"/>
                  </a:lnTo>
                  <a:lnTo>
                    <a:pt x="185953" y="0"/>
                  </a:lnTo>
                  <a:lnTo>
                    <a:pt x="136522" y="6642"/>
                  </a:lnTo>
                  <a:lnTo>
                    <a:pt x="92102" y="25389"/>
                  </a:lnTo>
                  <a:lnTo>
                    <a:pt x="54467" y="54467"/>
                  </a:lnTo>
                  <a:lnTo>
                    <a:pt x="25389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9" y="279810"/>
                  </a:lnTo>
                  <a:lnTo>
                    <a:pt x="54467" y="317444"/>
                  </a:lnTo>
                  <a:lnTo>
                    <a:pt x="92102" y="346519"/>
                  </a:lnTo>
                  <a:lnTo>
                    <a:pt x="136522" y="365264"/>
                  </a:lnTo>
                  <a:lnTo>
                    <a:pt x="185953" y="371906"/>
                  </a:lnTo>
                  <a:lnTo>
                    <a:pt x="235389" y="365264"/>
                  </a:lnTo>
                  <a:lnTo>
                    <a:pt x="279810" y="346519"/>
                  </a:lnTo>
                  <a:lnTo>
                    <a:pt x="317444" y="317444"/>
                  </a:lnTo>
                  <a:lnTo>
                    <a:pt x="346519" y="279810"/>
                  </a:lnTo>
                  <a:lnTo>
                    <a:pt x="365264" y="235389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64438" y="3077027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45" dirty="0">
                <a:latin typeface="Arial"/>
                <a:cs typeface="Arial"/>
              </a:rPr>
              <a:t>NSW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26014" y="3446467"/>
            <a:ext cx="388620" cy="388620"/>
            <a:chOff x="6526014" y="3446467"/>
            <a:chExt cx="388620" cy="388620"/>
          </a:xfrm>
        </p:grpSpPr>
        <p:sp>
          <p:nvSpPr>
            <p:cNvPr id="22" name="object 22"/>
            <p:cNvSpPr/>
            <p:nvPr/>
          </p:nvSpPr>
          <p:spPr>
            <a:xfrm>
              <a:off x="6534098" y="345455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0" y="185953"/>
                  </a:move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098" y="345455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09" h="372110">
                  <a:moveTo>
                    <a:pt x="371894" y="185953"/>
                  </a:move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20243" y="3539925"/>
            <a:ext cx="4000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50" spc="-85" dirty="0">
                <a:latin typeface="Arial"/>
                <a:cs typeface="Arial"/>
              </a:rPr>
              <a:t>Vic</a:t>
            </a:r>
            <a:r>
              <a:rPr sz="1800" spc="-127" baseline="6944" dirty="0">
                <a:latin typeface="Arial"/>
                <a:cs typeface="Arial"/>
              </a:rPr>
              <a:t>V</a:t>
            </a:r>
            <a:r>
              <a:rPr sz="750" spc="-85" dirty="0">
                <a:latin typeface="Arial"/>
                <a:cs typeface="Arial"/>
              </a:rPr>
              <a:t>toria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98767" y="4036656"/>
            <a:ext cx="372110" cy="372110"/>
          </a:xfrm>
          <a:custGeom>
            <a:avLst/>
            <a:gdLst/>
            <a:ahLst/>
            <a:cxnLst/>
            <a:rect l="l" t="t" r="r" b="b"/>
            <a:pathLst>
              <a:path w="372109" h="372110">
                <a:moveTo>
                  <a:pt x="371906" y="185953"/>
                </a:moveTo>
                <a:lnTo>
                  <a:pt x="365264" y="136517"/>
                </a:lnTo>
                <a:lnTo>
                  <a:pt x="346519" y="92096"/>
                </a:lnTo>
                <a:lnTo>
                  <a:pt x="317444" y="54462"/>
                </a:lnTo>
                <a:lnTo>
                  <a:pt x="279810" y="25386"/>
                </a:lnTo>
                <a:lnTo>
                  <a:pt x="235389" y="6642"/>
                </a:lnTo>
                <a:lnTo>
                  <a:pt x="185953" y="0"/>
                </a:lnTo>
                <a:lnTo>
                  <a:pt x="136522" y="6642"/>
                </a:lnTo>
                <a:lnTo>
                  <a:pt x="92102" y="25386"/>
                </a:lnTo>
                <a:lnTo>
                  <a:pt x="54467" y="54462"/>
                </a:lnTo>
                <a:lnTo>
                  <a:pt x="25389" y="92096"/>
                </a:lnTo>
                <a:lnTo>
                  <a:pt x="6642" y="136517"/>
                </a:lnTo>
                <a:lnTo>
                  <a:pt x="0" y="185953"/>
                </a:lnTo>
                <a:lnTo>
                  <a:pt x="6642" y="235384"/>
                </a:lnTo>
                <a:lnTo>
                  <a:pt x="25389" y="279804"/>
                </a:lnTo>
                <a:lnTo>
                  <a:pt x="54467" y="317439"/>
                </a:lnTo>
                <a:lnTo>
                  <a:pt x="92102" y="346517"/>
                </a:lnTo>
                <a:lnTo>
                  <a:pt x="136522" y="365263"/>
                </a:lnTo>
                <a:lnTo>
                  <a:pt x="185953" y="371906"/>
                </a:lnTo>
                <a:lnTo>
                  <a:pt x="235389" y="365263"/>
                </a:lnTo>
                <a:lnTo>
                  <a:pt x="279810" y="346517"/>
                </a:lnTo>
                <a:lnTo>
                  <a:pt x="317444" y="317439"/>
                </a:lnTo>
                <a:lnTo>
                  <a:pt x="346519" y="279804"/>
                </a:lnTo>
                <a:lnTo>
                  <a:pt x="365264" y="235384"/>
                </a:lnTo>
                <a:lnTo>
                  <a:pt x="371906" y="185953"/>
                </a:lnTo>
                <a:close/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33222" y="4100986"/>
            <a:ext cx="1206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70440" y="4020515"/>
            <a:ext cx="372110" cy="372110"/>
          </a:xfrm>
          <a:custGeom>
            <a:avLst/>
            <a:gdLst/>
            <a:ahLst/>
            <a:cxnLst/>
            <a:rect l="l" t="t" r="r" b="b"/>
            <a:pathLst>
              <a:path w="372110" h="372110">
                <a:moveTo>
                  <a:pt x="371894" y="185953"/>
                </a:moveTo>
                <a:lnTo>
                  <a:pt x="365252" y="136522"/>
                </a:lnTo>
                <a:lnTo>
                  <a:pt x="346507" y="92102"/>
                </a:lnTo>
                <a:lnTo>
                  <a:pt x="317433" y="54467"/>
                </a:lnTo>
                <a:lnTo>
                  <a:pt x="279801" y="25389"/>
                </a:lnTo>
                <a:lnTo>
                  <a:pt x="235383" y="6642"/>
                </a:lnTo>
                <a:lnTo>
                  <a:pt x="185953" y="0"/>
                </a:lnTo>
                <a:lnTo>
                  <a:pt x="136517" y="6642"/>
                </a:lnTo>
                <a:lnTo>
                  <a:pt x="92096" y="25389"/>
                </a:lnTo>
                <a:lnTo>
                  <a:pt x="54462" y="54467"/>
                </a:lnTo>
                <a:lnTo>
                  <a:pt x="25386" y="92102"/>
                </a:lnTo>
                <a:lnTo>
                  <a:pt x="6642" y="136522"/>
                </a:lnTo>
                <a:lnTo>
                  <a:pt x="0" y="185953"/>
                </a:lnTo>
                <a:lnTo>
                  <a:pt x="6642" y="235389"/>
                </a:lnTo>
                <a:lnTo>
                  <a:pt x="25386" y="279810"/>
                </a:lnTo>
                <a:lnTo>
                  <a:pt x="54462" y="317444"/>
                </a:lnTo>
                <a:lnTo>
                  <a:pt x="92096" y="346519"/>
                </a:lnTo>
                <a:lnTo>
                  <a:pt x="136517" y="365264"/>
                </a:lnTo>
                <a:lnTo>
                  <a:pt x="185953" y="371906"/>
                </a:lnTo>
                <a:lnTo>
                  <a:pt x="235383" y="365264"/>
                </a:lnTo>
                <a:lnTo>
                  <a:pt x="279801" y="346519"/>
                </a:lnTo>
                <a:lnTo>
                  <a:pt x="317433" y="317444"/>
                </a:lnTo>
                <a:lnTo>
                  <a:pt x="346507" y="279810"/>
                </a:lnTo>
                <a:lnTo>
                  <a:pt x="365252" y="235389"/>
                </a:lnTo>
                <a:lnTo>
                  <a:pt x="371894" y="185953"/>
                </a:lnTo>
                <a:close/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4882" y="4084857"/>
            <a:ext cx="1206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86509" y="2320518"/>
            <a:ext cx="2401570" cy="1310640"/>
            <a:chOff x="1486509" y="2320518"/>
            <a:chExt cx="2401570" cy="1310640"/>
          </a:xfrm>
        </p:grpSpPr>
        <p:sp>
          <p:nvSpPr>
            <p:cNvPr id="30" name="object 30"/>
            <p:cNvSpPr/>
            <p:nvPr/>
          </p:nvSpPr>
          <p:spPr>
            <a:xfrm>
              <a:off x="1680717" y="2328773"/>
              <a:ext cx="2199640" cy="1294130"/>
            </a:xfrm>
            <a:custGeom>
              <a:avLst/>
              <a:gdLst/>
              <a:ahLst/>
              <a:cxnLst/>
              <a:rect l="l" t="t" r="r" b="b"/>
              <a:pathLst>
                <a:path w="2199640" h="1294129">
                  <a:moveTo>
                    <a:pt x="1810994" y="1293571"/>
                  </a:moveTo>
                  <a:lnTo>
                    <a:pt x="2199068" y="840816"/>
                  </a:lnTo>
                </a:path>
                <a:path w="2199640" h="1294129">
                  <a:moveTo>
                    <a:pt x="2199068" y="840816"/>
                  </a:moveTo>
                  <a:lnTo>
                    <a:pt x="1940344" y="194030"/>
                  </a:lnTo>
                </a:path>
                <a:path w="2199640" h="1294129">
                  <a:moveTo>
                    <a:pt x="1940344" y="194030"/>
                  </a:moveTo>
                  <a:lnTo>
                    <a:pt x="970165" y="0"/>
                  </a:lnTo>
                </a:path>
                <a:path w="2199640" h="1294129">
                  <a:moveTo>
                    <a:pt x="970165" y="0"/>
                  </a:moveTo>
                  <a:lnTo>
                    <a:pt x="0" y="452755"/>
                  </a:lnTo>
                </a:path>
                <a:path w="2199640" h="1294129">
                  <a:moveTo>
                    <a:pt x="0" y="452755"/>
                  </a:moveTo>
                  <a:lnTo>
                    <a:pt x="1034846" y="840816"/>
                  </a:lnTo>
                </a:path>
                <a:path w="2199640" h="1294129">
                  <a:moveTo>
                    <a:pt x="1034846" y="840816"/>
                  </a:moveTo>
                  <a:lnTo>
                    <a:pt x="970165" y="0"/>
                  </a:lnTo>
                </a:path>
                <a:path w="2199640" h="1294129">
                  <a:moveTo>
                    <a:pt x="1034846" y="840816"/>
                  </a:moveTo>
                  <a:lnTo>
                    <a:pt x="1940344" y="194030"/>
                  </a:lnTo>
                </a:path>
                <a:path w="2199640" h="1294129">
                  <a:moveTo>
                    <a:pt x="1034846" y="840816"/>
                  </a:moveTo>
                  <a:lnTo>
                    <a:pt x="2199068" y="840816"/>
                  </a:lnTo>
                </a:path>
                <a:path w="2199640" h="1294129">
                  <a:moveTo>
                    <a:pt x="1034846" y="840816"/>
                  </a:moveTo>
                  <a:lnTo>
                    <a:pt x="1810994" y="1293571"/>
                  </a:lnTo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94764" y="2597594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3"/>
                  </a:lnTo>
                  <a:lnTo>
                    <a:pt x="25386" y="279801"/>
                  </a:lnTo>
                  <a:lnTo>
                    <a:pt x="54462" y="317433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lnTo>
                    <a:pt x="365252" y="136517"/>
                  </a:lnTo>
                  <a:lnTo>
                    <a:pt x="346507" y="92096"/>
                  </a:lnTo>
                  <a:lnTo>
                    <a:pt x="317433" y="54462"/>
                  </a:lnTo>
                  <a:lnTo>
                    <a:pt x="279801" y="25386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6"/>
                  </a:lnTo>
                  <a:lnTo>
                    <a:pt x="54462" y="54462"/>
                  </a:lnTo>
                  <a:lnTo>
                    <a:pt x="25386" y="92096"/>
                  </a:lnTo>
                  <a:lnTo>
                    <a:pt x="6642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4764" y="2597594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53"/>
                  </a:moveTo>
                  <a:lnTo>
                    <a:pt x="365252" y="136517"/>
                  </a:lnTo>
                  <a:lnTo>
                    <a:pt x="346507" y="92096"/>
                  </a:lnTo>
                  <a:lnTo>
                    <a:pt x="317433" y="54462"/>
                  </a:lnTo>
                  <a:lnTo>
                    <a:pt x="279801" y="25386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6"/>
                  </a:lnTo>
                  <a:lnTo>
                    <a:pt x="54462" y="54462"/>
                  </a:lnTo>
                  <a:lnTo>
                    <a:pt x="25386" y="92096"/>
                  </a:lnTo>
                  <a:lnTo>
                    <a:pt x="6642" y="136517"/>
                  </a:lnTo>
                  <a:lnTo>
                    <a:pt x="0" y="185953"/>
                  </a:lnTo>
                  <a:lnTo>
                    <a:pt x="6642" y="235383"/>
                  </a:lnTo>
                  <a:lnTo>
                    <a:pt x="25386" y="279801"/>
                  </a:lnTo>
                  <a:lnTo>
                    <a:pt x="54462" y="317433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45120" y="2661923"/>
            <a:ext cx="27559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WA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56687" y="2136584"/>
            <a:ext cx="388620" cy="388620"/>
            <a:chOff x="2456687" y="2136584"/>
            <a:chExt cx="388620" cy="388620"/>
          </a:xfrm>
        </p:grpSpPr>
        <p:sp>
          <p:nvSpPr>
            <p:cNvPr id="35" name="object 35"/>
            <p:cNvSpPr/>
            <p:nvPr/>
          </p:nvSpPr>
          <p:spPr>
            <a:xfrm>
              <a:off x="2464942" y="2144839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3" y="365264"/>
                  </a:lnTo>
                  <a:lnTo>
                    <a:pt x="279801" y="346519"/>
                  </a:lnTo>
                  <a:lnTo>
                    <a:pt x="317433" y="317444"/>
                  </a:lnTo>
                  <a:lnTo>
                    <a:pt x="346507" y="279810"/>
                  </a:lnTo>
                  <a:lnTo>
                    <a:pt x="365252" y="235389"/>
                  </a:lnTo>
                  <a:lnTo>
                    <a:pt x="371894" y="185953"/>
                  </a:lnTo>
                  <a:lnTo>
                    <a:pt x="365252" y="136522"/>
                  </a:lnTo>
                  <a:lnTo>
                    <a:pt x="346507" y="92102"/>
                  </a:lnTo>
                  <a:lnTo>
                    <a:pt x="317433" y="54467"/>
                  </a:lnTo>
                  <a:lnTo>
                    <a:pt x="279801" y="25389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64942" y="2144839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53"/>
                  </a:moveTo>
                  <a:lnTo>
                    <a:pt x="365252" y="136522"/>
                  </a:lnTo>
                  <a:lnTo>
                    <a:pt x="346507" y="92102"/>
                  </a:lnTo>
                  <a:lnTo>
                    <a:pt x="317433" y="54467"/>
                  </a:lnTo>
                  <a:lnTo>
                    <a:pt x="279801" y="25389"/>
                  </a:lnTo>
                  <a:lnTo>
                    <a:pt x="235383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3" y="365264"/>
                  </a:lnTo>
                  <a:lnTo>
                    <a:pt x="279801" y="346519"/>
                  </a:lnTo>
                  <a:lnTo>
                    <a:pt x="317433" y="317444"/>
                  </a:lnTo>
                  <a:lnTo>
                    <a:pt x="346507" y="279810"/>
                  </a:lnTo>
                  <a:lnTo>
                    <a:pt x="365252" y="235389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41168" y="2209181"/>
            <a:ext cx="23241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21368" y="2977413"/>
            <a:ext cx="388620" cy="388620"/>
            <a:chOff x="2521368" y="2977413"/>
            <a:chExt cx="388620" cy="388620"/>
          </a:xfrm>
        </p:grpSpPr>
        <p:sp>
          <p:nvSpPr>
            <p:cNvPr id="39" name="object 39"/>
            <p:cNvSpPr/>
            <p:nvPr/>
          </p:nvSpPr>
          <p:spPr>
            <a:xfrm>
              <a:off x="252962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40"/>
                  </a:moveTo>
                  <a:lnTo>
                    <a:pt x="6641" y="235376"/>
                  </a:lnTo>
                  <a:lnTo>
                    <a:pt x="25386" y="279797"/>
                  </a:lnTo>
                  <a:lnTo>
                    <a:pt x="54460" y="317431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lnTo>
                    <a:pt x="365252" y="136510"/>
                  </a:lnTo>
                  <a:lnTo>
                    <a:pt x="346507" y="92092"/>
                  </a:lnTo>
                  <a:lnTo>
                    <a:pt x="317431" y="54460"/>
                  </a:lnTo>
                  <a:lnTo>
                    <a:pt x="279797" y="25386"/>
                  </a:lnTo>
                  <a:lnTo>
                    <a:pt x="235376" y="6641"/>
                  </a:lnTo>
                  <a:lnTo>
                    <a:pt x="185940" y="0"/>
                  </a:lnTo>
                  <a:lnTo>
                    <a:pt x="136510" y="6641"/>
                  </a:lnTo>
                  <a:lnTo>
                    <a:pt x="92092" y="25386"/>
                  </a:lnTo>
                  <a:lnTo>
                    <a:pt x="54460" y="54460"/>
                  </a:lnTo>
                  <a:lnTo>
                    <a:pt x="25386" y="92092"/>
                  </a:lnTo>
                  <a:lnTo>
                    <a:pt x="6641" y="136510"/>
                  </a:lnTo>
                  <a:lnTo>
                    <a:pt x="0" y="185940"/>
                  </a:lnTo>
                  <a:close/>
                </a:path>
              </a:pathLst>
            </a:custGeom>
            <a:solidFill>
              <a:srgbClr val="FFA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2962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40"/>
                  </a:moveTo>
                  <a:lnTo>
                    <a:pt x="365252" y="136510"/>
                  </a:lnTo>
                  <a:lnTo>
                    <a:pt x="346507" y="92092"/>
                  </a:lnTo>
                  <a:lnTo>
                    <a:pt x="317431" y="54460"/>
                  </a:lnTo>
                  <a:lnTo>
                    <a:pt x="279797" y="25386"/>
                  </a:lnTo>
                  <a:lnTo>
                    <a:pt x="235376" y="6641"/>
                  </a:lnTo>
                  <a:lnTo>
                    <a:pt x="185940" y="0"/>
                  </a:lnTo>
                  <a:lnTo>
                    <a:pt x="136510" y="6641"/>
                  </a:lnTo>
                  <a:lnTo>
                    <a:pt x="92092" y="25386"/>
                  </a:lnTo>
                  <a:lnTo>
                    <a:pt x="54460" y="54460"/>
                  </a:lnTo>
                  <a:lnTo>
                    <a:pt x="25386" y="92092"/>
                  </a:lnTo>
                  <a:lnTo>
                    <a:pt x="6641" y="136510"/>
                  </a:lnTo>
                  <a:lnTo>
                    <a:pt x="0" y="185940"/>
                  </a:lnTo>
                  <a:lnTo>
                    <a:pt x="6641" y="235376"/>
                  </a:lnTo>
                  <a:lnTo>
                    <a:pt x="25386" y="279797"/>
                  </a:lnTo>
                  <a:lnTo>
                    <a:pt x="54460" y="317431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99385" y="3049997"/>
            <a:ext cx="23304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Arial"/>
                <a:cs typeface="Arial"/>
              </a:rPr>
              <a:t>SA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26866" y="2330627"/>
            <a:ext cx="388620" cy="388620"/>
            <a:chOff x="3426866" y="2330627"/>
            <a:chExt cx="388620" cy="388620"/>
          </a:xfrm>
        </p:grpSpPr>
        <p:sp>
          <p:nvSpPr>
            <p:cNvPr id="43" name="object 43"/>
            <p:cNvSpPr/>
            <p:nvPr/>
          </p:nvSpPr>
          <p:spPr>
            <a:xfrm>
              <a:off x="3435121" y="233888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5121" y="2338882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53"/>
                  </a:moveTo>
                  <a:lnTo>
                    <a:pt x="365252" y="136517"/>
                  </a:lnTo>
                  <a:lnTo>
                    <a:pt x="346507" y="92096"/>
                  </a:lnTo>
                  <a:lnTo>
                    <a:pt x="317431" y="54462"/>
                  </a:lnTo>
                  <a:lnTo>
                    <a:pt x="279797" y="25386"/>
                  </a:lnTo>
                  <a:lnTo>
                    <a:pt x="235376" y="6642"/>
                  </a:lnTo>
                  <a:lnTo>
                    <a:pt x="185940" y="0"/>
                  </a:lnTo>
                  <a:lnTo>
                    <a:pt x="136510" y="6642"/>
                  </a:lnTo>
                  <a:lnTo>
                    <a:pt x="92092" y="25386"/>
                  </a:lnTo>
                  <a:lnTo>
                    <a:pt x="54460" y="54462"/>
                  </a:lnTo>
                  <a:lnTo>
                    <a:pt x="25386" y="92096"/>
                  </a:lnTo>
                  <a:lnTo>
                    <a:pt x="6641" y="136517"/>
                  </a:lnTo>
                  <a:lnTo>
                    <a:pt x="0" y="185953"/>
                  </a:lnTo>
                  <a:lnTo>
                    <a:pt x="6641" y="235383"/>
                  </a:lnTo>
                  <a:lnTo>
                    <a:pt x="25386" y="279801"/>
                  </a:lnTo>
                  <a:lnTo>
                    <a:pt x="54460" y="317433"/>
                  </a:lnTo>
                  <a:lnTo>
                    <a:pt x="92092" y="346507"/>
                  </a:lnTo>
                  <a:lnTo>
                    <a:pt x="136510" y="365252"/>
                  </a:lnTo>
                  <a:lnTo>
                    <a:pt x="185940" y="371894"/>
                  </a:lnTo>
                  <a:lnTo>
                    <a:pt x="235376" y="365252"/>
                  </a:lnTo>
                  <a:lnTo>
                    <a:pt x="279797" y="346507"/>
                  </a:lnTo>
                  <a:lnTo>
                    <a:pt x="317431" y="317433"/>
                  </a:lnTo>
                  <a:lnTo>
                    <a:pt x="346507" y="279801"/>
                  </a:lnTo>
                  <a:lnTo>
                    <a:pt x="365252" y="235383"/>
                  </a:lnTo>
                  <a:lnTo>
                    <a:pt x="371894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50158" y="2403212"/>
            <a:ext cx="14668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85578" y="2977413"/>
            <a:ext cx="388620" cy="388620"/>
            <a:chOff x="3685578" y="2977413"/>
            <a:chExt cx="388620" cy="388620"/>
          </a:xfrm>
        </p:grpSpPr>
        <p:sp>
          <p:nvSpPr>
            <p:cNvPr id="47" name="object 47"/>
            <p:cNvSpPr/>
            <p:nvPr/>
          </p:nvSpPr>
          <p:spPr>
            <a:xfrm>
              <a:off x="369383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40"/>
                  </a:moveTo>
                  <a:lnTo>
                    <a:pt x="6642" y="235376"/>
                  </a:lnTo>
                  <a:lnTo>
                    <a:pt x="25386" y="279797"/>
                  </a:lnTo>
                  <a:lnTo>
                    <a:pt x="54462" y="317431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lnTo>
                    <a:pt x="365252" y="136510"/>
                  </a:lnTo>
                  <a:lnTo>
                    <a:pt x="346507" y="92092"/>
                  </a:lnTo>
                  <a:lnTo>
                    <a:pt x="317433" y="54460"/>
                  </a:lnTo>
                  <a:lnTo>
                    <a:pt x="279801" y="25386"/>
                  </a:lnTo>
                  <a:lnTo>
                    <a:pt x="235383" y="6641"/>
                  </a:lnTo>
                  <a:lnTo>
                    <a:pt x="185953" y="0"/>
                  </a:lnTo>
                  <a:lnTo>
                    <a:pt x="136517" y="6641"/>
                  </a:lnTo>
                  <a:lnTo>
                    <a:pt x="92096" y="25386"/>
                  </a:lnTo>
                  <a:lnTo>
                    <a:pt x="54462" y="54460"/>
                  </a:lnTo>
                  <a:lnTo>
                    <a:pt x="25386" y="92092"/>
                  </a:lnTo>
                  <a:lnTo>
                    <a:pt x="6642" y="136510"/>
                  </a:lnTo>
                  <a:lnTo>
                    <a:pt x="0" y="185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3833" y="2985668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894" y="185940"/>
                  </a:moveTo>
                  <a:lnTo>
                    <a:pt x="365252" y="136510"/>
                  </a:lnTo>
                  <a:lnTo>
                    <a:pt x="346507" y="92092"/>
                  </a:lnTo>
                  <a:lnTo>
                    <a:pt x="317433" y="54460"/>
                  </a:lnTo>
                  <a:lnTo>
                    <a:pt x="279801" y="25386"/>
                  </a:lnTo>
                  <a:lnTo>
                    <a:pt x="235383" y="6641"/>
                  </a:lnTo>
                  <a:lnTo>
                    <a:pt x="185953" y="0"/>
                  </a:lnTo>
                  <a:lnTo>
                    <a:pt x="136517" y="6641"/>
                  </a:lnTo>
                  <a:lnTo>
                    <a:pt x="92096" y="25386"/>
                  </a:lnTo>
                  <a:lnTo>
                    <a:pt x="54462" y="54460"/>
                  </a:lnTo>
                  <a:lnTo>
                    <a:pt x="25386" y="92092"/>
                  </a:lnTo>
                  <a:lnTo>
                    <a:pt x="6642" y="136510"/>
                  </a:lnTo>
                  <a:lnTo>
                    <a:pt x="0" y="185940"/>
                  </a:lnTo>
                  <a:lnTo>
                    <a:pt x="6642" y="235376"/>
                  </a:lnTo>
                  <a:lnTo>
                    <a:pt x="25386" y="279797"/>
                  </a:lnTo>
                  <a:lnTo>
                    <a:pt x="54462" y="317431"/>
                  </a:lnTo>
                  <a:lnTo>
                    <a:pt x="92096" y="346507"/>
                  </a:lnTo>
                  <a:lnTo>
                    <a:pt x="136517" y="365252"/>
                  </a:lnTo>
                  <a:lnTo>
                    <a:pt x="185953" y="371894"/>
                  </a:lnTo>
                  <a:lnTo>
                    <a:pt x="235383" y="365252"/>
                  </a:lnTo>
                  <a:lnTo>
                    <a:pt x="279801" y="346507"/>
                  </a:lnTo>
                  <a:lnTo>
                    <a:pt x="317433" y="317431"/>
                  </a:lnTo>
                  <a:lnTo>
                    <a:pt x="346507" y="279797"/>
                  </a:lnTo>
                  <a:lnTo>
                    <a:pt x="365252" y="235376"/>
                  </a:lnTo>
                  <a:lnTo>
                    <a:pt x="371894" y="185940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36111" y="3060885"/>
            <a:ext cx="297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45" dirty="0">
                <a:latin typeface="Arial"/>
                <a:cs typeface="Arial"/>
              </a:rPr>
              <a:t>NSW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97674" y="3430325"/>
            <a:ext cx="388620" cy="388620"/>
            <a:chOff x="3297674" y="3430325"/>
            <a:chExt cx="388620" cy="388620"/>
          </a:xfrm>
        </p:grpSpPr>
        <p:sp>
          <p:nvSpPr>
            <p:cNvPr id="51" name="object 51"/>
            <p:cNvSpPr/>
            <p:nvPr/>
          </p:nvSpPr>
          <p:spPr>
            <a:xfrm>
              <a:off x="3305759" y="3438410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0" y="185953"/>
                  </a:move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05759" y="3438410"/>
              <a:ext cx="372110" cy="372110"/>
            </a:xfrm>
            <a:custGeom>
              <a:avLst/>
              <a:gdLst/>
              <a:ahLst/>
              <a:cxnLst/>
              <a:rect l="l" t="t" r="r" b="b"/>
              <a:pathLst>
                <a:path w="372110" h="372110">
                  <a:moveTo>
                    <a:pt x="371906" y="185953"/>
                  </a:moveTo>
                  <a:lnTo>
                    <a:pt x="365263" y="136522"/>
                  </a:lnTo>
                  <a:lnTo>
                    <a:pt x="346517" y="92102"/>
                  </a:lnTo>
                  <a:lnTo>
                    <a:pt x="317439" y="54467"/>
                  </a:lnTo>
                  <a:lnTo>
                    <a:pt x="279804" y="25389"/>
                  </a:lnTo>
                  <a:lnTo>
                    <a:pt x="235384" y="6642"/>
                  </a:lnTo>
                  <a:lnTo>
                    <a:pt x="185953" y="0"/>
                  </a:lnTo>
                  <a:lnTo>
                    <a:pt x="136517" y="6642"/>
                  </a:lnTo>
                  <a:lnTo>
                    <a:pt x="92096" y="25389"/>
                  </a:lnTo>
                  <a:lnTo>
                    <a:pt x="54462" y="54467"/>
                  </a:lnTo>
                  <a:lnTo>
                    <a:pt x="25386" y="92102"/>
                  </a:lnTo>
                  <a:lnTo>
                    <a:pt x="6642" y="136522"/>
                  </a:lnTo>
                  <a:lnTo>
                    <a:pt x="0" y="185953"/>
                  </a:lnTo>
                  <a:lnTo>
                    <a:pt x="6642" y="235389"/>
                  </a:lnTo>
                  <a:lnTo>
                    <a:pt x="25386" y="279810"/>
                  </a:lnTo>
                  <a:lnTo>
                    <a:pt x="54462" y="317444"/>
                  </a:lnTo>
                  <a:lnTo>
                    <a:pt x="92096" y="346519"/>
                  </a:lnTo>
                  <a:lnTo>
                    <a:pt x="136517" y="365264"/>
                  </a:lnTo>
                  <a:lnTo>
                    <a:pt x="185953" y="371906"/>
                  </a:lnTo>
                  <a:lnTo>
                    <a:pt x="235384" y="365264"/>
                  </a:lnTo>
                  <a:lnTo>
                    <a:pt x="279804" y="346519"/>
                  </a:lnTo>
                  <a:lnTo>
                    <a:pt x="317439" y="317444"/>
                  </a:lnTo>
                  <a:lnTo>
                    <a:pt x="346517" y="279810"/>
                  </a:lnTo>
                  <a:lnTo>
                    <a:pt x="365263" y="235389"/>
                  </a:lnTo>
                  <a:lnTo>
                    <a:pt x="371906" y="185953"/>
                  </a:lnTo>
                  <a:close/>
                </a:path>
              </a:pathLst>
            </a:custGeom>
            <a:ln w="16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291916" y="3523784"/>
            <a:ext cx="40005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50" spc="-85" dirty="0">
                <a:latin typeface="Arial"/>
                <a:cs typeface="Arial"/>
              </a:rPr>
              <a:t>Vic</a:t>
            </a:r>
            <a:r>
              <a:rPr sz="1800" spc="-127" baseline="6944" dirty="0">
                <a:latin typeface="Arial"/>
                <a:cs typeface="Arial"/>
              </a:rPr>
              <a:t>V</a:t>
            </a:r>
            <a:r>
              <a:rPr sz="750" spc="-85" dirty="0">
                <a:latin typeface="Arial"/>
                <a:cs typeface="Arial"/>
              </a:rPr>
              <a:t>toria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248570" y="3050617"/>
            <a:ext cx="412115" cy="282575"/>
            <a:chOff x="4248570" y="3050617"/>
            <a:chExt cx="412115" cy="282575"/>
          </a:xfrm>
        </p:grpSpPr>
        <p:sp>
          <p:nvSpPr>
            <p:cNvPr id="55" name="object 55"/>
            <p:cNvSpPr/>
            <p:nvPr/>
          </p:nvSpPr>
          <p:spPr>
            <a:xfrm>
              <a:off x="4260697" y="3062744"/>
              <a:ext cx="387985" cy="258445"/>
            </a:xfrm>
            <a:custGeom>
              <a:avLst/>
              <a:gdLst/>
              <a:ahLst/>
              <a:cxnLst/>
              <a:rect l="l" t="t" r="r" b="b"/>
              <a:pathLst>
                <a:path w="387985" h="258445">
                  <a:moveTo>
                    <a:pt x="0" y="64566"/>
                  </a:moveTo>
                  <a:lnTo>
                    <a:pt x="0" y="193700"/>
                  </a:lnTo>
                  <a:lnTo>
                    <a:pt x="258267" y="193700"/>
                  </a:lnTo>
                  <a:lnTo>
                    <a:pt x="258267" y="258267"/>
                  </a:lnTo>
                  <a:lnTo>
                    <a:pt x="387400" y="129133"/>
                  </a:lnTo>
                  <a:lnTo>
                    <a:pt x="258267" y="0"/>
                  </a:lnTo>
                  <a:lnTo>
                    <a:pt x="258267" y="64566"/>
                  </a:lnTo>
                  <a:lnTo>
                    <a:pt x="0" y="6456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0697" y="3062744"/>
              <a:ext cx="387985" cy="258445"/>
            </a:xfrm>
            <a:custGeom>
              <a:avLst/>
              <a:gdLst/>
              <a:ahLst/>
              <a:cxnLst/>
              <a:rect l="l" t="t" r="r" b="b"/>
              <a:pathLst>
                <a:path w="387985" h="258445">
                  <a:moveTo>
                    <a:pt x="258267" y="64566"/>
                  </a:moveTo>
                  <a:lnTo>
                    <a:pt x="258267" y="0"/>
                  </a:lnTo>
                  <a:lnTo>
                    <a:pt x="387400" y="129133"/>
                  </a:lnTo>
                  <a:lnTo>
                    <a:pt x="258267" y="258267"/>
                  </a:lnTo>
                  <a:lnTo>
                    <a:pt x="258267" y="193700"/>
                  </a:lnTo>
                  <a:lnTo>
                    <a:pt x="0" y="193700"/>
                  </a:lnTo>
                  <a:lnTo>
                    <a:pt x="0" y="64566"/>
                  </a:lnTo>
                  <a:lnTo>
                    <a:pt x="258267" y="64566"/>
                  </a:lnTo>
                  <a:close/>
                </a:path>
              </a:pathLst>
            </a:custGeom>
            <a:ln w="242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58472" y="4672042"/>
            <a:ext cx="6971030" cy="11684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165" marR="506095">
              <a:lnSpc>
                <a:spcPct val="101499"/>
              </a:lnSpc>
              <a:spcBef>
                <a:spcPts val="80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Cutset</a:t>
            </a:r>
            <a:r>
              <a:rPr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conditioning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10" dirty="0">
                <a:latin typeface="Calibri"/>
                <a:cs typeface="Calibri"/>
              </a:rPr>
              <a:t>(in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ways)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remaining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tree</a:t>
            </a:r>
            <a:endParaRPr sz="20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  <a:tabLst>
                <a:tab pos="1574800" algn="l"/>
                <a:tab pos="2049780" algn="l"/>
              </a:tabLst>
            </a:pPr>
            <a:r>
              <a:rPr sz="2050" spc="-30" dirty="0">
                <a:latin typeface="Calibri"/>
                <a:cs typeface="Calibri"/>
              </a:rPr>
              <a:t>Cutset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size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spc="-70" dirty="0">
                <a:latin typeface="Calibri"/>
                <a:cs typeface="Calibri"/>
              </a:rPr>
              <a:t>runtime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5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b="0" i="1" spc="120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25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−</a:t>
            </a:r>
            <a:r>
              <a:rPr sz="2050" spc="-19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spc="-15" baseline="29761" dirty="0">
                <a:solidFill>
                  <a:srgbClr val="990099"/>
                </a:solidFill>
                <a:latin typeface="Times New Roman"/>
                <a:cs typeface="Times New Roman"/>
              </a:rPr>
              <a:t>2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very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fast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small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360CECC-D3C1-412A-B212-7059B609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362F7ED-C2C9-49B8-B3BD-B62E2DE4842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Iterative</a:t>
            </a:r>
            <a:r>
              <a:rPr spc="135" dirty="0"/>
              <a:t> </a:t>
            </a:r>
            <a:r>
              <a:rPr spc="15" dirty="0"/>
              <a:t>algorithms</a:t>
            </a:r>
            <a:r>
              <a:rPr spc="150" dirty="0"/>
              <a:t> </a:t>
            </a:r>
            <a:r>
              <a:rPr spc="60" dirty="0"/>
              <a:t>for</a:t>
            </a:r>
            <a:r>
              <a:rPr spc="135" dirty="0"/>
              <a:t> </a:t>
            </a:r>
            <a:r>
              <a:rPr spc="8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839584" cy="345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49375">
              <a:lnSpc>
                <a:spcPct val="101000"/>
              </a:lnSpc>
              <a:spcBef>
                <a:spcPts val="90"/>
              </a:spcBef>
            </a:pPr>
            <a:r>
              <a:rPr sz="2050" spc="-20" dirty="0">
                <a:latin typeface="Calibri"/>
                <a:cs typeface="Calibri"/>
              </a:rPr>
              <a:t>Hill-climbing,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simulated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annealing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typically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work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“complete”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states,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25" dirty="0">
                <a:latin typeface="Calibri"/>
                <a:cs typeface="Calibri"/>
              </a:rPr>
              <a:t>To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apply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65" dirty="0">
                <a:latin typeface="Calibri"/>
                <a:cs typeface="Calibri"/>
              </a:rPr>
              <a:t>CSPs:</a:t>
            </a:r>
            <a:endParaRPr sz="2050">
              <a:latin typeface="Calibri"/>
              <a:cs typeface="Calibri"/>
            </a:endParaRPr>
          </a:p>
          <a:p>
            <a:pPr marL="378460" marR="2376805" indent="-635">
              <a:lnSpc>
                <a:spcPct val="101499"/>
              </a:lnSpc>
            </a:pPr>
            <a:r>
              <a:rPr sz="2050" spc="-80" dirty="0">
                <a:latin typeface="Calibri"/>
                <a:cs typeface="Calibri"/>
              </a:rPr>
              <a:t>allow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unsatisfied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operators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Palatino Linotype"/>
                <a:cs typeface="Palatino Linotype"/>
              </a:rPr>
              <a:t>reassign</a:t>
            </a:r>
            <a:r>
              <a:rPr sz="2050" spc="130" dirty="0">
                <a:solidFill>
                  <a:srgbClr val="7E0000"/>
                </a:solidFill>
                <a:latin typeface="Palatino Linotype"/>
                <a:cs typeface="Palatino Linotype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>
              <a:latin typeface="Calibri"/>
              <a:cs typeface="Calibri"/>
            </a:endParaRPr>
          </a:p>
          <a:p>
            <a:pPr marL="12700" marR="888365" indent="-635">
              <a:lnSpc>
                <a:spcPct val="163400"/>
              </a:lnSpc>
            </a:pPr>
            <a:r>
              <a:rPr sz="2050" spc="-50" dirty="0">
                <a:latin typeface="Calibri"/>
                <a:cs typeface="Calibri"/>
              </a:rPr>
              <a:t>Variable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selection:</a:t>
            </a:r>
            <a:r>
              <a:rPr sz="2050" spc="-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randomly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conflicted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Value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selection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min-conflicts</a:t>
            </a:r>
            <a:r>
              <a:rPr sz="2050" spc="21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heuristic: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spc="-80" dirty="0">
                <a:latin typeface="Calibri"/>
                <a:cs typeface="Calibri"/>
              </a:rPr>
              <a:t>choose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violates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fewest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hillclimb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total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number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violated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ADD7A-6465-4A53-B434-C0ADF965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72D35-5BD4-4B91-B17A-88E9E239BCF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7" y="1605755"/>
            <a:ext cx="7247255" cy="5255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kind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problem:</a:t>
            </a:r>
            <a:endParaRPr sz="2050" dirty="0">
              <a:latin typeface="Calibri"/>
              <a:cs typeface="Calibri"/>
            </a:endParaRPr>
          </a:p>
          <a:p>
            <a:pPr marL="378460" marR="1753870" indent="-635">
              <a:lnSpc>
                <a:spcPct val="101000"/>
              </a:lnSpc>
              <a:spcBef>
                <a:spcPts val="10"/>
              </a:spcBef>
            </a:pPr>
            <a:r>
              <a:rPr sz="2050" spc="-50" dirty="0">
                <a:latin typeface="Calibri"/>
                <a:cs typeface="Calibri"/>
              </a:rPr>
              <a:t>states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fixed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test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defined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constraints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endParaRPr sz="2050" dirty="0">
              <a:latin typeface="Calibri"/>
              <a:cs typeface="Calibri"/>
            </a:endParaRPr>
          </a:p>
          <a:p>
            <a:pPr marL="12700" marR="5080" indent="-635">
              <a:lnSpc>
                <a:spcPct val="163400"/>
              </a:lnSpc>
            </a:pPr>
            <a:r>
              <a:rPr sz="2050" spc="-5" dirty="0">
                <a:latin typeface="Calibri"/>
                <a:cs typeface="Calibri"/>
              </a:rPr>
              <a:t>Backtracking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depth-first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search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node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Variable </a:t>
            </a:r>
            <a:r>
              <a:rPr sz="2050" spc="-80" dirty="0">
                <a:latin typeface="Calibri"/>
                <a:cs typeface="Calibri"/>
              </a:rPr>
              <a:t>ordering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selection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heuristics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help</a:t>
            </a:r>
            <a:r>
              <a:rPr sz="2050" spc="29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significantly 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prevents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-3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guarantee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later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failure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Constraint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propagation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consistency)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does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additional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work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constrain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detect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inconsistencies</a:t>
            </a:r>
            <a:endParaRPr lang="en-US" sz="2050" spc="-7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MY" sz="2050" spc="-7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2050" dirty="0">
                <a:latin typeface="Calibri"/>
                <a:cs typeface="Calibri"/>
              </a:rPr>
              <a:t>Local search using the min-conflicts heuristic has also been applied to constraint satisfaction problems with great success</a:t>
            </a:r>
            <a:endParaRPr sz="2050" dirty="0">
              <a:latin typeface="Calibri"/>
              <a:cs typeface="Calibri"/>
            </a:endParaRPr>
          </a:p>
          <a:p>
            <a:pPr marL="12700" marR="1025525">
              <a:lnSpc>
                <a:spcPct val="163400"/>
              </a:lnSpc>
            </a:pP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145" dirty="0">
                <a:latin typeface="Calibri"/>
                <a:cs typeface="Calibri"/>
              </a:rPr>
              <a:t>CSP </a:t>
            </a:r>
            <a:r>
              <a:rPr sz="2050" spc="-80" dirty="0">
                <a:latin typeface="Calibri"/>
                <a:cs typeface="Calibri"/>
              </a:rPr>
              <a:t>representation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allows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analysis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Tree-structured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solved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time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A0A94-E2EE-4327-A243-5F6B5E4E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14884-ECD5-4A65-8301-B2AB9F70127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2745" algn="l"/>
              </a:tabLst>
            </a:pPr>
            <a:r>
              <a:rPr spc="30" dirty="0"/>
              <a:t>Example:	</a:t>
            </a:r>
            <a:r>
              <a:rPr spc="65" dirty="0"/>
              <a:t>Map-Coloring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746" y="1565409"/>
            <a:ext cx="4893945" cy="3510915"/>
            <a:chOff x="1892746" y="1565409"/>
            <a:chExt cx="4893945" cy="3510915"/>
          </a:xfrm>
        </p:grpSpPr>
        <p:sp>
          <p:nvSpPr>
            <p:cNvPr id="4" name="object 4"/>
            <p:cNvSpPr/>
            <p:nvPr/>
          </p:nvSpPr>
          <p:spPr>
            <a:xfrm>
              <a:off x="1911013" y="1583677"/>
              <a:ext cx="4857115" cy="3474720"/>
            </a:xfrm>
            <a:custGeom>
              <a:avLst/>
              <a:gdLst/>
              <a:ahLst/>
              <a:cxnLst/>
              <a:rect l="l" t="t" r="r" b="b"/>
              <a:pathLst>
                <a:path w="4857115" h="3474720">
                  <a:moveTo>
                    <a:pt x="2186044" y="194856"/>
                  </a:moveTo>
                  <a:lnTo>
                    <a:pt x="2158706" y="204562"/>
                  </a:lnTo>
                  <a:lnTo>
                    <a:pt x="2125658" y="213125"/>
                  </a:lnTo>
                  <a:lnTo>
                    <a:pt x="2087281" y="221688"/>
                  </a:lnTo>
                  <a:lnTo>
                    <a:pt x="2043956" y="231394"/>
                  </a:lnTo>
                  <a:lnTo>
                    <a:pt x="1996483" y="243630"/>
                  </a:lnTo>
                  <a:lnTo>
                    <a:pt x="1947295" y="260816"/>
                  </a:lnTo>
                  <a:lnTo>
                    <a:pt x="1899247" y="285618"/>
                  </a:lnTo>
                  <a:lnTo>
                    <a:pt x="1855196" y="320700"/>
                  </a:lnTo>
                  <a:lnTo>
                    <a:pt x="1824572" y="357169"/>
                  </a:lnTo>
                  <a:lnTo>
                    <a:pt x="1798722" y="398607"/>
                  </a:lnTo>
                  <a:lnTo>
                    <a:pt x="1778034" y="441701"/>
                  </a:lnTo>
                  <a:lnTo>
                    <a:pt x="1762900" y="483138"/>
                  </a:lnTo>
                  <a:lnTo>
                    <a:pt x="1750509" y="554618"/>
                  </a:lnTo>
                  <a:lnTo>
                    <a:pt x="1753967" y="578973"/>
                  </a:lnTo>
                  <a:lnTo>
                    <a:pt x="1760850" y="594956"/>
                  </a:lnTo>
                  <a:lnTo>
                    <a:pt x="1767921" y="604850"/>
                  </a:lnTo>
                  <a:lnTo>
                    <a:pt x="1771979" y="610716"/>
                  </a:lnTo>
                  <a:lnTo>
                    <a:pt x="1769949" y="613729"/>
                  </a:lnTo>
                  <a:lnTo>
                    <a:pt x="1758786" y="614838"/>
                  </a:lnTo>
                  <a:lnTo>
                    <a:pt x="1735448" y="614997"/>
                  </a:lnTo>
                  <a:lnTo>
                    <a:pt x="1698662" y="614997"/>
                  </a:lnTo>
                  <a:lnTo>
                    <a:pt x="1654263" y="614997"/>
                  </a:lnTo>
                  <a:lnTo>
                    <a:pt x="1609864" y="614997"/>
                  </a:lnTo>
                  <a:lnTo>
                    <a:pt x="1573078" y="614997"/>
                  </a:lnTo>
                  <a:lnTo>
                    <a:pt x="1549605" y="614743"/>
                  </a:lnTo>
                  <a:lnTo>
                    <a:pt x="1537551" y="612968"/>
                  </a:lnTo>
                  <a:lnTo>
                    <a:pt x="1533111" y="608150"/>
                  </a:lnTo>
                  <a:lnTo>
                    <a:pt x="1532476" y="598766"/>
                  </a:lnTo>
                  <a:lnTo>
                    <a:pt x="1531874" y="583858"/>
                  </a:lnTo>
                  <a:lnTo>
                    <a:pt x="1527657" y="564765"/>
                  </a:lnTo>
                  <a:lnTo>
                    <a:pt x="1493919" y="521639"/>
                  </a:lnTo>
                  <a:lnTo>
                    <a:pt x="1458587" y="501084"/>
                  </a:lnTo>
                  <a:lnTo>
                    <a:pt x="1413742" y="482053"/>
                  </a:lnTo>
                  <a:lnTo>
                    <a:pt x="1364333" y="464546"/>
                  </a:lnTo>
                  <a:lnTo>
                    <a:pt x="1315306" y="448564"/>
                  </a:lnTo>
                  <a:lnTo>
                    <a:pt x="1270364" y="434642"/>
                  </a:lnTo>
                  <a:lnTo>
                    <a:pt x="1228279" y="425475"/>
                  </a:lnTo>
                  <a:lnTo>
                    <a:pt x="1186576" y="424300"/>
                  </a:lnTo>
                  <a:lnTo>
                    <a:pt x="1142777" y="434352"/>
                  </a:lnTo>
                  <a:lnTo>
                    <a:pt x="1105027" y="452133"/>
                  </a:lnTo>
                  <a:lnTo>
                    <a:pt x="1065814" y="477709"/>
                  </a:lnTo>
                  <a:lnTo>
                    <a:pt x="1026599" y="509617"/>
                  </a:lnTo>
                  <a:lnTo>
                    <a:pt x="988846" y="546398"/>
                  </a:lnTo>
                  <a:lnTo>
                    <a:pt x="954017" y="586587"/>
                  </a:lnTo>
                  <a:lnTo>
                    <a:pt x="923198" y="628806"/>
                  </a:lnTo>
                  <a:lnTo>
                    <a:pt x="895983" y="671998"/>
                  </a:lnTo>
                  <a:lnTo>
                    <a:pt x="871593" y="715189"/>
                  </a:lnTo>
                  <a:lnTo>
                    <a:pt x="849249" y="757406"/>
                  </a:lnTo>
                  <a:lnTo>
                    <a:pt x="828172" y="797674"/>
                  </a:lnTo>
                  <a:lnTo>
                    <a:pt x="802388" y="844196"/>
                  </a:lnTo>
                  <a:lnTo>
                    <a:pt x="775655" y="886723"/>
                  </a:lnTo>
                  <a:lnTo>
                    <a:pt x="746258" y="925826"/>
                  </a:lnTo>
                  <a:lnTo>
                    <a:pt x="712488" y="962075"/>
                  </a:lnTo>
                  <a:lnTo>
                    <a:pt x="673160" y="996137"/>
                  </a:lnTo>
                  <a:lnTo>
                    <a:pt x="629268" y="1029055"/>
                  </a:lnTo>
                  <a:lnTo>
                    <a:pt x="582332" y="1061974"/>
                  </a:lnTo>
                  <a:lnTo>
                    <a:pt x="533875" y="1096035"/>
                  </a:lnTo>
                  <a:lnTo>
                    <a:pt x="485448" y="1131841"/>
                  </a:lnTo>
                  <a:lnTo>
                    <a:pt x="438732" y="1167836"/>
                  </a:lnTo>
                  <a:lnTo>
                    <a:pt x="395442" y="1201929"/>
                  </a:lnTo>
                  <a:lnTo>
                    <a:pt x="357294" y="1232027"/>
                  </a:lnTo>
                  <a:lnTo>
                    <a:pt x="325229" y="1256797"/>
                  </a:lnTo>
                  <a:lnTo>
                    <a:pt x="297160" y="1277950"/>
                  </a:lnTo>
                  <a:lnTo>
                    <a:pt x="270233" y="1297960"/>
                  </a:lnTo>
                  <a:lnTo>
                    <a:pt x="241597" y="1319301"/>
                  </a:lnTo>
                  <a:lnTo>
                    <a:pt x="209219" y="1343942"/>
                  </a:lnTo>
                  <a:lnTo>
                    <a:pt x="174364" y="1371820"/>
                  </a:lnTo>
                  <a:lnTo>
                    <a:pt x="139127" y="1402363"/>
                  </a:lnTo>
                  <a:lnTo>
                    <a:pt x="105606" y="1434998"/>
                  </a:lnTo>
                  <a:lnTo>
                    <a:pt x="75638" y="1469279"/>
                  </a:lnTo>
                  <a:lnTo>
                    <a:pt x="50045" y="1505272"/>
                  </a:lnTo>
                  <a:lnTo>
                    <a:pt x="29398" y="1543167"/>
                  </a:lnTo>
                  <a:lnTo>
                    <a:pt x="14267" y="1583156"/>
                  </a:lnTo>
                  <a:lnTo>
                    <a:pt x="4947" y="1625336"/>
                  </a:lnTo>
                  <a:lnTo>
                    <a:pt x="572" y="1669419"/>
                  </a:lnTo>
                  <a:lnTo>
                    <a:pt x="0" y="1715024"/>
                  </a:lnTo>
                  <a:lnTo>
                    <a:pt x="2088" y="1761769"/>
                  </a:lnTo>
                  <a:lnTo>
                    <a:pt x="6054" y="1809059"/>
                  </a:lnTo>
                  <a:lnTo>
                    <a:pt x="12493" y="1855395"/>
                  </a:lnTo>
                  <a:lnTo>
                    <a:pt x="22355" y="1899066"/>
                  </a:lnTo>
                  <a:lnTo>
                    <a:pt x="36594" y="1938362"/>
                  </a:lnTo>
                  <a:lnTo>
                    <a:pt x="55750" y="1972418"/>
                  </a:lnTo>
                  <a:lnTo>
                    <a:pt x="78712" y="2003813"/>
                  </a:lnTo>
                  <a:lnTo>
                    <a:pt x="103958" y="2035973"/>
                  </a:lnTo>
                  <a:lnTo>
                    <a:pt x="129964" y="2072322"/>
                  </a:lnTo>
                  <a:lnTo>
                    <a:pt x="155526" y="2115133"/>
                  </a:lnTo>
                  <a:lnTo>
                    <a:pt x="180707" y="2162130"/>
                  </a:lnTo>
                  <a:lnTo>
                    <a:pt x="205888" y="2209889"/>
                  </a:lnTo>
                  <a:lnTo>
                    <a:pt x="231450" y="2254986"/>
                  </a:lnTo>
                  <a:lnTo>
                    <a:pt x="257677" y="2295041"/>
                  </a:lnTo>
                  <a:lnTo>
                    <a:pt x="284473" y="2331861"/>
                  </a:lnTo>
                  <a:lnTo>
                    <a:pt x="311649" y="2368302"/>
                  </a:lnTo>
                  <a:lnTo>
                    <a:pt x="339019" y="2407221"/>
                  </a:lnTo>
                  <a:lnTo>
                    <a:pt x="366359" y="2450730"/>
                  </a:lnTo>
                  <a:lnTo>
                    <a:pt x="393318" y="2498043"/>
                  </a:lnTo>
                  <a:lnTo>
                    <a:pt x="419515" y="2547640"/>
                  </a:lnTo>
                  <a:lnTo>
                    <a:pt x="444569" y="2598000"/>
                  </a:lnTo>
                  <a:lnTo>
                    <a:pt x="468131" y="2647634"/>
                  </a:lnTo>
                  <a:lnTo>
                    <a:pt x="489979" y="2695176"/>
                  </a:lnTo>
                  <a:lnTo>
                    <a:pt x="509925" y="2739291"/>
                  </a:lnTo>
                  <a:lnTo>
                    <a:pt x="527779" y="2778645"/>
                  </a:lnTo>
                  <a:lnTo>
                    <a:pt x="543161" y="2812423"/>
                  </a:lnTo>
                  <a:lnTo>
                    <a:pt x="554929" y="2841823"/>
                  </a:lnTo>
                  <a:lnTo>
                    <a:pt x="561748" y="2868558"/>
                  </a:lnTo>
                  <a:lnTo>
                    <a:pt x="562285" y="2894342"/>
                  </a:lnTo>
                  <a:lnTo>
                    <a:pt x="555820" y="2920380"/>
                  </a:lnTo>
                  <a:lnTo>
                    <a:pt x="529183" y="2969409"/>
                  </a:lnTo>
                  <a:lnTo>
                    <a:pt x="499241" y="3005908"/>
                  </a:lnTo>
                  <a:lnTo>
                    <a:pt x="487188" y="3018658"/>
                  </a:lnTo>
                  <a:lnTo>
                    <a:pt x="478181" y="3029124"/>
                  </a:lnTo>
                  <a:lnTo>
                    <a:pt x="472979" y="3038449"/>
                  </a:lnTo>
                  <a:lnTo>
                    <a:pt x="472380" y="3047584"/>
                  </a:lnTo>
                  <a:lnTo>
                    <a:pt x="477297" y="3056718"/>
                  </a:lnTo>
                  <a:lnTo>
                    <a:pt x="534187" y="3083899"/>
                  </a:lnTo>
                  <a:lnTo>
                    <a:pt x="605104" y="3096395"/>
                  </a:lnTo>
                  <a:lnTo>
                    <a:pt x="645508" y="3097314"/>
                  </a:lnTo>
                  <a:lnTo>
                    <a:pt x="686672" y="3093379"/>
                  </a:lnTo>
                  <a:lnTo>
                    <a:pt x="726695" y="3085639"/>
                  </a:lnTo>
                  <a:lnTo>
                    <a:pt x="763671" y="3075618"/>
                  </a:lnTo>
                  <a:lnTo>
                    <a:pt x="821929" y="3054277"/>
                  </a:lnTo>
                  <a:lnTo>
                    <a:pt x="871342" y="3028589"/>
                  </a:lnTo>
                  <a:lnTo>
                    <a:pt x="903280" y="3010039"/>
                  </a:lnTo>
                  <a:lnTo>
                    <a:pt x="944408" y="2986218"/>
                  </a:lnTo>
                  <a:lnTo>
                    <a:pt x="991818" y="2959544"/>
                  </a:lnTo>
                  <a:lnTo>
                    <a:pt x="1041133" y="2933251"/>
                  </a:lnTo>
                  <a:lnTo>
                    <a:pt x="1087976" y="2910573"/>
                  </a:lnTo>
                  <a:lnTo>
                    <a:pt x="1128984" y="2893958"/>
                  </a:lnTo>
                  <a:lnTo>
                    <a:pt x="1197297" y="2875183"/>
                  </a:lnTo>
                  <a:lnTo>
                    <a:pt x="1258474" y="2865610"/>
                  </a:lnTo>
                  <a:lnTo>
                    <a:pt x="1288917" y="2860852"/>
                  </a:lnTo>
                  <a:lnTo>
                    <a:pt x="1349812" y="2845625"/>
                  </a:lnTo>
                  <a:lnTo>
                    <a:pt x="1412220" y="2817215"/>
                  </a:lnTo>
                  <a:lnTo>
                    <a:pt x="1446281" y="2798248"/>
                  </a:lnTo>
                  <a:lnTo>
                    <a:pt x="1483772" y="2776613"/>
                  </a:lnTo>
                  <a:lnTo>
                    <a:pt x="1525505" y="2752734"/>
                  </a:lnTo>
                  <a:lnTo>
                    <a:pt x="1571044" y="2727142"/>
                  </a:lnTo>
                  <a:lnTo>
                    <a:pt x="1619630" y="2700409"/>
                  </a:lnTo>
                  <a:lnTo>
                    <a:pt x="1670500" y="2673108"/>
                  </a:lnTo>
                  <a:lnTo>
                    <a:pt x="1722638" y="2645800"/>
                  </a:lnTo>
                  <a:lnTo>
                    <a:pt x="1774013" y="2619063"/>
                  </a:lnTo>
                  <a:lnTo>
                    <a:pt x="1822342" y="2593470"/>
                  </a:lnTo>
                  <a:lnTo>
                    <a:pt x="1865343" y="2569591"/>
                  </a:lnTo>
                  <a:lnTo>
                    <a:pt x="1901883" y="2547963"/>
                  </a:lnTo>
                  <a:lnTo>
                    <a:pt x="1935374" y="2528998"/>
                  </a:lnTo>
                  <a:lnTo>
                    <a:pt x="1970385" y="2513076"/>
                  </a:lnTo>
                  <a:lnTo>
                    <a:pt x="2011482" y="2500579"/>
                  </a:lnTo>
                  <a:lnTo>
                    <a:pt x="2061784" y="2491698"/>
                  </a:lnTo>
                  <a:lnTo>
                    <a:pt x="2118553" y="2485864"/>
                  </a:lnTo>
                  <a:lnTo>
                    <a:pt x="2177603" y="2482314"/>
                  </a:lnTo>
                  <a:lnTo>
                    <a:pt x="2234748" y="2480284"/>
                  </a:lnTo>
                  <a:lnTo>
                    <a:pt x="2286858" y="2479331"/>
                  </a:lnTo>
                  <a:lnTo>
                    <a:pt x="2334970" y="2480283"/>
                  </a:lnTo>
                  <a:lnTo>
                    <a:pt x="2381177" y="2484279"/>
                  </a:lnTo>
                  <a:lnTo>
                    <a:pt x="2427572" y="2492463"/>
                  </a:lnTo>
                  <a:lnTo>
                    <a:pt x="2475680" y="2505753"/>
                  </a:lnTo>
                  <a:lnTo>
                    <a:pt x="2524741" y="2524177"/>
                  </a:lnTo>
                  <a:lnTo>
                    <a:pt x="2573424" y="2547547"/>
                  </a:lnTo>
                  <a:lnTo>
                    <a:pt x="2620396" y="2575674"/>
                  </a:lnTo>
                  <a:lnTo>
                    <a:pt x="2664508" y="2608343"/>
                  </a:lnTo>
                  <a:lnTo>
                    <a:pt x="2705388" y="2645197"/>
                  </a:lnTo>
                  <a:lnTo>
                    <a:pt x="2742844" y="2685855"/>
                  </a:lnTo>
                  <a:lnTo>
                    <a:pt x="2776682" y="2729941"/>
                  </a:lnTo>
                  <a:lnTo>
                    <a:pt x="2806746" y="2776620"/>
                  </a:lnTo>
                  <a:lnTo>
                    <a:pt x="2833004" y="2823302"/>
                  </a:lnTo>
                  <a:lnTo>
                    <a:pt x="2855457" y="2866940"/>
                  </a:lnTo>
                  <a:lnTo>
                    <a:pt x="2874104" y="2904490"/>
                  </a:lnTo>
                  <a:lnTo>
                    <a:pt x="2889010" y="2933634"/>
                  </a:lnTo>
                  <a:lnTo>
                    <a:pt x="2908925" y="2969849"/>
                  </a:lnTo>
                  <a:lnTo>
                    <a:pt x="2921296" y="2986435"/>
                  </a:lnTo>
                  <a:lnTo>
                    <a:pt x="2924975" y="2982726"/>
                  </a:lnTo>
                  <a:lnTo>
                    <a:pt x="2953008" y="2937978"/>
                  </a:lnTo>
                  <a:lnTo>
                    <a:pt x="2985737" y="2884195"/>
                  </a:lnTo>
                  <a:lnTo>
                    <a:pt x="3023286" y="2820763"/>
                  </a:lnTo>
                  <a:lnTo>
                    <a:pt x="3054749" y="2766466"/>
                  </a:lnTo>
                  <a:lnTo>
                    <a:pt x="3064831" y="2748742"/>
                  </a:lnTo>
                  <a:lnTo>
                    <a:pt x="3071491" y="2737296"/>
                  </a:lnTo>
                  <a:lnTo>
                    <a:pt x="3075869" y="2730795"/>
                  </a:lnTo>
                  <a:lnTo>
                    <a:pt x="3079108" y="2727909"/>
                  </a:lnTo>
                  <a:lnTo>
                    <a:pt x="3082212" y="2727654"/>
                  </a:lnTo>
                  <a:lnTo>
                    <a:pt x="3085699" y="2730446"/>
                  </a:lnTo>
                  <a:lnTo>
                    <a:pt x="3109545" y="2784987"/>
                  </a:lnTo>
                  <a:lnTo>
                    <a:pt x="3123761" y="2835478"/>
                  </a:lnTo>
                  <a:lnTo>
                    <a:pt x="3134664" y="2893579"/>
                  </a:lnTo>
                  <a:lnTo>
                    <a:pt x="3141163" y="2925387"/>
                  </a:lnTo>
                  <a:lnTo>
                    <a:pt x="3162541" y="2995350"/>
                  </a:lnTo>
                  <a:lnTo>
                    <a:pt x="3177798" y="3033120"/>
                  </a:lnTo>
                  <a:lnTo>
                    <a:pt x="3194957" y="3072031"/>
                  </a:lnTo>
                  <a:lnTo>
                    <a:pt x="3213067" y="3111512"/>
                  </a:lnTo>
                  <a:lnTo>
                    <a:pt x="3231456" y="3150874"/>
                  </a:lnTo>
                  <a:lnTo>
                    <a:pt x="3250608" y="3188900"/>
                  </a:lnTo>
                  <a:lnTo>
                    <a:pt x="3271285" y="3224258"/>
                  </a:lnTo>
                  <a:lnTo>
                    <a:pt x="3294246" y="3255619"/>
                  </a:lnTo>
                  <a:lnTo>
                    <a:pt x="3349303" y="3304844"/>
                  </a:lnTo>
                  <a:lnTo>
                    <a:pt x="3381874" y="3325267"/>
                  </a:lnTo>
                  <a:lnTo>
                    <a:pt x="3418058" y="3344926"/>
                  </a:lnTo>
                  <a:lnTo>
                    <a:pt x="3457576" y="3364941"/>
                  </a:lnTo>
                  <a:lnTo>
                    <a:pt x="3498233" y="3384765"/>
                  </a:lnTo>
                  <a:lnTo>
                    <a:pt x="3537366" y="3403447"/>
                  </a:lnTo>
                  <a:lnTo>
                    <a:pt x="3572312" y="3420033"/>
                  </a:lnTo>
                  <a:lnTo>
                    <a:pt x="3626103" y="3443119"/>
                  </a:lnTo>
                  <a:lnTo>
                    <a:pt x="3649379" y="3447715"/>
                  </a:lnTo>
                  <a:lnTo>
                    <a:pt x="3673798" y="3446411"/>
                  </a:lnTo>
                  <a:lnTo>
                    <a:pt x="3701421" y="3439152"/>
                  </a:lnTo>
                  <a:lnTo>
                    <a:pt x="3731899" y="3429417"/>
                  </a:lnTo>
                  <a:lnTo>
                    <a:pt x="3764279" y="3421585"/>
                  </a:lnTo>
                  <a:lnTo>
                    <a:pt x="3797610" y="3420033"/>
                  </a:lnTo>
                  <a:lnTo>
                    <a:pt x="3831132" y="3427640"/>
                  </a:lnTo>
                  <a:lnTo>
                    <a:pt x="3864844" y="3441338"/>
                  </a:lnTo>
                  <a:lnTo>
                    <a:pt x="3898937" y="3456559"/>
                  </a:lnTo>
                  <a:lnTo>
                    <a:pt x="3933602" y="3468738"/>
                  </a:lnTo>
                  <a:lnTo>
                    <a:pt x="3968995" y="3474257"/>
                  </a:lnTo>
                  <a:lnTo>
                    <a:pt x="4005147" y="3473307"/>
                  </a:lnTo>
                  <a:lnTo>
                    <a:pt x="4042062" y="3467027"/>
                  </a:lnTo>
                  <a:lnTo>
                    <a:pt x="4079741" y="3456559"/>
                  </a:lnTo>
                  <a:lnTo>
                    <a:pt x="4118144" y="3443179"/>
                  </a:lnTo>
                  <a:lnTo>
                    <a:pt x="4157122" y="3428655"/>
                  </a:lnTo>
                  <a:lnTo>
                    <a:pt x="4196480" y="3414891"/>
                  </a:lnTo>
                  <a:lnTo>
                    <a:pt x="4236027" y="3403790"/>
                  </a:lnTo>
                  <a:lnTo>
                    <a:pt x="4275318" y="3396717"/>
                  </a:lnTo>
                  <a:lnTo>
                    <a:pt x="4347051" y="3390944"/>
                  </a:lnTo>
                  <a:lnTo>
                    <a:pt x="4376070" y="3389579"/>
                  </a:lnTo>
                  <a:lnTo>
                    <a:pt x="4398810" y="3387396"/>
                  </a:lnTo>
                  <a:lnTo>
                    <a:pt x="4443050" y="3359137"/>
                  </a:lnTo>
                  <a:lnTo>
                    <a:pt x="4467662" y="3309408"/>
                  </a:lnTo>
                  <a:lnTo>
                    <a:pt x="4493799" y="3241421"/>
                  </a:lnTo>
                  <a:lnTo>
                    <a:pt x="4507908" y="3204091"/>
                  </a:lnTo>
                  <a:lnTo>
                    <a:pt x="4522971" y="3165051"/>
                  </a:lnTo>
                  <a:lnTo>
                    <a:pt x="4539176" y="3124108"/>
                  </a:lnTo>
                  <a:lnTo>
                    <a:pt x="4556715" y="3081070"/>
                  </a:lnTo>
                  <a:lnTo>
                    <a:pt x="4575775" y="3035718"/>
                  </a:lnTo>
                  <a:lnTo>
                    <a:pt x="4596546" y="2987703"/>
                  </a:lnTo>
                  <a:lnTo>
                    <a:pt x="4619221" y="2936645"/>
                  </a:lnTo>
                  <a:lnTo>
                    <a:pt x="4643989" y="2882163"/>
                  </a:lnTo>
                  <a:lnTo>
                    <a:pt x="4665310" y="2836114"/>
                  </a:lnTo>
                  <a:lnTo>
                    <a:pt x="4687412" y="2788992"/>
                  </a:lnTo>
                  <a:lnTo>
                    <a:pt x="4709611" y="2742161"/>
                  </a:lnTo>
                  <a:lnTo>
                    <a:pt x="4731225" y="2696986"/>
                  </a:lnTo>
                  <a:lnTo>
                    <a:pt x="4751571" y="2654833"/>
                  </a:lnTo>
                  <a:lnTo>
                    <a:pt x="4774436" y="2607327"/>
                  </a:lnTo>
                  <a:lnTo>
                    <a:pt x="4794447" y="2562485"/>
                  </a:lnTo>
                  <a:lnTo>
                    <a:pt x="4811794" y="2516119"/>
                  </a:lnTo>
                  <a:lnTo>
                    <a:pt x="4826666" y="2464041"/>
                  </a:lnTo>
                  <a:lnTo>
                    <a:pt x="4836845" y="2416109"/>
                  </a:lnTo>
                  <a:lnTo>
                    <a:pt x="4845271" y="2363598"/>
                  </a:lnTo>
                  <a:lnTo>
                    <a:pt x="4851652" y="2308260"/>
                  </a:lnTo>
                  <a:lnTo>
                    <a:pt x="4855695" y="2251850"/>
                  </a:lnTo>
                  <a:lnTo>
                    <a:pt x="4857108" y="2196122"/>
                  </a:lnTo>
                  <a:lnTo>
                    <a:pt x="4855695" y="2142559"/>
                  </a:lnTo>
                  <a:lnTo>
                    <a:pt x="4851652" y="2091526"/>
                  </a:lnTo>
                  <a:lnTo>
                    <a:pt x="4845271" y="2043122"/>
                  </a:lnTo>
                  <a:lnTo>
                    <a:pt x="4836845" y="1997445"/>
                  </a:lnTo>
                  <a:lnTo>
                    <a:pt x="4826666" y="1954593"/>
                  </a:lnTo>
                  <a:lnTo>
                    <a:pt x="4811921" y="1905054"/>
                  </a:lnTo>
                  <a:lnTo>
                    <a:pt x="4795462" y="1859703"/>
                  </a:lnTo>
                  <a:lnTo>
                    <a:pt x="4777860" y="1818160"/>
                  </a:lnTo>
                  <a:lnTo>
                    <a:pt x="4759686" y="1780044"/>
                  </a:lnTo>
                  <a:lnTo>
                    <a:pt x="4741290" y="1744935"/>
                  </a:lnTo>
                  <a:lnTo>
                    <a:pt x="4701455" y="1681569"/>
                  </a:lnTo>
                  <a:lnTo>
                    <a:pt x="4652332" y="1623375"/>
                  </a:lnTo>
                  <a:lnTo>
                    <a:pt x="4621413" y="1593819"/>
                  </a:lnTo>
                  <a:lnTo>
                    <a:pt x="4584024" y="1561980"/>
                  </a:lnTo>
                  <a:lnTo>
                    <a:pt x="4538452" y="1526336"/>
                  </a:lnTo>
                  <a:lnTo>
                    <a:pt x="4503026" y="1499854"/>
                  </a:lnTo>
                  <a:lnTo>
                    <a:pt x="4464781" y="1471455"/>
                  </a:lnTo>
                  <a:lnTo>
                    <a:pt x="4425295" y="1441592"/>
                  </a:lnTo>
                  <a:lnTo>
                    <a:pt x="4386148" y="1410716"/>
                  </a:lnTo>
                  <a:lnTo>
                    <a:pt x="4348919" y="1379276"/>
                  </a:lnTo>
                  <a:lnTo>
                    <a:pt x="4315186" y="1347724"/>
                  </a:lnTo>
                  <a:lnTo>
                    <a:pt x="4280791" y="1310130"/>
                  </a:lnTo>
                  <a:lnTo>
                    <a:pt x="4251952" y="1272540"/>
                  </a:lnTo>
                  <a:lnTo>
                    <a:pt x="4226913" y="1234463"/>
                  </a:lnTo>
                  <a:lnTo>
                    <a:pt x="4203923" y="1195413"/>
                  </a:lnTo>
                  <a:lnTo>
                    <a:pt x="4181226" y="1154899"/>
                  </a:lnTo>
                  <a:lnTo>
                    <a:pt x="4157533" y="1112551"/>
                  </a:lnTo>
                  <a:lnTo>
                    <a:pt x="4133451" y="1068449"/>
                  </a:lnTo>
                  <a:lnTo>
                    <a:pt x="4110053" y="1022789"/>
                  </a:lnTo>
                  <a:lnTo>
                    <a:pt x="4088410" y="975764"/>
                  </a:lnTo>
                  <a:lnTo>
                    <a:pt x="4069593" y="927569"/>
                  </a:lnTo>
                  <a:lnTo>
                    <a:pt x="4054343" y="878417"/>
                  </a:lnTo>
                  <a:lnTo>
                    <a:pt x="4042114" y="828585"/>
                  </a:lnTo>
                  <a:lnTo>
                    <a:pt x="4032031" y="778364"/>
                  </a:lnTo>
                  <a:lnTo>
                    <a:pt x="4023216" y="728047"/>
                  </a:lnTo>
                  <a:lnTo>
                    <a:pt x="4014793" y="677926"/>
                  </a:lnTo>
                  <a:lnTo>
                    <a:pt x="4003500" y="616745"/>
                  </a:lnTo>
                  <a:lnTo>
                    <a:pt x="3989925" y="561465"/>
                  </a:lnTo>
                  <a:lnTo>
                    <a:pt x="3972546" y="517221"/>
                  </a:lnTo>
                  <a:lnTo>
                    <a:pt x="3921079" y="479359"/>
                  </a:lnTo>
                  <a:lnTo>
                    <a:pt x="3888696" y="477743"/>
                  </a:lnTo>
                  <a:lnTo>
                    <a:pt x="3855935" y="471177"/>
                  </a:lnTo>
                  <a:lnTo>
                    <a:pt x="3826033" y="446532"/>
                  </a:lnTo>
                  <a:lnTo>
                    <a:pt x="3794382" y="372490"/>
                  </a:lnTo>
                  <a:lnTo>
                    <a:pt x="3781630" y="322980"/>
                  </a:lnTo>
                  <a:lnTo>
                    <a:pt x="3770400" y="269579"/>
                  </a:lnTo>
                  <a:lnTo>
                    <a:pt x="3760297" y="215615"/>
                  </a:lnTo>
                  <a:lnTo>
                    <a:pt x="3750925" y="164414"/>
                  </a:lnTo>
                  <a:lnTo>
                    <a:pt x="3737639" y="98476"/>
                  </a:lnTo>
                  <a:lnTo>
                    <a:pt x="3725303" y="47955"/>
                  </a:lnTo>
                  <a:lnTo>
                    <a:pt x="3714110" y="14559"/>
                  </a:lnTo>
                  <a:lnTo>
                    <a:pt x="3704252" y="0"/>
                  </a:lnTo>
                  <a:lnTo>
                    <a:pt x="3695783" y="4632"/>
                  </a:lnTo>
                  <a:lnTo>
                    <a:pt x="3688263" y="23342"/>
                  </a:lnTo>
                  <a:lnTo>
                    <a:pt x="3681125" y="49663"/>
                  </a:lnTo>
                  <a:lnTo>
                    <a:pt x="3673798" y="77127"/>
                  </a:lnTo>
                  <a:lnTo>
                    <a:pt x="3665807" y="100883"/>
                  </a:lnTo>
                  <a:lnTo>
                    <a:pt x="3657054" y="122547"/>
                  </a:lnTo>
                  <a:lnTo>
                    <a:pt x="3647543" y="145351"/>
                  </a:lnTo>
                  <a:lnTo>
                    <a:pt x="3637273" y="172529"/>
                  </a:lnTo>
                  <a:lnTo>
                    <a:pt x="3626265" y="206398"/>
                  </a:lnTo>
                  <a:lnTo>
                    <a:pt x="3614687" y="245597"/>
                  </a:lnTo>
                  <a:lnTo>
                    <a:pt x="3602731" y="287842"/>
                  </a:lnTo>
                  <a:lnTo>
                    <a:pt x="3590587" y="330847"/>
                  </a:lnTo>
                  <a:lnTo>
                    <a:pt x="3578375" y="373090"/>
                  </a:lnTo>
                  <a:lnTo>
                    <a:pt x="3565975" y="416093"/>
                  </a:lnTo>
                  <a:lnTo>
                    <a:pt x="3553193" y="462139"/>
                  </a:lnTo>
                  <a:lnTo>
                    <a:pt x="3539838" y="513511"/>
                  </a:lnTo>
                  <a:lnTo>
                    <a:pt x="3528718" y="559336"/>
                  </a:lnTo>
                  <a:lnTo>
                    <a:pt x="3517597" y="607302"/>
                  </a:lnTo>
                  <a:lnTo>
                    <a:pt x="3506963" y="654682"/>
                  </a:lnTo>
                  <a:lnTo>
                    <a:pt x="3497302" y="698749"/>
                  </a:lnTo>
                  <a:lnTo>
                    <a:pt x="3489102" y="736777"/>
                  </a:lnTo>
                  <a:lnTo>
                    <a:pt x="3481204" y="773217"/>
                  </a:lnTo>
                  <a:lnTo>
                    <a:pt x="3467694" y="820979"/>
                  </a:lnTo>
                  <a:lnTo>
                    <a:pt x="3446257" y="861007"/>
                  </a:lnTo>
                  <a:lnTo>
                    <a:pt x="3413842" y="903949"/>
                  </a:lnTo>
                  <a:lnTo>
                    <a:pt x="3377433" y="940195"/>
                  </a:lnTo>
                  <a:lnTo>
                    <a:pt x="3340078" y="962903"/>
                  </a:lnTo>
                  <a:lnTo>
                    <a:pt x="3300401" y="969023"/>
                  </a:lnTo>
                  <a:lnTo>
                    <a:pt x="3279026" y="965882"/>
                  </a:lnTo>
                  <a:lnTo>
                    <a:pt x="3231330" y="949896"/>
                  </a:lnTo>
                  <a:lnTo>
                    <a:pt x="3167903" y="919703"/>
                  </a:lnTo>
                  <a:lnTo>
                    <a:pt x="3119444" y="893098"/>
                  </a:lnTo>
                  <a:lnTo>
                    <a:pt x="3052717" y="854506"/>
                  </a:lnTo>
                  <a:lnTo>
                    <a:pt x="3011234" y="829946"/>
                  </a:lnTo>
                  <a:lnTo>
                    <a:pt x="2965565" y="802651"/>
                  </a:lnTo>
                  <a:lnTo>
                    <a:pt x="2917424" y="773691"/>
                  </a:lnTo>
                  <a:lnTo>
                    <a:pt x="2868521" y="744137"/>
                  </a:lnTo>
                  <a:lnTo>
                    <a:pt x="2820570" y="715059"/>
                  </a:lnTo>
                  <a:lnTo>
                    <a:pt x="2775284" y="687528"/>
                  </a:lnTo>
                  <a:lnTo>
                    <a:pt x="2734375" y="662614"/>
                  </a:lnTo>
                  <a:lnTo>
                    <a:pt x="2699555" y="641388"/>
                  </a:lnTo>
                  <a:lnTo>
                    <a:pt x="2651918" y="611668"/>
                  </a:lnTo>
                  <a:lnTo>
                    <a:pt x="2630475" y="581160"/>
                  </a:lnTo>
                  <a:lnTo>
                    <a:pt x="2646774" y="566293"/>
                  </a:lnTo>
                  <a:lnTo>
                    <a:pt x="2674465" y="543996"/>
                  </a:lnTo>
                  <a:lnTo>
                    <a:pt x="2708431" y="515800"/>
                  </a:lnTo>
                  <a:lnTo>
                    <a:pt x="2743538" y="484943"/>
                  </a:lnTo>
                  <a:lnTo>
                    <a:pt x="2774650" y="454660"/>
                  </a:lnTo>
                  <a:lnTo>
                    <a:pt x="2815749" y="403407"/>
                  </a:lnTo>
                  <a:lnTo>
                    <a:pt x="2831159" y="381588"/>
                  </a:lnTo>
                  <a:lnTo>
                    <a:pt x="2847714" y="361289"/>
                  </a:lnTo>
                  <a:lnTo>
                    <a:pt x="2867854" y="341846"/>
                  </a:lnTo>
                  <a:lnTo>
                    <a:pt x="2890087" y="322975"/>
                  </a:lnTo>
                  <a:lnTo>
                    <a:pt x="2911939" y="304487"/>
                  </a:lnTo>
                  <a:lnTo>
                    <a:pt x="2930937" y="286194"/>
                  </a:lnTo>
                  <a:lnTo>
                    <a:pt x="2945017" y="268147"/>
                  </a:lnTo>
                  <a:lnTo>
                    <a:pt x="2953770" y="251433"/>
                  </a:lnTo>
                  <a:lnTo>
                    <a:pt x="2957195" y="237383"/>
                  </a:lnTo>
                  <a:lnTo>
                    <a:pt x="2955295" y="227330"/>
                  </a:lnTo>
                  <a:lnTo>
                    <a:pt x="2947585" y="222160"/>
                  </a:lnTo>
                  <a:lnTo>
                    <a:pt x="2931696" y="220984"/>
                  </a:lnTo>
                  <a:lnTo>
                    <a:pt x="2904771" y="222474"/>
                  </a:lnTo>
                  <a:lnTo>
                    <a:pt x="2863957" y="225298"/>
                  </a:lnTo>
                  <a:lnTo>
                    <a:pt x="2820166" y="227621"/>
                  </a:lnTo>
                  <a:lnTo>
                    <a:pt x="2768872" y="229260"/>
                  </a:lnTo>
                  <a:lnTo>
                    <a:pt x="2713290" y="229535"/>
                  </a:lnTo>
                  <a:lnTo>
                    <a:pt x="2656635" y="227764"/>
                  </a:lnTo>
                  <a:lnTo>
                    <a:pt x="2602121" y="223266"/>
                  </a:lnTo>
                  <a:lnTo>
                    <a:pt x="2540661" y="213339"/>
                  </a:lnTo>
                  <a:lnTo>
                    <a:pt x="2486432" y="200178"/>
                  </a:lnTo>
                  <a:lnTo>
                    <a:pt x="2438292" y="185877"/>
                  </a:lnTo>
                  <a:lnTo>
                    <a:pt x="2395098" y="172529"/>
                  </a:lnTo>
                  <a:lnTo>
                    <a:pt x="2355964" y="161965"/>
                  </a:lnTo>
                  <a:lnTo>
                    <a:pt x="2321016" y="155019"/>
                  </a:lnTo>
                  <a:lnTo>
                    <a:pt x="2290635" y="152259"/>
                  </a:lnTo>
                  <a:lnTo>
                    <a:pt x="2265203" y="154254"/>
                  </a:lnTo>
                  <a:lnTo>
                    <a:pt x="2244553" y="161171"/>
                  </a:lnTo>
                  <a:lnTo>
                    <a:pt x="2226380" y="171511"/>
                  </a:lnTo>
                  <a:lnTo>
                    <a:pt x="2207829" y="183373"/>
                  </a:lnTo>
                  <a:lnTo>
                    <a:pt x="2186044" y="194856"/>
                  </a:lnTo>
                </a:path>
              </a:pathLst>
            </a:custGeom>
            <a:ln w="3653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7450" y="2210854"/>
              <a:ext cx="3190875" cy="2740660"/>
            </a:xfrm>
            <a:custGeom>
              <a:avLst/>
              <a:gdLst/>
              <a:ahLst/>
              <a:cxnLst/>
              <a:rect l="l" t="t" r="r" b="b"/>
              <a:pathLst>
                <a:path w="3190875" h="2740660">
                  <a:moveTo>
                    <a:pt x="1339596" y="1169098"/>
                  </a:moveTo>
                  <a:lnTo>
                    <a:pt x="1351775" y="207035"/>
                  </a:lnTo>
                </a:path>
                <a:path w="3190875" h="2740660">
                  <a:moveTo>
                    <a:pt x="1729295" y="1485734"/>
                  </a:moveTo>
                  <a:lnTo>
                    <a:pt x="1731896" y="1485956"/>
                  </a:lnTo>
                  <a:lnTo>
                    <a:pt x="1750099" y="1487511"/>
                  </a:lnTo>
                  <a:lnTo>
                    <a:pt x="1799509" y="1491730"/>
                  </a:lnTo>
                  <a:lnTo>
                    <a:pt x="1895729" y="1499946"/>
                  </a:lnTo>
                  <a:lnTo>
                    <a:pt x="1936944" y="1503463"/>
                  </a:lnTo>
                  <a:lnTo>
                    <a:pt x="1983187" y="1507413"/>
                  </a:lnTo>
                  <a:lnTo>
                    <a:pt x="2033577" y="1511723"/>
                  </a:lnTo>
                  <a:lnTo>
                    <a:pt x="2087232" y="1516323"/>
                  </a:lnTo>
                  <a:lnTo>
                    <a:pt x="2143271" y="1521138"/>
                  </a:lnTo>
                  <a:lnTo>
                    <a:pt x="2200812" y="1526098"/>
                  </a:lnTo>
                  <a:lnTo>
                    <a:pt x="2258974" y="1531130"/>
                  </a:lnTo>
                  <a:lnTo>
                    <a:pt x="2316875" y="1536162"/>
                  </a:lnTo>
                  <a:lnTo>
                    <a:pt x="2373634" y="1541122"/>
                  </a:lnTo>
                  <a:lnTo>
                    <a:pt x="2428370" y="1545938"/>
                  </a:lnTo>
                  <a:lnTo>
                    <a:pt x="2480201" y="1550537"/>
                  </a:lnTo>
                  <a:lnTo>
                    <a:pt x="2528245" y="1554848"/>
                  </a:lnTo>
                  <a:lnTo>
                    <a:pt x="2571623" y="1558798"/>
                  </a:lnTo>
                  <a:lnTo>
                    <a:pt x="2677292" y="1568728"/>
                  </a:lnTo>
                  <a:lnTo>
                    <a:pt x="2739577" y="1574280"/>
                  </a:lnTo>
                  <a:lnTo>
                    <a:pt x="2773701" y="1575644"/>
                  </a:lnTo>
                  <a:lnTo>
                    <a:pt x="2794889" y="1573009"/>
                  </a:lnTo>
                  <a:lnTo>
                    <a:pt x="2815720" y="1566827"/>
                  </a:lnTo>
                  <a:lnTo>
                    <a:pt x="2838265" y="1558550"/>
                  </a:lnTo>
                  <a:lnTo>
                    <a:pt x="2861954" y="1549892"/>
                  </a:lnTo>
                  <a:lnTo>
                    <a:pt x="2886214" y="1542567"/>
                  </a:lnTo>
                  <a:lnTo>
                    <a:pt x="2910545" y="1538065"/>
                  </a:lnTo>
                  <a:lnTo>
                    <a:pt x="2934682" y="1536987"/>
                  </a:lnTo>
                  <a:lnTo>
                    <a:pt x="2958436" y="1539711"/>
                  </a:lnTo>
                  <a:lnTo>
                    <a:pt x="2981617" y="1546618"/>
                  </a:lnTo>
                  <a:lnTo>
                    <a:pt x="3004006" y="1557529"/>
                  </a:lnTo>
                  <a:lnTo>
                    <a:pt x="3025255" y="1569962"/>
                  </a:lnTo>
                  <a:lnTo>
                    <a:pt x="3044983" y="1580874"/>
                  </a:lnTo>
                  <a:lnTo>
                    <a:pt x="3062808" y="1587220"/>
                  </a:lnTo>
                  <a:lnTo>
                    <a:pt x="3078568" y="1586899"/>
                  </a:lnTo>
                  <a:lnTo>
                    <a:pt x="3092996" y="1581635"/>
                  </a:lnTo>
                  <a:lnTo>
                    <a:pt x="3107042" y="1574090"/>
                  </a:lnTo>
                  <a:lnTo>
                    <a:pt x="3121660" y="1566926"/>
                  </a:lnTo>
                  <a:lnTo>
                    <a:pt x="3137394" y="1562227"/>
                  </a:lnTo>
                  <a:lnTo>
                    <a:pt x="3153124" y="1559814"/>
                  </a:lnTo>
                  <a:lnTo>
                    <a:pt x="3167330" y="1558925"/>
                  </a:lnTo>
                  <a:lnTo>
                    <a:pt x="3178492" y="1558798"/>
                  </a:lnTo>
                  <a:lnTo>
                    <a:pt x="3190671" y="1558798"/>
                  </a:lnTo>
                </a:path>
                <a:path w="3190875" h="2740660">
                  <a:moveTo>
                    <a:pt x="1704936" y="2131174"/>
                  </a:moveTo>
                  <a:lnTo>
                    <a:pt x="1713064" y="2137270"/>
                  </a:lnTo>
                  <a:lnTo>
                    <a:pt x="1720578" y="2142753"/>
                  </a:lnTo>
                  <a:lnTo>
                    <a:pt x="1755686" y="2159596"/>
                  </a:lnTo>
                  <a:lnTo>
                    <a:pt x="1783589" y="2162130"/>
                  </a:lnTo>
                  <a:lnTo>
                    <a:pt x="1796782" y="2163590"/>
                  </a:lnTo>
                  <a:lnTo>
                    <a:pt x="1808454" y="2167712"/>
                  </a:lnTo>
                  <a:lnTo>
                    <a:pt x="1818160" y="2175670"/>
                  </a:lnTo>
                  <a:lnTo>
                    <a:pt x="1826723" y="2185722"/>
                  </a:lnTo>
                  <a:lnTo>
                    <a:pt x="1835286" y="2195396"/>
                  </a:lnTo>
                  <a:lnTo>
                    <a:pt x="1844992" y="2202218"/>
                  </a:lnTo>
                  <a:lnTo>
                    <a:pt x="1856696" y="2204498"/>
                  </a:lnTo>
                  <a:lnTo>
                    <a:pt x="1870111" y="2203737"/>
                  </a:lnTo>
                  <a:lnTo>
                    <a:pt x="1884667" y="2202216"/>
                  </a:lnTo>
                  <a:lnTo>
                    <a:pt x="1899793" y="2202218"/>
                  </a:lnTo>
                  <a:lnTo>
                    <a:pt x="1942889" y="2223051"/>
                  </a:lnTo>
                  <a:lnTo>
                    <a:pt x="1973876" y="2271477"/>
                  </a:lnTo>
                  <a:lnTo>
                    <a:pt x="1984849" y="2290091"/>
                  </a:lnTo>
                  <a:lnTo>
                    <a:pt x="1999246" y="2307755"/>
                  </a:lnTo>
                  <a:lnTo>
                    <a:pt x="2018338" y="2323486"/>
                  </a:lnTo>
                  <a:lnTo>
                    <a:pt x="2040856" y="2337695"/>
                  </a:lnTo>
                  <a:lnTo>
                    <a:pt x="2064896" y="2351142"/>
                  </a:lnTo>
                  <a:lnTo>
                    <a:pt x="2088553" y="2364587"/>
                  </a:lnTo>
                  <a:lnTo>
                    <a:pt x="2110338" y="2378387"/>
                  </a:lnTo>
                  <a:lnTo>
                    <a:pt x="2130413" y="2391232"/>
                  </a:lnTo>
                  <a:lnTo>
                    <a:pt x="2149348" y="2401410"/>
                  </a:lnTo>
                  <a:lnTo>
                    <a:pt x="2167712" y="2407208"/>
                  </a:lnTo>
                  <a:lnTo>
                    <a:pt x="2186044" y="2407591"/>
                  </a:lnTo>
                  <a:lnTo>
                    <a:pt x="2204756" y="2404167"/>
                  </a:lnTo>
                  <a:lnTo>
                    <a:pt x="2224228" y="2399218"/>
                  </a:lnTo>
                  <a:lnTo>
                    <a:pt x="2244839" y="2395029"/>
                  </a:lnTo>
                  <a:lnTo>
                    <a:pt x="2266878" y="2393352"/>
                  </a:lnTo>
                  <a:lnTo>
                    <a:pt x="2290252" y="2393764"/>
                  </a:lnTo>
                  <a:lnTo>
                    <a:pt x="2314767" y="2395317"/>
                  </a:lnTo>
                  <a:lnTo>
                    <a:pt x="2340229" y="2397061"/>
                  </a:lnTo>
                  <a:lnTo>
                    <a:pt x="2366552" y="2398331"/>
                  </a:lnTo>
                  <a:lnTo>
                    <a:pt x="2423005" y="2401633"/>
                  </a:lnTo>
                  <a:lnTo>
                    <a:pt x="2486527" y="2410863"/>
                  </a:lnTo>
                  <a:lnTo>
                    <a:pt x="2547230" y="2428301"/>
                  </a:lnTo>
                  <a:lnTo>
                    <a:pt x="2583736" y="2452720"/>
                  </a:lnTo>
                  <a:lnTo>
                    <a:pt x="2598000" y="2506662"/>
                  </a:lnTo>
                  <a:lnTo>
                    <a:pt x="2601808" y="2531055"/>
                  </a:lnTo>
                  <a:lnTo>
                    <a:pt x="2613986" y="2582879"/>
                  </a:lnTo>
                  <a:lnTo>
                    <a:pt x="2632319" y="2625406"/>
                  </a:lnTo>
                  <a:lnTo>
                    <a:pt x="2658324" y="2656356"/>
                  </a:lnTo>
                  <a:lnTo>
                    <a:pt x="2694538" y="2686805"/>
                  </a:lnTo>
                  <a:lnTo>
                    <a:pt x="2733358" y="2716744"/>
                  </a:lnTo>
                  <a:lnTo>
                    <a:pt x="2764434" y="2740088"/>
                  </a:lnTo>
                </a:path>
                <a:path w="3190875" h="2740660">
                  <a:moveTo>
                    <a:pt x="0" y="0"/>
                  </a:moveTo>
                  <a:lnTo>
                    <a:pt x="109601" y="1997214"/>
                  </a:lnTo>
                </a:path>
                <a:path w="3190875" h="2740660">
                  <a:moveTo>
                    <a:pt x="1738426" y="1169098"/>
                  </a:moveTo>
                  <a:lnTo>
                    <a:pt x="63944" y="1169098"/>
                  </a:lnTo>
                </a:path>
                <a:path w="3190875" h="2740660">
                  <a:moveTo>
                    <a:pt x="1674495" y="2670060"/>
                  </a:moveTo>
                  <a:lnTo>
                    <a:pt x="1738426" y="1169098"/>
                  </a:lnTo>
                </a:path>
              </a:pathLst>
            </a:custGeom>
            <a:ln w="12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558762" y="5276697"/>
            <a:ext cx="415925" cy="361315"/>
          </a:xfrm>
          <a:custGeom>
            <a:avLst/>
            <a:gdLst/>
            <a:ahLst/>
            <a:cxnLst/>
            <a:rect l="l" t="t" r="r" b="b"/>
            <a:pathLst>
              <a:path w="415925" h="361314">
                <a:moveTo>
                  <a:pt x="11851" y="0"/>
                </a:moveTo>
                <a:lnTo>
                  <a:pt x="3714" y="3711"/>
                </a:lnTo>
                <a:lnTo>
                  <a:pt x="50" y="13703"/>
                </a:lnTo>
                <a:lnTo>
                  <a:pt x="0" y="30543"/>
                </a:lnTo>
                <a:lnTo>
                  <a:pt x="2707" y="54800"/>
                </a:lnTo>
                <a:lnTo>
                  <a:pt x="13875" y="122039"/>
                </a:lnTo>
                <a:lnTo>
                  <a:pt x="31130" y="190792"/>
                </a:lnTo>
                <a:lnTo>
                  <a:pt x="52821" y="237986"/>
                </a:lnTo>
                <a:lnTo>
                  <a:pt x="76799" y="269951"/>
                </a:lnTo>
                <a:lnTo>
                  <a:pt x="113328" y="310767"/>
                </a:lnTo>
                <a:lnTo>
                  <a:pt x="149735" y="342893"/>
                </a:lnTo>
                <a:lnTo>
                  <a:pt x="184512" y="359638"/>
                </a:lnTo>
                <a:lnTo>
                  <a:pt x="195912" y="360781"/>
                </a:lnTo>
                <a:lnTo>
                  <a:pt x="207884" y="359638"/>
                </a:lnTo>
                <a:lnTo>
                  <a:pt x="250206" y="343528"/>
                </a:lnTo>
                <a:lnTo>
                  <a:pt x="290834" y="320665"/>
                </a:lnTo>
                <a:lnTo>
                  <a:pt x="301584" y="314863"/>
                </a:lnTo>
                <a:lnTo>
                  <a:pt x="311574" y="310963"/>
                </a:lnTo>
                <a:lnTo>
                  <a:pt x="321375" y="309537"/>
                </a:lnTo>
                <a:lnTo>
                  <a:pt x="331365" y="310709"/>
                </a:lnTo>
                <a:lnTo>
                  <a:pt x="341164" y="312832"/>
                </a:lnTo>
                <a:lnTo>
                  <a:pt x="350202" y="313812"/>
                </a:lnTo>
                <a:lnTo>
                  <a:pt x="371606" y="280306"/>
                </a:lnTo>
                <a:lnTo>
                  <a:pt x="376319" y="251460"/>
                </a:lnTo>
                <a:lnTo>
                  <a:pt x="378587" y="236461"/>
                </a:lnTo>
                <a:lnTo>
                  <a:pt x="381425" y="219938"/>
                </a:lnTo>
                <a:lnTo>
                  <a:pt x="385307" y="200939"/>
                </a:lnTo>
                <a:lnTo>
                  <a:pt x="390496" y="178901"/>
                </a:lnTo>
                <a:lnTo>
                  <a:pt x="396348" y="154768"/>
                </a:lnTo>
                <a:lnTo>
                  <a:pt x="402007" y="129873"/>
                </a:lnTo>
                <a:lnTo>
                  <a:pt x="406618" y="105549"/>
                </a:lnTo>
                <a:lnTo>
                  <a:pt x="409571" y="83049"/>
                </a:lnTo>
                <a:lnTo>
                  <a:pt x="411190" y="63306"/>
                </a:lnTo>
                <a:lnTo>
                  <a:pt x="412047" y="47178"/>
                </a:lnTo>
                <a:lnTo>
                  <a:pt x="412714" y="35521"/>
                </a:lnTo>
                <a:lnTo>
                  <a:pt x="413730" y="23342"/>
                </a:lnTo>
                <a:lnTo>
                  <a:pt x="415749" y="25374"/>
                </a:lnTo>
                <a:lnTo>
                  <a:pt x="403570" y="25374"/>
                </a:lnTo>
                <a:lnTo>
                  <a:pt x="392127" y="25104"/>
                </a:lnTo>
                <a:lnTo>
                  <a:pt x="377446" y="24739"/>
                </a:lnTo>
                <a:lnTo>
                  <a:pt x="361622" y="24945"/>
                </a:lnTo>
                <a:lnTo>
                  <a:pt x="346750" y="26390"/>
                </a:lnTo>
                <a:lnTo>
                  <a:pt x="334377" y="29499"/>
                </a:lnTo>
                <a:lnTo>
                  <a:pt x="323909" y="33748"/>
                </a:lnTo>
                <a:lnTo>
                  <a:pt x="314203" y="38376"/>
                </a:lnTo>
                <a:lnTo>
                  <a:pt x="304116" y="42621"/>
                </a:lnTo>
                <a:lnTo>
                  <a:pt x="264872" y="50622"/>
                </a:lnTo>
                <a:lnTo>
                  <a:pt x="210119" y="56961"/>
                </a:lnTo>
                <a:lnTo>
                  <a:pt x="189365" y="57483"/>
                </a:lnTo>
                <a:lnTo>
                  <a:pt x="168137" y="55816"/>
                </a:lnTo>
                <a:lnTo>
                  <a:pt x="125510" y="44532"/>
                </a:lnTo>
                <a:lnTo>
                  <a:pt x="82882" y="26390"/>
                </a:lnTo>
                <a:lnTo>
                  <a:pt x="61795" y="16557"/>
                </a:lnTo>
                <a:lnTo>
                  <a:pt x="42037" y="7866"/>
                </a:lnTo>
                <a:lnTo>
                  <a:pt x="24944" y="1839"/>
                </a:lnTo>
                <a:lnTo>
                  <a:pt x="11851" y="0"/>
                </a:lnTo>
              </a:path>
            </a:pathLst>
          </a:custGeom>
          <a:ln w="36534">
            <a:solidFill>
              <a:srgbClr val="FFA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32189" y="2937386"/>
            <a:ext cx="755015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Western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Australia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8" name="object 8"/>
          <p:cNvSpPr txBox="1"/>
          <p:nvPr/>
        </p:nvSpPr>
        <p:spPr>
          <a:xfrm>
            <a:off x="3917921" y="2535509"/>
            <a:ext cx="745490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Northern  Territory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5335" y="2937388"/>
            <a:ext cx="1001394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Queensland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6236" y="3521937"/>
            <a:ext cx="2798445" cy="13017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2047875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South 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Australia</a:t>
            </a:r>
            <a:endParaRPr sz="1350">
              <a:latin typeface="Arial"/>
              <a:cs typeface="Arial"/>
            </a:endParaRPr>
          </a:p>
          <a:p>
            <a:pPr marL="1363980">
              <a:lnSpc>
                <a:spcPct val="100000"/>
              </a:lnSpc>
              <a:spcBef>
                <a:spcPts val="590"/>
              </a:spcBef>
            </a:pPr>
            <a:r>
              <a:rPr sz="1350" b="1" spc="-10" dirty="0">
                <a:latin typeface="Arial"/>
                <a:cs typeface="Arial"/>
              </a:rPr>
              <a:t>New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South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Wales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"/>
              <a:cs typeface="Arial"/>
            </a:endParaRPr>
          </a:p>
          <a:p>
            <a:pPr marL="125476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Victoria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8801" y="5263410"/>
            <a:ext cx="81216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Tasmania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169" y="5368511"/>
            <a:ext cx="448183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80" dirty="0">
                <a:solidFill>
                  <a:srgbClr val="004B00"/>
                </a:solidFill>
                <a:latin typeface="Calibri"/>
                <a:cs typeface="Calibri"/>
              </a:rPr>
              <a:t>V</a:t>
            </a:r>
            <a:r>
              <a:rPr sz="2050" spc="-105" dirty="0">
                <a:solidFill>
                  <a:srgbClr val="004B00"/>
                </a:solidFill>
                <a:latin typeface="Calibri"/>
                <a:cs typeface="Calibri"/>
              </a:rPr>
              <a:t>a</a:t>
            </a:r>
            <a:r>
              <a:rPr sz="2050" spc="-65" dirty="0">
                <a:solidFill>
                  <a:srgbClr val="004B00"/>
                </a:solidFill>
                <a:latin typeface="Calibri"/>
                <a:cs typeface="Calibri"/>
              </a:rPr>
              <a:t>riable</a:t>
            </a:r>
            <a:r>
              <a:rPr sz="2050" spc="-60" dirty="0">
                <a:solidFill>
                  <a:srgbClr val="004B00"/>
                </a:solidFill>
                <a:latin typeface="Calibri"/>
                <a:cs typeface="Calibri"/>
              </a:rPr>
              <a:t>s</a:t>
            </a:r>
            <a:r>
              <a:rPr sz="2050" spc="16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b="0" i="1" spc="21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3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3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endParaRPr sz="205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solidFill>
                  <a:srgbClr val="004B00"/>
                </a:solidFill>
                <a:latin typeface="Calibri"/>
                <a:cs typeface="Calibri"/>
              </a:rPr>
              <a:t>Domains</a:t>
            </a:r>
            <a:r>
              <a:rPr sz="2050" spc="16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30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36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ed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een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69" y="6000970"/>
            <a:ext cx="8102600" cy="972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7825" marR="2339975" indent="-365760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Constraints</a:t>
            </a:r>
            <a:r>
              <a:rPr sz="2050" spc="-35" dirty="0">
                <a:latin typeface="Calibri"/>
                <a:cs typeface="Calibri"/>
              </a:rPr>
              <a:t>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adjacent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regions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must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different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colors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WA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Lucida Sans Unicode"/>
                <a:cs typeface="Lucida Sans Unicode"/>
              </a:rPr>
              <a:t>/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NT</a:t>
            </a:r>
            <a:r>
              <a:rPr sz="2050" b="0" i="1" spc="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latin typeface="Calibri"/>
                <a:cs typeface="Calibri"/>
              </a:rPr>
              <a:t>(if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language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allows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this),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NT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8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∈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spc="2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red,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green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red,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blue</a:t>
            </a:r>
            <a:r>
              <a:rPr sz="2050" spc="-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green,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red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green,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blue</a:t>
            </a:r>
            <a:r>
              <a:rPr sz="2050" spc="-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14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050">
              <a:latin typeface="Lucida Sans Unicode"/>
              <a:cs typeface="Lucida Sans Unicod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50033B-541A-4A3F-92D4-BEA392FB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14803B-7283-47C6-8342-9ABF3CBD527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1642110" algn="l"/>
              </a:tabLst>
            </a:pPr>
            <a:r>
              <a:rPr spc="30" dirty="0"/>
              <a:t>Example:	</a:t>
            </a:r>
            <a:r>
              <a:rPr spc="65" dirty="0"/>
              <a:t>Map-Coloring</a:t>
            </a:r>
            <a:r>
              <a:rPr spc="90" dirty="0"/>
              <a:t> </a:t>
            </a:r>
            <a:r>
              <a:rPr spc="5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0494" y="5349870"/>
            <a:ext cx="452755" cy="397510"/>
            <a:chOff x="5540494" y="5349870"/>
            <a:chExt cx="452755" cy="397510"/>
          </a:xfrm>
        </p:grpSpPr>
        <p:sp>
          <p:nvSpPr>
            <p:cNvPr id="4" name="object 4"/>
            <p:cNvSpPr/>
            <p:nvPr/>
          </p:nvSpPr>
          <p:spPr>
            <a:xfrm>
              <a:off x="5558761" y="5368137"/>
              <a:ext cx="415925" cy="361315"/>
            </a:xfrm>
            <a:custGeom>
              <a:avLst/>
              <a:gdLst/>
              <a:ahLst/>
              <a:cxnLst/>
              <a:rect l="l" t="t" r="r" b="b"/>
              <a:pathLst>
                <a:path w="415925" h="361314">
                  <a:moveTo>
                    <a:pt x="11851" y="0"/>
                  </a:moveTo>
                  <a:lnTo>
                    <a:pt x="3714" y="3711"/>
                  </a:lnTo>
                  <a:lnTo>
                    <a:pt x="50" y="13703"/>
                  </a:lnTo>
                  <a:lnTo>
                    <a:pt x="0" y="30543"/>
                  </a:lnTo>
                  <a:lnTo>
                    <a:pt x="2707" y="54800"/>
                  </a:lnTo>
                  <a:lnTo>
                    <a:pt x="13875" y="122039"/>
                  </a:lnTo>
                  <a:lnTo>
                    <a:pt x="31130" y="190792"/>
                  </a:lnTo>
                  <a:lnTo>
                    <a:pt x="52821" y="237986"/>
                  </a:lnTo>
                  <a:lnTo>
                    <a:pt x="76799" y="269951"/>
                  </a:lnTo>
                  <a:lnTo>
                    <a:pt x="113328" y="310767"/>
                  </a:lnTo>
                  <a:lnTo>
                    <a:pt x="149735" y="342893"/>
                  </a:lnTo>
                  <a:lnTo>
                    <a:pt x="184512" y="359638"/>
                  </a:lnTo>
                  <a:lnTo>
                    <a:pt x="195912" y="360781"/>
                  </a:lnTo>
                  <a:lnTo>
                    <a:pt x="207884" y="359638"/>
                  </a:lnTo>
                  <a:lnTo>
                    <a:pt x="250206" y="343528"/>
                  </a:lnTo>
                  <a:lnTo>
                    <a:pt x="290834" y="320665"/>
                  </a:lnTo>
                  <a:lnTo>
                    <a:pt x="301584" y="314863"/>
                  </a:lnTo>
                  <a:lnTo>
                    <a:pt x="311574" y="310963"/>
                  </a:lnTo>
                  <a:lnTo>
                    <a:pt x="321375" y="309537"/>
                  </a:lnTo>
                  <a:lnTo>
                    <a:pt x="331365" y="310709"/>
                  </a:lnTo>
                  <a:lnTo>
                    <a:pt x="341164" y="312832"/>
                  </a:lnTo>
                  <a:lnTo>
                    <a:pt x="350202" y="313812"/>
                  </a:lnTo>
                  <a:lnTo>
                    <a:pt x="371606" y="280306"/>
                  </a:lnTo>
                  <a:lnTo>
                    <a:pt x="376319" y="251460"/>
                  </a:lnTo>
                  <a:lnTo>
                    <a:pt x="378587" y="236461"/>
                  </a:lnTo>
                  <a:lnTo>
                    <a:pt x="381425" y="219938"/>
                  </a:lnTo>
                  <a:lnTo>
                    <a:pt x="385307" y="200939"/>
                  </a:lnTo>
                  <a:lnTo>
                    <a:pt x="390496" y="178901"/>
                  </a:lnTo>
                  <a:lnTo>
                    <a:pt x="396348" y="154768"/>
                  </a:lnTo>
                  <a:lnTo>
                    <a:pt x="402007" y="129873"/>
                  </a:lnTo>
                  <a:lnTo>
                    <a:pt x="406618" y="105549"/>
                  </a:lnTo>
                  <a:lnTo>
                    <a:pt x="409571" y="83049"/>
                  </a:lnTo>
                  <a:lnTo>
                    <a:pt x="411190" y="63306"/>
                  </a:lnTo>
                  <a:lnTo>
                    <a:pt x="412047" y="47178"/>
                  </a:lnTo>
                  <a:lnTo>
                    <a:pt x="412714" y="35521"/>
                  </a:lnTo>
                  <a:lnTo>
                    <a:pt x="413730" y="23342"/>
                  </a:lnTo>
                  <a:lnTo>
                    <a:pt x="415749" y="25374"/>
                  </a:lnTo>
                  <a:lnTo>
                    <a:pt x="403570" y="25374"/>
                  </a:lnTo>
                  <a:lnTo>
                    <a:pt x="392127" y="25104"/>
                  </a:lnTo>
                  <a:lnTo>
                    <a:pt x="377446" y="24739"/>
                  </a:lnTo>
                  <a:lnTo>
                    <a:pt x="361622" y="24945"/>
                  </a:lnTo>
                  <a:lnTo>
                    <a:pt x="346750" y="26390"/>
                  </a:lnTo>
                  <a:lnTo>
                    <a:pt x="334377" y="29499"/>
                  </a:lnTo>
                  <a:lnTo>
                    <a:pt x="323909" y="33748"/>
                  </a:lnTo>
                  <a:lnTo>
                    <a:pt x="314203" y="38376"/>
                  </a:lnTo>
                  <a:lnTo>
                    <a:pt x="304116" y="42621"/>
                  </a:lnTo>
                  <a:lnTo>
                    <a:pt x="264872" y="50622"/>
                  </a:lnTo>
                  <a:lnTo>
                    <a:pt x="210119" y="56961"/>
                  </a:lnTo>
                  <a:lnTo>
                    <a:pt x="189365" y="57483"/>
                  </a:lnTo>
                  <a:lnTo>
                    <a:pt x="168137" y="55816"/>
                  </a:lnTo>
                  <a:lnTo>
                    <a:pt x="125510" y="44532"/>
                  </a:lnTo>
                  <a:lnTo>
                    <a:pt x="82882" y="26390"/>
                  </a:lnTo>
                  <a:lnTo>
                    <a:pt x="61795" y="16557"/>
                  </a:lnTo>
                  <a:lnTo>
                    <a:pt x="42037" y="7866"/>
                  </a:lnTo>
                  <a:lnTo>
                    <a:pt x="24944" y="1839"/>
                  </a:lnTo>
                  <a:lnTo>
                    <a:pt x="11851" y="0"/>
                  </a:lnTo>
                </a:path>
              </a:pathLst>
            </a:custGeom>
            <a:ln w="36534">
              <a:solidFill>
                <a:srgbClr val="FFA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406" y="5463336"/>
              <a:ext cx="220824" cy="17931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892746" y="1656850"/>
            <a:ext cx="4893945" cy="3510915"/>
            <a:chOff x="1892746" y="1656850"/>
            <a:chExt cx="4893945" cy="35109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746" y="1656850"/>
              <a:ext cx="4893642" cy="35107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7450" y="2302294"/>
              <a:ext cx="1738630" cy="1997710"/>
            </a:xfrm>
            <a:custGeom>
              <a:avLst/>
              <a:gdLst/>
              <a:ahLst/>
              <a:cxnLst/>
              <a:rect l="l" t="t" r="r" b="b"/>
              <a:pathLst>
                <a:path w="1738629" h="1997710">
                  <a:moveTo>
                    <a:pt x="0" y="0"/>
                  </a:moveTo>
                  <a:lnTo>
                    <a:pt x="109601" y="1997214"/>
                  </a:lnTo>
                </a:path>
                <a:path w="1738629" h="1997710">
                  <a:moveTo>
                    <a:pt x="1738426" y="1169098"/>
                  </a:moveTo>
                  <a:lnTo>
                    <a:pt x="63944" y="1169098"/>
                  </a:lnTo>
                </a:path>
              </a:pathLst>
            </a:custGeom>
            <a:ln w="12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2189" y="3028826"/>
            <a:ext cx="755015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Western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Australia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10" name="object 10"/>
          <p:cNvSpPr txBox="1"/>
          <p:nvPr/>
        </p:nvSpPr>
        <p:spPr>
          <a:xfrm>
            <a:off x="3917921" y="2626949"/>
            <a:ext cx="745490" cy="400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Northern  Territory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5335" y="3028828"/>
            <a:ext cx="1001394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spc="-5" dirty="0">
                <a:latin typeface="Arial"/>
                <a:cs typeface="Arial"/>
              </a:rPr>
              <a:t>Queensland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6236" y="3613377"/>
            <a:ext cx="2798445" cy="19716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2047875">
              <a:lnSpc>
                <a:spcPts val="1340"/>
              </a:lnSpc>
              <a:spcBef>
                <a:spcPts val="370"/>
              </a:spcBef>
            </a:pPr>
            <a:r>
              <a:rPr sz="1350" b="1" spc="-5" dirty="0">
                <a:latin typeface="Arial"/>
                <a:cs typeface="Arial"/>
              </a:rPr>
              <a:t>South </a:t>
            </a:r>
            <a:r>
              <a:rPr sz="1350" b="1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Australia</a:t>
            </a:r>
            <a:endParaRPr sz="1350">
              <a:latin typeface="Arial"/>
              <a:cs typeface="Arial"/>
            </a:endParaRPr>
          </a:p>
          <a:p>
            <a:pPr marL="1363980">
              <a:lnSpc>
                <a:spcPct val="100000"/>
              </a:lnSpc>
              <a:spcBef>
                <a:spcPts val="590"/>
              </a:spcBef>
            </a:pPr>
            <a:r>
              <a:rPr sz="1350" b="1" spc="-10" dirty="0">
                <a:latin typeface="Arial"/>
                <a:cs typeface="Arial"/>
              </a:rPr>
              <a:t>New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South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Wales</a:t>
            </a:r>
            <a:endParaRPr sz="1350">
              <a:latin typeface="Arial"/>
              <a:cs typeface="Arial"/>
            </a:endParaRPr>
          </a:p>
          <a:p>
            <a:pPr marL="1144905" marR="858519" indent="109220">
              <a:lnSpc>
                <a:spcPts val="5270"/>
              </a:lnSpc>
              <a:spcBef>
                <a:spcPts val="204"/>
              </a:spcBef>
            </a:pPr>
            <a:r>
              <a:rPr sz="1350" b="1" spc="-5" dirty="0">
                <a:latin typeface="Arial"/>
                <a:cs typeface="Arial"/>
              </a:rPr>
              <a:t>Victoria </a:t>
            </a:r>
            <a:r>
              <a:rPr sz="1350" b="1" spc="-365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Tasmania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69" y="6008590"/>
            <a:ext cx="8968105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solidFill>
                  <a:srgbClr val="004B00"/>
                </a:solidFill>
                <a:latin typeface="Calibri"/>
                <a:cs typeface="Calibri"/>
              </a:rPr>
              <a:t>Solutions</a:t>
            </a:r>
            <a:r>
              <a:rPr sz="2050" spc="18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satisfying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constraints,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21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215" dirty="0">
                <a:solidFill>
                  <a:srgbClr val="990099"/>
                </a:solidFill>
                <a:latin typeface="Bookman Old Style"/>
                <a:cs typeface="Bookman Old Style"/>
              </a:rPr>
              <a:t>WA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red,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5" dirty="0">
                <a:solidFill>
                  <a:srgbClr val="990099"/>
                </a:solidFill>
                <a:latin typeface="Bookman Old Style"/>
                <a:cs typeface="Bookman Old Style"/>
              </a:rPr>
              <a:t>NT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green,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red,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NSW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green,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red,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SA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blue,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green</a:t>
            </a:r>
            <a:r>
              <a:rPr sz="205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sz="2050">
              <a:latin typeface="Lucida Sans Unicode"/>
              <a:cs typeface="Lucida Sans Unicod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0CFC48-D619-4EFF-80B1-1792EE4C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4F6C99-C4F7-437B-9F11-104A8EA3EB1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Constraint</a:t>
            </a:r>
            <a:r>
              <a:rPr spc="135" dirty="0"/>
              <a:t> </a:t>
            </a:r>
            <a:r>
              <a:rPr spc="10" dirty="0"/>
              <a:t>graph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1137" y="2746209"/>
            <a:ext cx="3434715" cy="2136775"/>
            <a:chOff x="2701137" y="2746209"/>
            <a:chExt cx="3434715" cy="2136775"/>
          </a:xfrm>
        </p:grpSpPr>
        <p:sp>
          <p:nvSpPr>
            <p:cNvPr id="4" name="object 4"/>
            <p:cNvSpPr/>
            <p:nvPr/>
          </p:nvSpPr>
          <p:spPr>
            <a:xfrm>
              <a:off x="2978797" y="3020987"/>
              <a:ext cx="3145155" cy="1850389"/>
            </a:xfrm>
            <a:custGeom>
              <a:avLst/>
              <a:gdLst/>
              <a:ahLst/>
              <a:cxnLst/>
              <a:rect l="l" t="t" r="r" b="b"/>
              <a:pathLst>
                <a:path w="3145154" h="1850389">
                  <a:moveTo>
                    <a:pt x="2589822" y="1849882"/>
                  </a:moveTo>
                  <a:lnTo>
                    <a:pt x="3144786" y="1202423"/>
                  </a:lnTo>
                </a:path>
                <a:path w="3145154" h="1850389">
                  <a:moveTo>
                    <a:pt x="3144786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2774810" y="277482"/>
                  </a:moveTo>
                  <a:lnTo>
                    <a:pt x="1387411" y="0"/>
                  </a:lnTo>
                </a:path>
                <a:path w="3145154" h="1850389">
                  <a:moveTo>
                    <a:pt x="1387411" y="0"/>
                  </a:moveTo>
                  <a:lnTo>
                    <a:pt x="0" y="647458"/>
                  </a:lnTo>
                </a:path>
                <a:path w="3145154" h="1850389">
                  <a:moveTo>
                    <a:pt x="0" y="647458"/>
                  </a:moveTo>
                  <a:lnTo>
                    <a:pt x="1479905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1387411" y="0"/>
                  </a:lnTo>
                </a:path>
                <a:path w="3145154" h="1850389">
                  <a:moveTo>
                    <a:pt x="1479905" y="1202423"/>
                  </a:moveTo>
                  <a:lnTo>
                    <a:pt x="2774810" y="277482"/>
                  </a:lnTo>
                </a:path>
                <a:path w="3145154" h="1850389">
                  <a:moveTo>
                    <a:pt x="1479905" y="1202423"/>
                  </a:moveTo>
                  <a:lnTo>
                    <a:pt x="3144786" y="1202423"/>
                  </a:lnTo>
                </a:path>
                <a:path w="3145154" h="1850389">
                  <a:moveTo>
                    <a:pt x="1479905" y="1202423"/>
                  </a:moveTo>
                  <a:lnTo>
                    <a:pt x="2589822" y="1849882"/>
                  </a:lnTo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2884" y="340541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29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2884" y="3405416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30" h="532129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0283" y="275795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25"/>
                  </a:move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0283" y="275795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25"/>
                  </a:moveTo>
                  <a:lnTo>
                    <a:pt x="527553" y="218125"/>
                  </a:lnTo>
                  <a:lnTo>
                    <a:pt x="515202" y="173136"/>
                  </a:lnTo>
                  <a:lnTo>
                    <a:pt x="495533" y="131709"/>
                  </a:lnTo>
                  <a:lnTo>
                    <a:pt x="469299" y="94594"/>
                  </a:lnTo>
                  <a:lnTo>
                    <a:pt x="437250" y="62543"/>
                  </a:lnTo>
                  <a:lnTo>
                    <a:pt x="400137" y="36307"/>
                  </a:lnTo>
                  <a:lnTo>
                    <a:pt x="358712" y="16637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7"/>
                  </a:lnTo>
                  <a:lnTo>
                    <a:pt x="131709" y="36307"/>
                  </a:lnTo>
                  <a:lnTo>
                    <a:pt x="94594" y="62543"/>
                  </a:lnTo>
                  <a:lnTo>
                    <a:pt x="62543" y="94594"/>
                  </a:lnTo>
                  <a:lnTo>
                    <a:pt x="36307" y="131709"/>
                  </a:lnTo>
                  <a:lnTo>
                    <a:pt x="16637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7" y="358712"/>
                  </a:lnTo>
                  <a:lnTo>
                    <a:pt x="36307" y="400137"/>
                  </a:lnTo>
                  <a:lnTo>
                    <a:pt x="62543" y="437250"/>
                  </a:lnTo>
                  <a:lnTo>
                    <a:pt x="94594" y="469299"/>
                  </a:lnTo>
                  <a:lnTo>
                    <a:pt x="131709" y="495533"/>
                  </a:lnTo>
                  <a:lnTo>
                    <a:pt x="173136" y="515202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2"/>
                  </a:lnTo>
                  <a:lnTo>
                    <a:pt x="400137" y="495533"/>
                  </a:lnTo>
                  <a:lnTo>
                    <a:pt x="437250" y="469299"/>
                  </a:lnTo>
                  <a:lnTo>
                    <a:pt x="469299" y="437250"/>
                  </a:lnTo>
                  <a:lnTo>
                    <a:pt x="495533" y="400137"/>
                  </a:lnTo>
                  <a:lnTo>
                    <a:pt x="515202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2777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2777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2" y="173125"/>
                  </a:lnTo>
                  <a:lnTo>
                    <a:pt x="495533" y="131699"/>
                  </a:lnTo>
                  <a:lnTo>
                    <a:pt x="469299" y="94587"/>
                  </a:lnTo>
                  <a:lnTo>
                    <a:pt x="437250" y="62538"/>
                  </a:lnTo>
                  <a:lnTo>
                    <a:pt x="400137" y="36304"/>
                  </a:lnTo>
                  <a:lnTo>
                    <a:pt x="358712" y="16635"/>
                  </a:lnTo>
                  <a:lnTo>
                    <a:pt x="313724" y="4284"/>
                  </a:lnTo>
                  <a:lnTo>
                    <a:pt x="265925" y="0"/>
                  </a:lnTo>
                  <a:lnTo>
                    <a:pt x="218125" y="4284"/>
                  </a:lnTo>
                  <a:lnTo>
                    <a:pt x="173136" y="16635"/>
                  </a:lnTo>
                  <a:lnTo>
                    <a:pt x="131709" y="36304"/>
                  </a:lnTo>
                  <a:lnTo>
                    <a:pt x="94594" y="62538"/>
                  </a:lnTo>
                  <a:lnTo>
                    <a:pt x="62543" y="94587"/>
                  </a:lnTo>
                  <a:lnTo>
                    <a:pt x="36307" y="131699"/>
                  </a:lnTo>
                  <a:lnTo>
                    <a:pt x="16637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7" y="358701"/>
                  </a:lnTo>
                  <a:lnTo>
                    <a:pt x="36307" y="400128"/>
                  </a:lnTo>
                  <a:lnTo>
                    <a:pt x="62543" y="437243"/>
                  </a:lnTo>
                  <a:lnTo>
                    <a:pt x="94594" y="469294"/>
                  </a:lnTo>
                  <a:lnTo>
                    <a:pt x="131709" y="495530"/>
                  </a:lnTo>
                  <a:lnTo>
                    <a:pt x="173136" y="515200"/>
                  </a:lnTo>
                  <a:lnTo>
                    <a:pt x="218125" y="527553"/>
                  </a:lnTo>
                  <a:lnTo>
                    <a:pt x="265925" y="531837"/>
                  </a:lnTo>
                  <a:lnTo>
                    <a:pt x="313724" y="527553"/>
                  </a:lnTo>
                  <a:lnTo>
                    <a:pt x="358712" y="515200"/>
                  </a:lnTo>
                  <a:lnTo>
                    <a:pt x="400137" y="495530"/>
                  </a:lnTo>
                  <a:lnTo>
                    <a:pt x="437250" y="469294"/>
                  </a:lnTo>
                  <a:lnTo>
                    <a:pt x="469299" y="437243"/>
                  </a:lnTo>
                  <a:lnTo>
                    <a:pt x="495533" y="400128"/>
                  </a:lnTo>
                  <a:lnTo>
                    <a:pt x="515202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98010" y="4057839"/>
            <a:ext cx="32194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SA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75947" y="3023692"/>
            <a:ext cx="555625" cy="555625"/>
            <a:chOff x="5475947" y="3023692"/>
            <a:chExt cx="555625" cy="555625"/>
          </a:xfrm>
        </p:grpSpPr>
        <p:sp>
          <p:nvSpPr>
            <p:cNvPr id="13" name="object 13"/>
            <p:cNvSpPr/>
            <p:nvPr/>
          </p:nvSpPr>
          <p:spPr>
            <a:xfrm>
              <a:off x="5487695" y="30354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25"/>
                  </a:move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87695" y="30354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25"/>
                  </a:moveTo>
                  <a:lnTo>
                    <a:pt x="527553" y="218125"/>
                  </a:lnTo>
                  <a:lnTo>
                    <a:pt x="515200" y="173136"/>
                  </a:lnTo>
                  <a:lnTo>
                    <a:pt x="495530" y="131709"/>
                  </a:lnTo>
                  <a:lnTo>
                    <a:pt x="469294" y="94594"/>
                  </a:lnTo>
                  <a:lnTo>
                    <a:pt x="437243" y="62543"/>
                  </a:lnTo>
                  <a:lnTo>
                    <a:pt x="400128" y="36307"/>
                  </a:lnTo>
                  <a:lnTo>
                    <a:pt x="358701" y="16637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7"/>
                  </a:lnTo>
                  <a:lnTo>
                    <a:pt x="131699" y="36307"/>
                  </a:lnTo>
                  <a:lnTo>
                    <a:pt x="94587" y="62543"/>
                  </a:lnTo>
                  <a:lnTo>
                    <a:pt x="62538" y="94594"/>
                  </a:lnTo>
                  <a:lnTo>
                    <a:pt x="36304" y="131709"/>
                  </a:lnTo>
                  <a:lnTo>
                    <a:pt x="16635" y="173136"/>
                  </a:lnTo>
                  <a:lnTo>
                    <a:pt x="4284" y="218125"/>
                  </a:lnTo>
                  <a:lnTo>
                    <a:pt x="0" y="265925"/>
                  </a:lnTo>
                  <a:lnTo>
                    <a:pt x="4284" y="313724"/>
                  </a:lnTo>
                  <a:lnTo>
                    <a:pt x="16635" y="358712"/>
                  </a:lnTo>
                  <a:lnTo>
                    <a:pt x="36304" y="400137"/>
                  </a:lnTo>
                  <a:lnTo>
                    <a:pt x="62538" y="437250"/>
                  </a:lnTo>
                  <a:lnTo>
                    <a:pt x="94587" y="469299"/>
                  </a:lnTo>
                  <a:lnTo>
                    <a:pt x="131699" y="495533"/>
                  </a:lnTo>
                  <a:lnTo>
                    <a:pt x="173125" y="515202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2"/>
                  </a:lnTo>
                  <a:lnTo>
                    <a:pt x="400128" y="495533"/>
                  </a:lnTo>
                  <a:lnTo>
                    <a:pt x="437243" y="469299"/>
                  </a:lnTo>
                  <a:lnTo>
                    <a:pt x="469294" y="437250"/>
                  </a:lnTo>
                  <a:lnTo>
                    <a:pt x="495530" y="400137"/>
                  </a:lnTo>
                  <a:lnTo>
                    <a:pt x="515200" y="358712"/>
                  </a:lnTo>
                  <a:lnTo>
                    <a:pt x="527553" y="313724"/>
                  </a:lnTo>
                  <a:lnTo>
                    <a:pt x="531837" y="265925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6569" y="1608802"/>
            <a:ext cx="6199505" cy="21863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00007E"/>
                </a:solidFill>
                <a:latin typeface="Calibri"/>
                <a:cs typeface="Calibri"/>
              </a:rPr>
              <a:t>Binary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105" dirty="0">
                <a:solidFill>
                  <a:srgbClr val="00007E"/>
                </a:solidFill>
                <a:latin typeface="Calibri"/>
                <a:cs typeface="Calibri"/>
              </a:rPr>
              <a:t>CSP</a:t>
            </a:r>
            <a:r>
              <a:rPr sz="2050" spc="105" dirty="0">
                <a:latin typeface="Calibri"/>
                <a:cs typeface="Calibri"/>
              </a:rPr>
              <a:t>: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relates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most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two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Constraint</a:t>
            </a:r>
            <a:r>
              <a:rPr sz="2050" spc="229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graph</a:t>
            </a:r>
            <a:r>
              <a:rPr sz="2050" spc="-50" dirty="0">
                <a:latin typeface="Calibri"/>
                <a:cs typeface="Calibri"/>
              </a:rPr>
              <a:t>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nodes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arcs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show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alibri"/>
              <a:cs typeface="Calibri"/>
            </a:endParaRPr>
          </a:p>
          <a:p>
            <a:pPr marL="1558290" algn="ctr">
              <a:lnSpc>
                <a:spcPct val="100000"/>
              </a:lnSpc>
            </a:pPr>
            <a:r>
              <a:rPr sz="1750" spc="-5" dirty="0">
                <a:latin typeface="Arial"/>
                <a:cs typeface="Arial"/>
              </a:rPr>
              <a:t>NT</a:t>
            </a:r>
            <a:endParaRPr sz="1750">
              <a:latin typeface="Arial"/>
              <a:cs typeface="Arial"/>
            </a:endParaRPr>
          </a:p>
          <a:p>
            <a:pPr marL="4321175" algn="ctr">
              <a:lnSpc>
                <a:spcPct val="100000"/>
              </a:lnSpc>
              <a:spcBef>
                <a:spcPts val="85"/>
              </a:spcBef>
            </a:pPr>
            <a:r>
              <a:rPr sz="1750" spc="-5" dirty="0">
                <a:latin typeface="Arial"/>
                <a:cs typeface="Arial"/>
              </a:rPr>
              <a:t>Q</a:t>
            </a:r>
            <a:endParaRPr sz="1750">
              <a:latin typeface="Arial"/>
              <a:cs typeface="Arial"/>
            </a:endParaRPr>
          </a:p>
          <a:p>
            <a:pPr marR="1220470" algn="ctr">
              <a:lnSpc>
                <a:spcPct val="100000"/>
              </a:lnSpc>
              <a:spcBef>
                <a:spcPts val="815"/>
              </a:spcBef>
            </a:pPr>
            <a:r>
              <a:rPr sz="1750" spc="-5" dirty="0">
                <a:latin typeface="Arial"/>
                <a:cs typeface="Arial"/>
              </a:rPr>
              <a:t>WA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45924" y="3948633"/>
            <a:ext cx="555625" cy="555625"/>
            <a:chOff x="5845924" y="3948633"/>
            <a:chExt cx="555625" cy="555625"/>
          </a:xfrm>
        </p:grpSpPr>
        <p:sp>
          <p:nvSpPr>
            <p:cNvPr id="17" name="object 17"/>
            <p:cNvSpPr/>
            <p:nvPr/>
          </p:nvSpPr>
          <p:spPr>
            <a:xfrm>
              <a:off x="5857671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7671" y="3960380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23584" y="4073420"/>
            <a:ext cx="4140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190" dirty="0">
                <a:latin typeface="Arial"/>
                <a:cs typeface="Arial"/>
              </a:rPr>
              <a:t>NSW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91145" y="4596277"/>
            <a:ext cx="554990" cy="554990"/>
            <a:chOff x="5291145" y="4596277"/>
            <a:chExt cx="554990" cy="554990"/>
          </a:xfrm>
        </p:grpSpPr>
        <p:sp>
          <p:nvSpPr>
            <p:cNvPr id="21" name="object 21"/>
            <p:cNvSpPr/>
            <p:nvPr/>
          </p:nvSpPr>
          <p:spPr>
            <a:xfrm>
              <a:off x="5302706" y="46078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65912"/>
                  </a:move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02706" y="4607839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531837" y="265912"/>
                  </a:moveTo>
                  <a:lnTo>
                    <a:pt x="527553" y="218113"/>
                  </a:lnTo>
                  <a:lnTo>
                    <a:pt x="515200" y="173125"/>
                  </a:lnTo>
                  <a:lnTo>
                    <a:pt x="495530" y="131699"/>
                  </a:lnTo>
                  <a:lnTo>
                    <a:pt x="469294" y="94587"/>
                  </a:lnTo>
                  <a:lnTo>
                    <a:pt x="437243" y="62538"/>
                  </a:lnTo>
                  <a:lnTo>
                    <a:pt x="400128" y="36304"/>
                  </a:lnTo>
                  <a:lnTo>
                    <a:pt x="358701" y="16635"/>
                  </a:lnTo>
                  <a:lnTo>
                    <a:pt x="313712" y="4284"/>
                  </a:lnTo>
                  <a:lnTo>
                    <a:pt x="265912" y="0"/>
                  </a:lnTo>
                  <a:lnTo>
                    <a:pt x="218113" y="4284"/>
                  </a:lnTo>
                  <a:lnTo>
                    <a:pt x="173125" y="16635"/>
                  </a:lnTo>
                  <a:lnTo>
                    <a:pt x="131699" y="36304"/>
                  </a:lnTo>
                  <a:lnTo>
                    <a:pt x="94587" y="62538"/>
                  </a:lnTo>
                  <a:lnTo>
                    <a:pt x="62538" y="94587"/>
                  </a:lnTo>
                  <a:lnTo>
                    <a:pt x="36304" y="131699"/>
                  </a:lnTo>
                  <a:lnTo>
                    <a:pt x="16635" y="173125"/>
                  </a:lnTo>
                  <a:lnTo>
                    <a:pt x="4284" y="218113"/>
                  </a:lnTo>
                  <a:lnTo>
                    <a:pt x="0" y="265912"/>
                  </a:lnTo>
                  <a:lnTo>
                    <a:pt x="4284" y="313712"/>
                  </a:lnTo>
                  <a:lnTo>
                    <a:pt x="16635" y="358701"/>
                  </a:lnTo>
                  <a:lnTo>
                    <a:pt x="36304" y="400128"/>
                  </a:lnTo>
                  <a:lnTo>
                    <a:pt x="62538" y="437243"/>
                  </a:lnTo>
                  <a:lnTo>
                    <a:pt x="94587" y="469294"/>
                  </a:lnTo>
                  <a:lnTo>
                    <a:pt x="131699" y="495530"/>
                  </a:lnTo>
                  <a:lnTo>
                    <a:pt x="173125" y="515200"/>
                  </a:lnTo>
                  <a:lnTo>
                    <a:pt x="218113" y="527553"/>
                  </a:lnTo>
                  <a:lnTo>
                    <a:pt x="265912" y="531837"/>
                  </a:lnTo>
                  <a:lnTo>
                    <a:pt x="313712" y="527553"/>
                  </a:lnTo>
                  <a:lnTo>
                    <a:pt x="358701" y="515200"/>
                  </a:lnTo>
                  <a:lnTo>
                    <a:pt x="400128" y="495530"/>
                  </a:lnTo>
                  <a:lnTo>
                    <a:pt x="437243" y="469294"/>
                  </a:lnTo>
                  <a:lnTo>
                    <a:pt x="469294" y="437243"/>
                  </a:lnTo>
                  <a:lnTo>
                    <a:pt x="495530" y="400128"/>
                  </a:lnTo>
                  <a:lnTo>
                    <a:pt x="515200" y="358701"/>
                  </a:lnTo>
                  <a:lnTo>
                    <a:pt x="527553" y="313712"/>
                  </a:lnTo>
                  <a:lnTo>
                    <a:pt x="531837" y="265912"/>
                  </a:lnTo>
                  <a:close/>
                </a:path>
              </a:pathLst>
            </a:custGeom>
            <a:ln w="23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9290" y="4735384"/>
            <a:ext cx="53911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spc="-135" dirty="0">
                <a:latin typeface="Arial"/>
                <a:cs typeface="Arial"/>
              </a:rPr>
              <a:t>Vic</a:t>
            </a:r>
            <a:r>
              <a:rPr sz="2625" spc="-202" baseline="7936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toria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95201" y="5440273"/>
            <a:ext cx="532130" cy="532130"/>
          </a:xfrm>
          <a:custGeom>
            <a:avLst/>
            <a:gdLst/>
            <a:ahLst/>
            <a:cxnLst/>
            <a:rect l="l" t="t" r="r" b="b"/>
            <a:pathLst>
              <a:path w="532129" h="532129">
                <a:moveTo>
                  <a:pt x="531837" y="265925"/>
                </a:moveTo>
                <a:lnTo>
                  <a:pt x="527553" y="218125"/>
                </a:lnTo>
                <a:lnTo>
                  <a:pt x="515200" y="173136"/>
                </a:lnTo>
                <a:lnTo>
                  <a:pt x="495530" y="131709"/>
                </a:lnTo>
                <a:lnTo>
                  <a:pt x="469294" y="94594"/>
                </a:lnTo>
                <a:lnTo>
                  <a:pt x="437243" y="62543"/>
                </a:lnTo>
                <a:lnTo>
                  <a:pt x="400128" y="36307"/>
                </a:lnTo>
                <a:lnTo>
                  <a:pt x="358701" y="16637"/>
                </a:lnTo>
                <a:lnTo>
                  <a:pt x="313712" y="4284"/>
                </a:lnTo>
                <a:lnTo>
                  <a:pt x="265912" y="0"/>
                </a:lnTo>
                <a:lnTo>
                  <a:pt x="218113" y="4284"/>
                </a:lnTo>
                <a:lnTo>
                  <a:pt x="173125" y="16637"/>
                </a:lnTo>
                <a:lnTo>
                  <a:pt x="131699" y="36307"/>
                </a:lnTo>
                <a:lnTo>
                  <a:pt x="94587" y="62543"/>
                </a:lnTo>
                <a:lnTo>
                  <a:pt x="62538" y="94594"/>
                </a:lnTo>
                <a:lnTo>
                  <a:pt x="36304" y="131709"/>
                </a:lnTo>
                <a:lnTo>
                  <a:pt x="16635" y="173136"/>
                </a:lnTo>
                <a:lnTo>
                  <a:pt x="4284" y="218125"/>
                </a:lnTo>
                <a:lnTo>
                  <a:pt x="0" y="265925"/>
                </a:lnTo>
                <a:lnTo>
                  <a:pt x="4284" y="313724"/>
                </a:lnTo>
                <a:lnTo>
                  <a:pt x="16635" y="358712"/>
                </a:lnTo>
                <a:lnTo>
                  <a:pt x="36304" y="400137"/>
                </a:lnTo>
                <a:lnTo>
                  <a:pt x="62538" y="437250"/>
                </a:lnTo>
                <a:lnTo>
                  <a:pt x="94587" y="469299"/>
                </a:lnTo>
                <a:lnTo>
                  <a:pt x="131699" y="495533"/>
                </a:lnTo>
                <a:lnTo>
                  <a:pt x="173125" y="515202"/>
                </a:lnTo>
                <a:lnTo>
                  <a:pt x="218113" y="527553"/>
                </a:lnTo>
                <a:lnTo>
                  <a:pt x="265912" y="531837"/>
                </a:lnTo>
                <a:lnTo>
                  <a:pt x="313712" y="527553"/>
                </a:lnTo>
                <a:lnTo>
                  <a:pt x="358701" y="515202"/>
                </a:lnTo>
                <a:lnTo>
                  <a:pt x="400128" y="495533"/>
                </a:lnTo>
                <a:lnTo>
                  <a:pt x="437243" y="469299"/>
                </a:lnTo>
                <a:lnTo>
                  <a:pt x="469294" y="437250"/>
                </a:lnTo>
                <a:lnTo>
                  <a:pt x="495530" y="400137"/>
                </a:lnTo>
                <a:lnTo>
                  <a:pt x="515200" y="358712"/>
                </a:lnTo>
                <a:lnTo>
                  <a:pt x="527553" y="313724"/>
                </a:lnTo>
                <a:lnTo>
                  <a:pt x="531837" y="265925"/>
                </a:lnTo>
                <a:close/>
              </a:path>
            </a:pathLst>
          </a:custGeom>
          <a:ln w="23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6569" y="5537732"/>
            <a:ext cx="6875780" cy="135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23060" algn="r">
              <a:lnSpc>
                <a:spcPct val="100000"/>
              </a:lnSpc>
              <a:spcBef>
                <a:spcPts val="95"/>
              </a:spcBef>
            </a:pPr>
            <a:r>
              <a:rPr sz="1750" spc="-5" dirty="0">
                <a:latin typeface="Arial"/>
                <a:cs typeface="Arial"/>
              </a:rPr>
              <a:t>T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50" spc="-75" dirty="0">
                <a:latin typeface="Calibri"/>
                <a:cs typeface="Calibri"/>
              </a:rPr>
              <a:t>General-purpose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algorithms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graph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structure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speed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up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search.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Tasmania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independent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subproblem!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18C5BD-407A-4BD6-AB0B-5BFFC3D7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523CDD-2EF1-436C-AC04-8A8BE05E3D0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Varieties</a:t>
            </a:r>
            <a:r>
              <a:rPr spc="145" dirty="0"/>
              <a:t> </a:t>
            </a:r>
            <a:r>
              <a:rPr spc="50" dirty="0"/>
              <a:t>of</a:t>
            </a:r>
            <a:r>
              <a:rPr spc="145" dirty="0"/>
              <a:t> </a:t>
            </a:r>
            <a:r>
              <a:rPr spc="8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669" y="1592038"/>
            <a:ext cx="7721600" cy="33826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Discrete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  <a:spcBef>
                <a:spcPts val="35"/>
              </a:spcBef>
              <a:tabLst>
                <a:tab pos="2858135" algn="l"/>
                <a:tab pos="3333115" algn="l"/>
              </a:tabLst>
            </a:pPr>
            <a:r>
              <a:rPr sz="2050" spc="-50" dirty="0">
                <a:latin typeface="Calibri"/>
                <a:cs typeface="Calibri"/>
              </a:rPr>
              <a:t>finite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domains;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size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	</a:t>
            </a:r>
            <a:r>
              <a:rPr sz="2050" spc="140" dirty="0">
                <a:latin typeface="Lucida Sans Unicode"/>
                <a:cs typeface="Lucida Sans Unicode"/>
              </a:rPr>
              <a:t>⇒	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5" dirty="0" err="1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22" baseline="29761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assignments</a:t>
            </a:r>
            <a:endParaRPr sz="2050" dirty="0">
              <a:latin typeface="Calibri"/>
              <a:cs typeface="Calibri"/>
            </a:endParaRPr>
          </a:p>
          <a:p>
            <a:pPr marL="466725" marR="156210" indent="365760">
              <a:lnSpc>
                <a:spcPts val="2500"/>
              </a:lnSpc>
              <a:spcBef>
                <a:spcPts val="75"/>
              </a:spcBef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Boolean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CSPs,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incl.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Boolean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satisfiability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(NP-complete)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infinite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domains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(integers,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strings,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etc.)</a:t>
            </a:r>
          </a:p>
          <a:p>
            <a:pPr marL="1201420" indent="-369570">
              <a:lnSpc>
                <a:spcPts val="2400"/>
              </a:lnSpc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job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scheduling,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start/end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days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job</a:t>
            </a:r>
            <a:endParaRPr sz="2050" dirty="0">
              <a:latin typeface="Calibri"/>
              <a:cs typeface="Calibri"/>
            </a:endParaRPr>
          </a:p>
          <a:p>
            <a:pPr marL="1201420" indent="-369570">
              <a:lnSpc>
                <a:spcPct val="100000"/>
              </a:lnSpc>
              <a:spcBef>
                <a:spcPts val="25"/>
              </a:spcBef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constraint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language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StartJ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ob</a:t>
            </a:r>
            <a:r>
              <a:rPr sz="2100" spc="-240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1</a:t>
            </a:r>
            <a:r>
              <a:rPr sz="2100" spc="-67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sz="2050" spc="-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StartJ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ob</a:t>
            </a:r>
            <a:r>
              <a:rPr sz="2100" spc="-254" baseline="-11904" dirty="0">
                <a:solidFill>
                  <a:srgbClr val="990099"/>
                </a:solidFill>
                <a:latin typeface="Times New Roman"/>
                <a:cs typeface="Times New Roman"/>
              </a:rPr>
              <a:t>3</a:t>
            </a:r>
            <a:endParaRPr sz="2100" baseline="-11904" dirty="0">
              <a:latin typeface="Times New Roman"/>
              <a:cs typeface="Times New Roman"/>
            </a:endParaRPr>
          </a:p>
          <a:p>
            <a:pPr marL="1201420" indent="-368935">
              <a:lnSpc>
                <a:spcPct val="100000"/>
              </a:lnSpc>
              <a:spcBef>
                <a:spcPts val="35"/>
              </a:spcBef>
              <a:buClr>
                <a:srgbClr val="000000"/>
              </a:buClr>
              <a:buFont typeface="Lucida Sans Unicode"/>
              <a:buChar char="♦"/>
              <a:tabLst>
                <a:tab pos="1201420" algn="l"/>
                <a:tab pos="1202055" algn="l"/>
              </a:tabLst>
            </a:pPr>
            <a:r>
              <a:rPr sz="2050" spc="-75" dirty="0">
                <a:solidFill>
                  <a:srgbClr val="004B00"/>
                </a:solidFill>
                <a:latin typeface="Calibri"/>
                <a:cs typeface="Calibri"/>
              </a:rPr>
              <a:t>linear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solvable,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nonlinear</a:t>
            </a:r>
            <a:r>
              <a:rPr sz="2050" spc="18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undecidable</a:t>
            </a:r>
            <a:endParaRPr sz="2050" dirty="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Continuous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endParaRPr sz="2050" dirty="0">
              <a:latin typeface="Calibri"/>
              <a:cs typeface="Calibri"/>
            </a:endParaRPr>
          </a:p>
          <a:p>
            <a:pPr marL="835660" indent="-369570">
              <a:lnSpc>
                <a:spcPct val="100000"/>
              </a:lnSpc>
              <a:spcBef>
                <a:spcPts val="25"/>
              </a:spcBef>
              <a:buFont typeface="Lucida Sans Unicode"/>
              <a:buChar char="♦"/>
              <a:tabLst>
                <a:tab pos="835660" algn="l"/>
                <a:tab pos="836294" algn="l"/>
              </a:tabLst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start/end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Hubble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Telescope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observations</a:t>
            </a:r>
            <a:endParaRPr sz="2050" dirty="0">
              <a:latin typeface="Calibri"/>
              <a:cs typeface="Calibri"/>
            </a:endParaRPr>
          </a:p>
          <a:p>
            <a:pPr marL="835660" indent="-369570">
              <a:lnSpc>
                <a:spcPct val="100000"/>
              </a:lnSpc>
              <a:spcBef>
                <a:spcPts val="35"/>
              </a:spcBef>
              <a:buFont typeface="Lucida Sans Unicode"/>
              <a:buChar char="♦"/>
              <a:tabLst>
                <a:tab pos="835660" algn="l"/>
                <a:tab pos="836294" algn="l"/>
              </a:tabLst>
            </a:pP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solvable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poly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85" dirty="0">
                <a:latin typeface="Calibri"/>
                <a:cs typeface="Calibri"/>
              </a:rPr>
              <a:t>LP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methods</a:t>
            </a:r>
            <a:endParaRPr sz="205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9ED7E-5846-47A4-A781-2F33BE60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DF5F7-09BA-4F56-9258-9E24A33CDE1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Varieties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6297930" cy="34544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7825" marR="1907539" indent="-365760">
              <a:lnSpc>
                <a:spcPct val="101499"/>
              </a:lnSpc>
              <a:spcBef>
                <a:spcPts val="80"/>
              </a:spcBef>
            </a:pP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Unary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single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variable,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SA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Lucida Sans Unicode"/>
                <a:cs typeface="Lucida Sans Unicode"/>
              </a:rPr>
              <a:t>/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green</a:t>
            </a:r>
            <a:endParaRPr sz="2050">
              <a:latin typeface="Bookman Old Style"/>
              <a:cs typeface="Bookman Old Style"/>
            </a:endParaRPr>
          </a:p>
          <a:p>
            <a:pPr marL="378460" marR="1769110" indent="-365760">
              <a:lnSpc>
                <a:spcPct val="101000"/>
              </a:lnSpc>
              <a:spcBef>
                <a:spcPts val="1535"/>
              </a:spcBef>
            </a:pPr>
            <a:r>
              <a:rPr sz="2050" spc="-20" dirty="0">
                <a:solidFill>
                  <a:srgbClr val="00007E"/>
                </a:solidFill>
                <a:latin typeface="Calibri"/>
                <a:cs typeface="Calibri"/>
              </a:rPr>
              <a:t>Binary </a:t>
            </a:r>
            <a:r>
              <a:rPr sz="2050" spc="-45" dirty="0">
                <a:latin typeface="Calibri"/>
                <a:cs typeface="Calibri"/>
              </a:rPr>
              <a:t>constraints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pairs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SA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Lucida Sans Unicode"/>
                <a:cs typeface="Lucida Sans Unicode"/>
              </a:rPr>
              <a:t>/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WA</a:t>
            </a:r>
            <a:endParaRPr sz="2050">
              <a:latin typeface="Bookman Old Style"/>
              <a:cs typeface="Bookman Old Style"/>
            </a:endParaRPr>
          </a:p>
          <a:p>
            <a:pPr marL="378460" marR="915669" indent="-365760">
              <a:lnSpc>
                <a:spcPct val="101499"/>
              </a:lnSpc>
              <a:spcBef>
                <a:spcPts val="1520"/>
              </a:spcBef>
            </a:pP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Higher-order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involve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3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more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cryptarithmetic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column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constraints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Preferences</a:t>
            </a:r>
            <a:r>
              <a:rPr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(soft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constraints),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red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better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green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75" dirty="0">
                <a:latin typeface="Calibri"/>
                <a:cs typeface="Calibri"/>
              </a:rPr>
              <a:t>often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representable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cost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assignment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spc="140" dirty="0">
                <a:latin typeface="Lucida Sans Unicode"/>
                <a:cs typeface="Lucida Sans Unicode"/>
              </a:rPr>
              <a:t>→</a:t>
            </a:r>
            <a:r>
              <a:rPr sz="2050" spc="-10" dirty="0">
                <a:latin typeface="Lucida Sans Unicode"/>
                <a:cs typeface="Lucida Sans Unicode"/>
              </a:rPr>
              <a:t> </a:t>
            </a:r>
            <a:r>
              <a:rPr sz="2050" spc="-60" dirty="0">
                <a:latin typeface="Calibri"/>
                <a:cs typeface="Calibri"/>
              </a:rPr>
              <a:t>constrained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optimization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959E0-0212-4485-B3C1-9F994B55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5C556-ECDF-45E5-894C-F5176F6A7B6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2797</Words>
  <Application>Microsoft Office PowerPoint</Application>
  <PresentationFormat>Custom</PresentationFormat>
  <Paragraphs>500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Bookman Old Style</vt:lpstr>
      <vt:lpstr>Calibri</vt:lpstr>
      <vt:lpstr>Century</vt:lpstr>
      <vt:lpstr>Garamond</vt:lpstr>
      <vt:lpstr>Georgia</vt:lpstr>
      <vt:lpstr>Gill Sans MT</vt:lpstr>
      <vt:lpstr>Lucida Sans Unicode</vt:lpstr>
      <vt:lpstr>NimbusRomNo9L-Regu</vt:lpstr>
      <vt:lpstr>Palatino Linotype</vt:lpstr>
      <vt:lpstr>Tahoma</vt:lpstr>
      <vt:lpstr>Times New Roman</vt:lpstr>
      <vt:lpstr>Trebuchet MS</vt:lpstr>
      <vt:lpstr>Office Theme</vt:lpstr>
      <vt:lpstr>PowerPoint Presentation</vt:lpstr>
      <vt:lpstr>Outline</vt:lpstr>
      <vt:lpstr>Defining Constraint Satisfaction Problems</vt:lpstr>
      <vt:lpstr>Constraint satisfaction problems (CSPs)</vt:lpstr>
      <vt:lpstr>Example: Map-Coloring</vt:lpstr>
      <vt:lpstr>Example: Map-Coloring contd.</vt:lpstr>
      <vt:lpstr>Constraint graph</vt:lpstr>
      <vt:lpstr>Varieties of CSPs</vt:lpstr>
      <vt:lpstr>Varieties of constraints</vt:lpstr>
      <vt:lpstr>Example: Cryptarithmetic</vt:lpstr>
      <vt:lpstr>Real-world CSPs</vt:lpstr>
      <vt:lpstr>Standard search formulation (incremental)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Minimum remaining values</vt:lpstr>
      <vt:lpstr>Degree heuristic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Arc consistency</vt:lpstr>
      <vt:lpstr>Arc consistency</vt:lpstr>
      <vt:lpstr>Arc consistency</vt:lpstr>
      <vt:lpstr>Arc consistency</vt:lpstr>
      <vt:lpstr>Arc consistency algorithm</vt:lpstr>
      <vt:lpstr>Local Search for CSPs</vt:lpstr>
      <vt:lpstr>Example: 4-Queens</vt:lpstr>
      <vt:lpstr>Performance of min-conflicts</vt:lpstr>
      <vt:lpstr>Problem structure</vt:lpstr>
      <vt:lpstr>Problem structure contd.</vt:lpstr>
      <vt:lpstr>Tree-structured CSPs</vt:lpstr>
      <vt:lpstr>Algorithm for tree-structured CSPs</vt:lpstr>
      <vt:lpstr>Nearly tree-structured CSPs</vt:lpstr>
      <vt:lpstr>Iterative algorithms for CSPs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Kumar, Aman</cp:lastModifiedBy>
  <cp:revision>5</cp:revision>
  <dcterms:created xsi:type="dcterms:W3CDTF">2021-08-12T06:44:02Z</dcterms:created>
  <dcterms:modified xsi:type="dcterms:W3CDTF">2022-02-02T12:30:59Z</dcterms:modified>
</cp:coreProperties>
</file>