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07886"/>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j</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w</a:t>
            </a:r>
            <a:r>
              <a:rPr b="1" dirty="0" sz="2000" lang="en-US">
                <a:solidFill>
                  <a:schemeClr val="accent1">
                    <a:lumMod val="75000"/>
                  </a:schemeClr>
                </a:solidFill>
                <a:latin typeface="Arial"/>
                <a:cs typeface="Arial"/>
              </a:rPr>
              <a:t>ari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120210"/>
            <a:ext cx="10896600" cy="38384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2024-04-08T08:39:56Z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3a537125a26043b0a275f69849abda83</vt:lpwstr>
  </property>
</Properties>
</file>