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D9D716F-928B-460F-A0F6-99CF0D0C4D82}" type="datetimeFigureOut">
              <a:rPr lang="en-US" smtClean="0"/>
              <a:pPr/>
              <a:t>10/28/2022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10CB2EB-1C04-4AAF-9C1D-535F3ED143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D9D716F-928B-460F-A0F6-99CF0D0C4D82}" type="datetimeFigureOut">
              <a:rPr lang="en-US" smtClean="0"/>
              <a:pPr/>
              <a:t>10/28/2022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D9D716F-928B-460F-A0F6-99CF0D0C4D82}" type="datetimeFigureOut">
              <a:rPr lang="en-US" smtClean="0"/>
              <a:pPr/>
              <a:t>10/28/2022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D9D716F-928B-460F-A0F6-99CF0D0C4D82}" type="datetimeFigureOut">
              <a:rPr lang="en-US" smtClean="0"/>
              <a:pPr/>
              <a:t>10/28/2022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10CB2EB-1C04-4AAF-9C1D-535F3ED143B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9D716F-928B-460F-A0F6-99CF0D0C4D82}" type="datetimeFigureOut">
              <a:rPr lang="en-US" smtClean="0"/>
              <a:pPr/>
              <a:t>10/28/2022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0CB2EB-1C04-4AAF-9C1D-535F3ED143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Technical Analysis Stock</a:t>
            </a:r>
            <a:br>
              <a:rPr lang="en-US" dirty="0" smtClean="0"/>
            </a:br>
            <a:r>
              <a:rPr lang="en-US" dirty="0" smtClean="0"/>
              <a:t>Screener</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                                 </a:t>
            </a:r>
          </a:p>
          <a:p>
            <a:r>
              <a:rPr lang="en-US" dirty="0" smtClean="0"/>
              <a:t>                                Presented by</a:t>
            </a:r>
          </a:p>
          <a:p>
            <a:r>
              <a:rPr lang="en-US" dirty="0" smtClean="0"/>
              <a:t>                             Group-3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ructh.jpeg"/>
          <p:cNvPicPr>
            <a:picLocks noGrp="1" noChangeAspect="1"/>
          </p:cNvPicPr>
          <p:nvPr>
            <p:ph idx="1"/>
          </p:nvPr>
        </p:nvPicPr>
        <p:blipFill>
          <a:blip r:embed="rId2" cstate="print"/>
          <a:stretch>
            <a:fillRect/>
          </a:stretch>
        </p:blipFill>
        <p:spPr>
          <a:xfrm>
            <a:off x="1156325" y="1481138"/>
            <a:ext cx="6831350" cy="4525962"/>
          </a:xfrm>
        </p:spPr>
      </p:pic>
      <p:sp>
        <p:nvSpPr>
          <p:cNvPr id="3" name="Title 2"/>
          <p:cNvSpPr>
            <a:spLocks noGrp="1"/>
          </p:cNvSpPr>
          <p:nvPr>
            <p:ph type="title"/>
          </p:nvPr>
        </p:nvSpPr>
        <p:spPr/>
        <p:txBody>
          <a:bodyPr/>
          <a:lstStyle/>
          <a:p>
            <a:r>
              <a:rPr lang="en-US" dirty="0" err="1" smtClean="0"/>
              <a:t>Struct.h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ect choice.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err="1" smtClean="0"/>
              <a:t>selectChoice</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ect choice 2.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err="1" smtClean="0"/>
              <a:t>SelectChoice</a:t>
            </a: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ad stock data.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err="1" smtClean="0"/>
              <a:t>loadStockData</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loadStockData</a:t>
            </a:r>
            <a:r>
              <a:rPr lang="en-US" dirty="0" smtClean="0"/>
              <a:t> ()</a:t>
            </a:r>
            <a:endParaRPr lang="en-US" dirty="0"/>
          </a:p>
        </p:txBody>
      </p:sp>
      <p:pic>
        <p:nvPicPr>
          <p:cNvPr id="6" name="Content Placeholder 5" descr="loadstockmodified.jpeg"/>
          <p:cNvPicPr>
            <a:picLocks noGrp="1" noChangeAspect="1"/>
          </p:cNvPicPr>
          <p:nvPr>
            <p:ph idx="1"/>
          </p:nvPr>
        </p:nvPicPr>
        <p:blipFill>
          <a:blip r:embed="rId2" cstate="print"/>
          <a:stretch>
            <a:fillRect/>
          </a:stretch>
        </p:blipFill>
        <p:spPr>
          <a:xfrm>
            <a:off x="576668" y="1481138"/>
            <a:ext cx="7990664" cy="452596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showRecommendations</a:t>
            </a:r>
            <a:r>
              <a:rPr lang="en-US" dirty="0" smtClean="0"/>
              <a:t> ()</a:t>
            </a:r>
            <a:endParaRPr lang="en-US" dirty="0"/>
          </a:p>
        </p:txBody>
      </p:sp>
      <p:pic>
        <p:nvPicPr>
          <p:cNvPr id="6" name="Content Placeholder 5" descr="showrec.jpeg"/>
          <p:cNvPicPr>
            <a:picLocks noGrp="1" noChangeAspect="1"/>
          </p:cNvPicPr>
          <p:nvPr>
            <p:ph idx="1"/>
          </p:nvPr>
        </p:nvPicPr>
        <p:blipFill>
          <a:blip r:embed="rId2" cstate="print"/>
          <a:stretch>
            <a:fillRect/>
          </a:stretch>
        </p:blipFill>
        <p:spPr>
          <a:xfrm>
            <a:off x="576668" y="1481138"/>
            <a:ext cx="7990664" cy="452596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 1.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smtClean="0"/>
              <a:t>List of stocks: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 2.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normAutofit/>
          </a:bodyPr>
          <a:lstStyle/>
          <a:p>
            <a:r>
              <a:rPr lang="en-US" dirty="0" smtClean="0"/>
              <a:t>output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178491"/>
          </a:xfrm>
        </p:spPr>
        <p:txBody>
          <a:bodyPr/>
          <a:lstStyle/>
          <a:p>
            <a:r>
              <a:rPr lang="en-US" dirty="0" smtClean="0"/>
              <a:t>The main Advantage is it saves the User time. </a:t>
            </a:r>
            <a:endParaRPr lang="en-US" dirty="0" smtClean="0"/>
          </a:p>
          <a:p>
            <a:r>
              <a:rPr lang="en-US" dirty="0" smtClean="0"/>
              <a:t>Easily Accessible</a:t>
            </a:r>
          </a:p>
          <a:p>
            <a:r>
              <a:rPr lang="en-US" dirty="0" smtClean="0"/>
              <a:t>It presents new investment opportunities to the stock Holders.</a:t>
            </a:r>
          </a:p>
          <a:p>
            <a:r>
              <a:rPr lang="en-US" dirty="0" smtClean="0"/>
              <a:t>It doesn’t need any installations.</a:t>
            </a:r>
            <a:endParaRPr lang="en-US" dirty="0" smtClean="0"/>
          </a:p>
          <a:p>
            <a:endParaRPr lang="en-US" dirty="0"/>
          </a:p>
        </p:txBody>
      </p:sp>
      <p:sp>
        <p:nvSpPr>
          <p:cNvPr id="3" name="Title 2"/>
          <p:cNvSpPr>
            <a:spLocks noGrp="1"/>
          </p:cNvSpPr>
          <p:nvPr>
            <p:ph type="title"/>
          </p:nvPr>
        </p:nvSpPr>
        <p:spPr/>
        <p:txBody>
          <a:bodyPr/>
          <a:lstStyle/>
          <a:p>
            <a:r>
              <a:rPr lang="en-US" dirty="0" smtClean="0"/>
              <a:t>Advantages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main purpose of this application is to provide the accurate recommendations to the user based on technical Analysis.</a:t>
            </a:r>
          </a:p>
          <a:p>
            <a:r>
              <a:rPr lang="en-US" dirty="0" smtClean="0"/>
              <a:t>So, the user can easily access the information from the Application</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dirty="0" smtClean="0"/>
              <a:t>Introduction</a:t>
            </a:r>
          </a:p>
          <a:p>
            <a:r>
              <a:rPr lang="en-US" dirty="0" smtClean="0"/>
              <a:t>Purpose</a:t>
            </a:r>
          </a:p>
          <a:p>
            <a:r>
              <a:rPr lang="en-US" dirty="0" smtClean="0"/>
              <a:t>System requirements</a:t>
            </a:r>
          </a:p>
          <a:p>
            <a:r>
              <a:rPr lang="en-US" dirty="0" smtClean="0"/>
              <a:t>Data Flow Diagram</a:t>
            </a:r>
          </a:p>
          <a:p>
            <a:r>
              <a:rPr lang="en-US" dirty="0" smtClean="0"/>
              <a:t>Flowchart</a:t>
            </a:r>
          </a:p>
          <a:p>
            <a:r>
              <a:rPr lang="en-US" dirty="0" smtClean="0"/>
              <a:t>Coding</a:t>
            </a:r>
          </a:p>
          <a:p>
            <a:r>
              <a:rPr lang="en-US" dirty="0" smtClean="0"/>
              <a:t>Output</a:t>
            </a:r>
            <a:endParaRPr lang="en-US" dirty="0" smtClean="0"/>
          </a:p>
          <a:p>
            <a:r>
              <a:rPr lang="en-US" dirty="0" smtClean="0"/>
              <a:t>Advantages</a:t>
            </a:r>
            <a:endParaRPr lang="en-US" dirty="0" smtClean="0"/>
          </a:p>
          <a:p>
            <a:r>
              <a:rPr lang="en-US" dirty="0" smtClean="0"/>
              <a:t>Conclusion</a:t>
            </a:r>
          </a:p>
          <a:p>
            <a:endParaRPr lang="en-US" dirty="0"/>
          </a:p>
        </p:txBody>
      </p:sp>
      <p:sp>
        <p:nvSpPr>
          <p:cNvPr id="2" name="Title 1"/>
          <p:cNvSpPr>
            <a:spLocks noGrp="1"/>
          </p:cNvSpPr>
          <p:nvPr>
            <p:ph type="title"/>
          </p:nvPr>
        </p:nvSpPr>
        <p:spPr/>
        <p:txBody>
          <a:bodyPr/>
          <a:lstStyle/>
          <a:p>
            <a:r>
              <a:rPr lang="en-US" dirty="0" smtClean="0"/>
              <a:t>Contents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897773"/>
            <a:ext cx="5257800" cy="923330"/>
          </a:xfrm>
          <a:prstGeom prst="rect">
            <a:avLst/>
          </a:prstGeom>
          <a:noFill/>
        </p:spPr>
        <p:txBody>
          <a:bodyPr wrap="square" rtlCol="0">
            <a:spAutoFit/>
          </a:bodyPr>
          <a:lstStyle/>
          <a:p>
            <a:r>
              <a:rPr lang="en-US" sz="2800" dirty="0" smtClean="0"/>
              <a:t>          </a:t>
            </a:r>
            <a:r>
              <a:rPr lang="en-US" sz="5400" dirty="0" smtClean="0"/>
              <a:t>Thank you</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Technical Analysis Stock Screener mainly displays the list of stocks to the user and it give recommendations. </a:t>
            </a:r>
          </a:p>
          <a:p>
            <a:r>
              <a:rPr lang="en-US" dirty="0" smtClean="0"/>
              <a:t>It give recommendations based on the averages calculated between the latest 10 days Stock records average to the latest 50 days average  Stock record Based on these difference between averages It provides recommendations like Buy, Sell or Hold.</a:t>
            </a:r>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main purpose of this project is to give recommendations to the Stock Holders</a:t>
            </a:r>
          </a:p>
          <a:p>
            <a:r>
              <a:rPr lang="en-US" dirty="0" smtClean="0"/>
              <a:t>It gives recommendations like Buy, Sell or hold.</a:t>
            </a:r>
          </a:p>
          <a:p>
            <a:r>
              <a:rPr lang="en-US" dirty="0" smtClean="0"/>
              <a:t>Time Saving</a:t>
            </a:r>
          </a:p>
          <a:p>
            <a:r>
              <a:rPr lang="en-US" dirty="0" smtClean="0"/>
              <a:t>Easily Accessible</a:t>
            </a:r>
          </a:p>
          <a:p>
            <a:r>
              <a:rPr lang="en-US" dirty="0" smtClean="0"/>
              <a:t>No Installation required </a:t>
            </a:r>
            <a:endParaRPr lang="en-US" dirty="0"/>
          </a:p>
        </p:txBody>
      </p:sp>
      <p:sp>
        <p:nvSpPr>
          <p:cNvPr id="2" name="Title 1"/>
          <p:cNvSpPr>
            <a:spLocks noGrp="1"/>
          </p:cNvSpPr>
          <p:nvPr>
            <p:ph type="title"/>
          </p:nvPr>
        </p:nvSpPr>
        <p:spPr/>
        <p:txBody>
          <a:bodyPr/>
          <a:lstStyle/>
          <a:p>
            <a:r>
              <a:rPr lang="en-US" dirty="0" smtClean="0"/>
              <a:t>Purpose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Language Used  : C language</a:t>
            </a:r>
          </a:p>
          <a:p>
            <a:r>
              <a:rPr lang="en-US" dirty="0" smtClean="0"/>
              <a:t>Tools Used        : Make, </a:t>
            </a:r>
            <a:r>
              <a:rPr lang="en-US" dirty="0" err="1" smtClean="0"/>
              <a:t>Valgrind</a:t>
            </a:r>
            <a:endParaRPr lang="en-US" dirty="0" smtClean="0"/>
          </a:p>
          <a:p>
            <a:r>
              <a:rPr lang="en-US" dirty="0" smtClean="0"/>
              <a:t>Compiler           : </a:t>
            </a:r>
            <a:r>
              <a:rPr lang="en-US" dirty="0" err="1"/>
              <a:t>G</a:t>
            </a:r>
            <a:r>
              <a:rPr lang="en-US" dirty="0" err="1" smtClean="0"/>
              <a:t>cc</a:t>
            </a:r>
            <a:endParaRPr lang="en-US" dirty="0" smtClean="0"/>
          </a:p>
          <a:p>
            <a:r>
              <a:rPr lang="en-US" dirty="0" smtClean="0"/>
              <a:t>Environment      : Linux</a:t>
            </a:r>
            <a:endParaRPr lang="en-US" dirty="0"/>
          </a:p>
        </p:txBody>
      </p:sp>
      <p:sp>
        <p:nvSpPr>
          <p:cNvPr id="2" name="Title 1"/>
          <p:cNvSpPr>
            <a:spLocks noGrp="1"/>
          </p:cNvSpPr>
          <p:nvPr>
            <p:ph type="title"/>
          </p:nvPr>
        </p:nvSpPr>
        <p:spPr/>
        <p:txBody>
          <a:bodyPr/>
          <a:lstStyle/>
          <a:p>
            <a:r>
              <a:rPr lang="en-US" dirty="0" smtClean="0"/>
              <a:t>System Requirements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10).png"/>
          <p:cNvPicPr>
            <a:picLocks noGrp="1" noChangeAspect="1"/>
          </p:cNvPicPr>
          <p:nvPr>
            <p:ph idx="1"/>
          </p:nvPr>
        </p:nvPicPr>
        <p:blipFill>
          <a:blip r:embed="rId2" cstate="print"/>
          <a:stretch>
            <a:fillRect/>
          </a:stretch>
        </p:blipFill>
        <p:spPr>
          <a:xfrm>
            <a:off x="856731" y="1752600"/>
            <a:ext cx="7430538" cy="3505200"/>
          </a:xfrm>
        </p:spPr>
      </p:pic>
      <p:sp>
        <p:nvSpPr>
          <p:cNvPr id="2" name="Title 1"/>
          <p:cNvSpPr>
            <a:spLocks noGrp="1"/>
          </p:cNvSpPr>
          <p:nvPr>
            <p:ph type="title"/>
          </p:nvPr>
        </p:nvSpPr>
        <p:spPr/>
        <p:txBody>
          <a:bodyPr/>
          <a:lstStyle/>
          <a:p>
            <a:r>
              <a:rPr lang="en-US" dirty="0" smtClean="0"/>
              <a:t>Data Flow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13).png"/>
          <p:cNvPicPr>
            <a:picLocks noGrp="1" noChangeAspect="1"/>
          </p:cNvPicPr>
          <p:nvPr>
            <p:ph idx="1"/>
          </p:nvPr>
        </p:nvPicPr>
        <p:blipFill>
          <a:blip r:embed="rId2" cstate="print"/>
          <a:stretch>
            <a:fillRect/>
          </a:stretch>
        </p:blipFill>
        <p:spPr>
          <a:xfrm>
            <a:off x="685800" y="1143000"/>
            <a:ext cx="7696199" cy="4983163"/>
          </a:xfrm>
        </p:spPr>
      </p:pic>
      <p:sp>
        <p:nvSpPr>
          <p:cNvPr id="2" name="Title 1"/>
          <p:cNvSpPr>
            <a:spLocks noGrp="1"/>
          </p:cNvSpPr>
          <p:nvPr>
            <p:ph type="title"/>
          </p:nvPr>
        </p:nvSpPr>
        <p:spPr/>
        <p:txBody>
          <a:bodyPr/>
          <a:lstStyle/>
          <a:p>
            <a:r>
              <a:rPr lang="en-US" dirty="0" smtClean="0"/>
              <a:t>DFD-level 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25).png"/>
          <p:cNvPicPr>
            <a:picLocks noGrp="1" noChangeAspect="1"/>
          </p:cNvPicPr>
          <p:nvPr>
            <p:ph idx="1"/>
          </p:nvPr>
        </p:nvPicPr>
        <p:blipFill>
          <a:blip r:embed="rId2" cstate="print"/>
          <a:stretch>
            <a:fillRect/>
          </a:stretch>
        </p:blipFill>
        <p:spPr>
          <a:xfrm>
            <a:off x="1447800" y="1219200"/>
            <a:ext cx="6172200" cy="5181600"/>
          </a:xfrm>
        </p:spPr>
      </p:pic>
      <p:sp>
        <p:nvSpPr>
          <p:cNvPr id="2" name="Title 1"/>
          <p:cNvSpPr>
            <a:spLocks noGrp="1"/>
          </p:cNvSpPr>
          <p:nvPr>
            <p:ph type="title"/>
          </p:nvPr>
        </p:nvSpPr>
        <p:spPr/>
        <p:txBody>
          <a:bodyPr/>
          <a:lstStyle/>
          <a:p>
            <a:r>
              <a:rPr lang="en-US" dirty="0" smtClean="0"/>
              <a:t>Flow chart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Main.h</a:t>
            </a:r>
            <a:endParaRPr lang="en-US" dirty="0" smtClean="0"/>
          </a:p>
          <a:p>
            <a:endParaRPr lang="en-US" dirty="0" smtClean="0"/>
          </a:p>
          <a:p>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Coding</a:t>
            </a:r>
            <a:endParaRPr lang="en-US" dirty="0"/>
          </a:p>
        </p:txBody>
      </p:sp>
      <p:pic>
        <p:nvPicPr>
          <p:cNvPr id="5" name="Picture 4" descr="main.h modidfies.jpeg"/>
          <p:cNvPicPr>
            <a:picLocks noChangeAspect="1"/>
          </p:cNvPicPr>
          <p:nvPr/>
        </p:nvPicPr>
        <p:blipFill>
          <a:blip r:embed="rId2" cstate="print"/>
          <a:stretch>
            <a:fillRect/>
          </a:stretch>
        </p:blipFill>
        <p:spPr>
          <a:xfrm>
            <a:off x="1057275" y="2133600"/>
            <a:ext cx="7029450" cy="3962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1108</TotalTime>
  <Words>222</Words>
  <Application>Microsoft Office PowerPoint</Application>
  <PresentationFormat>On-screen Show (4:3)</PresentationFormat>
  <Paragraphs>51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Technical Analysis Stock Screener</vt:lpstr>
      <vt:lpstr>Contents</vt:lpstr>
      <vt:lpstr>Introduction</vt:lpstr>
      <vt:lpstr>Purpose</vt:lpstr>
      <vt:lpstr>System Requirements</vt:lpstr>
      <vt:lpstr>Data Flow Diagram</vt:lpstr>
      <vt:lpstr>DFD-level 1</vt:lpstr>
      <vt:lpstr>Flow chart</vt:lpstr>
      <vt:lpstr>Coding</vt:lpstr>
      <vt:lpstr>Struct.h</vt:lpstr>
      <vt:lpstr>selectChoice ()</vt:lpstr>
      <vt:lpstr>SelectChoice ()</vt:lpstr>
      <vt:lpstr>loadStockData ()</vt:lpstr>
      <vt:lpstr>loadStockData ()</vt:lpstr>
      <vt:lpstr>showRecommendations ()</vt:lpstr>
      <vt:lpstr>List of stocks:</vt:lpstr>
      <vt:lpstr>output</vt:lpstr>
      <vt:lpstr>Advantages</vt:lpstr>
      <vt:lpstr>Conclusion</vt:lpstr>
      <vt:lpstr>Slide 20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 Stock Screener</dc:title>
  <dc:creator>HAI</dc:creator>
  <cp:lastModifiedBy>HAI</cp:lastModifiedBy>
  <cp:revision>38</cp:revision>
  <dcterms:created xsi:type="dcterms:W3CDTF">2022-10-25T12:59:42Z</dcterms:created>
  <dcterms:modified xsi:type="dcterms:W3CDTF">2022-10-28T03:45:24Z</dcterms:modified>
</cp:coreProperties>
</file>