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7AA-9560-AA43-BBA8-0D085585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9FFD4-5A7B-3541-9A6E-E91B6B328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5F93-6E54-E344-B3B9-DC2D1566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FF700-9ABF-4A4B-A417-2B97092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97E6-DDB9-2241-9CF5-E691CCBF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014C-1A4E-5B49-ABF9-0C3E1BE9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CFC71-4501-9B40-9DD8-76DF4F441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37E6-CEB1-BC42-97BC-41A1C37E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3FD9-FEB0-424E-BF3F-0D198469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EA2F-3F2B-5F4D-AAB9-31D23DCF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D20C8-30B7-2A47-B199-5C17EF0F1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65403-7449-7F4B-B0D2-172968F40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745D-C7F8-894B-955B-98740F03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397A-FA16-F449-A233-9C561FF7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5BCA-94E5-EA43-98D2-6F6C3233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2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E864-F1CE-454D-94B6-5C8B3E94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35E9-C30E-4B4A-88F1-19637158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0FB7D-ED70-7F49-B480-EE57009C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87F3-4F53-6E46-BC47-A2A6C645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61FF-8CC7-624D-A3FA-A10667A8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8746-248F-F54D-ACDD-993B5AC0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C44E-B2C8-1B45-9669-1359755D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FE3E-EAFF-794A-A41A-C9ABCD2E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9718-A29E-0543-B491-CC3D2513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C472-71DA-AA47-8D0D-60D50D6E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BCEB-20C2-6D4C-9E29-38E212ED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2829-6042-D947-B2DA-73B749408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12900-05E8-E74F-A21C-3CD3195B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EB23C-A6A2-2F40-8CC5-D49F616F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024B2-9B22-654E-AFD9-86474461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2D53A-8C8C-4741-A6B0-0263CEBB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C044-1CCE-6841-9757-CACEEA9D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A9906-7388-214B-8689-4886A240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5A2E4-175D-4A4B-9AEB-64714834B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C5082-15AB-B340-BA21-95CFBFE73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B1913-F97E-0E47-9C37-6855C17E5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675E4-1A60-DD47-8C1F-9D837744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E2776-5E45-0446-B1C5-8E121E95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D59A-3DFF-1140-807A-C8B3CA33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CECD-BB3E-D345-BEBF-4FCC96E1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78F5C-DADF-C643-A99D-BC36C477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EC11-7837-CC4D-B362-74E7972B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C50EA-0AE3-A747-AD3C-E9B77E5D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31F97-C8AD-7049-88AE-8C8BF3A1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D03E1-A6F3-D345-BA37-2B6D0B99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47C7E-9F75-2E40-B2AB-4DAC30A1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482C-D15D-0045-BC50-FB642D29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447D-29E2-2646-A7AA-2A5795E4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A0E4A-6327-0448-B54C-F6C14A93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32D10-61A4-434B-B471-8C3C35BD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2E125-8556-354D-A90F-C09C3ED1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4C9E9-6981-BC4F-90A7-0386ED7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7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14BA-1306-894D-AF29-9A299AC5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15D58-8C02-7443-8619-BFFEB908B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EFB60-73CC-8B4C-BFF2-517CE3E6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F728E-E14A-B74E-ADBA-316F5849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5DD7-5ED9-2E46-A434-7D1DAD7B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C5E5-22C9-9742-BED3-AC91A47F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823DD-C6A9-F944-A36A-A991C068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4F78-3B77-2D46-834A-9F664CDE9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10A4-3A0A-1647-B9EC-BE60DD85F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6DDB-ECF8-0447-8C42-98DE9357CF8E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7BFC-BDD7-D049-83B8-252325BD3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0DD4-B578-8A42-829B-06B7EABC7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E4BE-DD58-0C4B-923C-840CED8D9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225F-E7B5-0A40-9695-95CB68909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4DDE-B05C-0241-AB12-0E7598D7B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 – Http Client</a:t>
            </a:r>
          </a:p>
        </p:txBody>
      </p:sp>
    </p:spTree>
    <p:extLst>
      <p:ext uri="{BB962C8B-B14F-4D97-AF65-F5344CB8AC3E}">
        <p14:creationId xmlns:p14="http://schemas.microsoft.com/office/powerpoint/2010/main" val="85804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01B4-044B-2343-BCB5-3E60FC2E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8609-3B83-CE43-A38F-E27C3FF1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 Http Client</a:t>
            </a:r>
          </a:p>
          <a:p>
            <a:r>
              <a:rPr lang="en-US" dirty="0"/>
              <a:t>Http Client Configuration</a:t>
            </a:r>
          </a:p>
          <a:p>
            <a:r>
              <a:rPr lang="en-US" dirty="0"/>
              <a:t>Declarative Http Client</a:t>
            </a:r>
          </a:p>
          <a:p>
            <a:r>
              <a:rPr lang="en-US" dirty="0"/>
              <a:t>Http Client Filter</a:t>
            </a:r>
          </a:p>
          <a:p>
            <a:r>
              <a:rPr lang="en-US" dirty="0"/>
              <a:t>Http/2 Support</a:t>
            </a:r>
          </a:p>
        </p:txBody>
      </p:sp>
    </p:spTree>
    <p:extLst>
      <p:ext uri="{BB962C8B-B14F-4D97-AF65-F5344CB8AC3E}">
        <p14:creationId xmlns:p14="http://schemas.microsoft.com/office/powerpoint/2010/main" val="138372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7522-C4C9-B340-A2A8-13E808BC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Http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4370-5078-F24E-9E3E-E0C55DE29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‘Generic’ Http Client which provides more control on Http request invocation</a:t>
            </a:r>
          </a:p>
          <a:p>
            <a:r>
              <a:rPr lang="en-US" dirty="0"/>
              <a:t>By default the Http Client is non-blocking</a:t>
            </a:r>
          </a:p>
          <a:p>
            <a:r>
              <a:rPr lang="en-US" dirty="0"/>
              <a:t>Defining Http Client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Http Request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AF9C7-720B-8D45-BEB8-D7835EC4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53" y="3744768"/>
            <a:ext cx="281940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EA81E-1909-634E-A9D0-F88AC752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53" y="5242543"/>
            <a:ext cx="10502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0F78-5AD7-A447-835E-14C99FBC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9059-CCD1-A749-BAAF-81B6C97D1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client target endpoint can be bound from configuration properties</a:t>
            </a:r>
          </a:p>
          <a:p>
            <a:r>
              <a:rPr lang="en-US" dirty="0"/>
              <a:t>Global or client specific configurations include</a:t>
            </a:r>
          </a:p>
          <a:p>
            <a:pPr lvl="1"/>
            <a:r>
              <a:rPr lang="en-US" dirty="0"/>
              <a:t>read-timeout</a:t>
            </a:r>
          </a:p>
          <a:p>
            <a:pPr lvl="1"/>
            <a:r>
              <a:rPr lang="en-US" dirty="0"/>
              <a:t>Connection pool configuration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BEA12-999D-0D46-9F62-23DE7D06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33" y="4222915"/>
            <a:ext cx="2578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3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35C9-608D-D54F-B6DD-BB453F5B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Http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6D37-E28F-2941-8473-38EF4D42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strongly typed Http client with annotated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every method in the client is non-blocking</a:t>
            </a:r>
          </a:p>
          <a:p>
            <a:r>
              <a:rPr lang="en-US" dirty="0"/>
              <a:t>Method arguments can be specified to be bound to specific request parameters like path </a:t>
            </a:r>
            <a:r>
              <a:rPr lang="en-US" dirty="0" err="1"/>
              <a:t>param</a:t>
            </a:r>
            <a:r>
              <a:rPr lang="en-US" dirty="0"/>
              <a:t>, header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90412-807E-8F46-BB76-A7B9D59F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488952"/>
            <a:ext cx="10147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2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45AA-E822-D241-8C13-887E1A2A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Client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4302-0EB5-A343-BE4E-5DBE06E3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Client Filter intercepts Http Requests made by clients</a:t>
            </a:r>
          </a:p>
          <a:p>
            <a:r>
              <a:rPr lang="en-US" dirty="0"/>
              <a:t>Like Http Server Filter, it can decorate request and inspect response</a:t>
            </a:r>
          </a:p>
          <a:p>
            <a:r>
              <a:rPr lang="en-US" dirty="0"/>
              <a:t>Typically used for implementing cross cutting concerns</a:t>
            </a:r>
          </a:p>
          <a:p>
            <a:r>
              <a:rPr lang="en-US" dirty="0"/>
              <a:t>Needs to implement </a:t>
            </a:r>
            <a:r>
              <a:rPr lang="en-IN" i="1" dirty="0" err="1"/>
              <a:t>HttpClientFilter</a:t>
            </a:r>
            <a:r>
              <a:rPr lang="en-IN" i="1" dirty="0"/>
              <a:t> </a:t>
            </a:r>
            <a:r>
              <a:rPr lang="en-IN" dirty="0"/>
              <a:t>interface</a:t>
            </a:r>
            <a:endParaRPr lang="en-IN" i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9D882-3861-514A-B19F-DA68F734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68" y="4001294"/>
            <a:ext cx="7928429" cy="25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B8B9-18F0-8A40-BDF9-F623E631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77A8-730E-5646-9AF9-7F2A5109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default Http Client is configured for Http 1.1</a:t>
            </a:r>
          </a:p>
          <a:p>
            <a:r>
              <a:rPr lang="en-US" dirty="0"/>
              <a:t>Http/2 can be enabled </a:t>
            </a:r>
          </a:p>
          <a:p>
            <a:pPr lvl="1"/>
            <a:r>
              <a:rPr lang="en-US" dirty="0"/>
              <a:t>via configuration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via annotation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Note: Target Http Server must support Http/2 in order for the client to use Http/2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F6E34-7DA5-E24A-9FE7-2A73DEEA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92" y="4311773"/>
            <a:ext cx="6972300" cy="67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2435F-AD38-D74A-8159-277DA2B1D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92" y="3055999"/>
            <a:ext cx="2273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5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928F-28D8-7F44-A2FB-3BD5DBAB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843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202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Micronaut</vt:lpstr>
      <vt:lpstr>Agenda</vt:lpstr>
      <vt:lpstr>Low Level Http Client</vt:lpstr>
      <vt:lpstr>Http Client Configuration</vt:lpstr>
      <vt:lpstr>Declarative Http Client</vt:lpstr>
      <vt:lpstr>Http Client Filter</vt:lpstr>
      <vt:lpstr>Http/2 Support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19</cp:revision>
  <dcterms:created xsi:type="dcterms:W3CDTF">2023-02-11T11:02:54Z</dcterms:created>
  <dcterms:modified xsi:type="dcterms:W3CDTF">2023-02-11T14:01:19Z</dcterms:modified>
</cp:coreProperties>
</file>