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6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F27D3-88E3-CC42-A281-54B1D2C38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867B3-EDD1-394C-BD54-DE52D35D9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3425F-367F-634F-B960-600E2278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455B-63B0-934A-8808-71ACD707FCDD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19DE7-2570-D342-B637-5FFA27D6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5C98A-D456-1C4D-881E-49FB23BB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26F0-75EB-584D-ABD4-ACDFAF12E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9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45E4-FEFA-4248-8407-A3588EC4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DF271-D7A0-9D4E-A02C-9081321F8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A2741-EBF9-A547-A293-E9A3B5126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455B-63B0-934A-8808-71ACD707FCDD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01EA9-4059-064A-A914-686AF6BE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72194-0940-A040-A088-B7207717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26F0-75EB-584D-ABD4-ACDFAF12E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6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ACD78-B110-444E-A75B-E3636EDB4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CE291-085F-2940-B0DF-1161DB8A3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3FACB-26C5-5146-BA42-2CF8D015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455B-63B0-934A-8808-71ACD707FCDD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919DE-23CA-DF40-AF7A-89CD2BE4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16E74-1207-AA4F-B938-00D57984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26F0-75EB-584D-ABD4-ACDFAF12E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3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5996-BB88-5C42-97E8-4314725F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F8AD8-61B1-224E-9DC5-8E72C0F06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B498A-E8AA-D047-90DC-71560B56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455B-63B0-934A-8808-71ACD707FCDD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64589-09E8-3444-871D-AF5EA0AD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57DEA-B8C9-4B45-900B-27931BB5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26F0-75EB-584D-ABD4-ACDFAF12E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5566-A6B2-3248-A0F6-AB66A7CA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1E509-A003-CA41-BF0A-C966AC6B0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56924-9C9F-EC49-AB43-3654F602E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455B-63B0-934A-8808-71ACD707FCDD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E90F2-1FB2-8F4B-A79E-C23C3563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CC726-4437-804A-95E3-F3DDA000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26F0-75EB-584D-ABD4-ACDFAF12E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9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34633-0161-3F4F-AA66-822D50C5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BE2F3-D7EC-3647-BB91-876F2068A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1CA8B-7A8F-7743-B041-B2C8A5E5D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8FD73-BE69-EB44-B135-49D33428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455B-63B0-934A-8808-71ACD707FCDD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3EC3F-023A-E943-9EB7-204F3F07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5E2A0-B1F2-334A-9262-7E45F5A1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26F0-75EB-584D-ABD4-ACDFAF12E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5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0348-FDD6-2C4E-BFEA-F2662987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6962C-3A13-2A41-B77E-1BED22BDA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CFCB7-8E8E-2541-80F8-D7B7DCA37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50E25-2715-C941-9887-27AE49F1F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7325C-8141-0841-9206-7B254A23C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04C38D-A245-D94D-89B9-B75DCF9B2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455B-63B0-934A-8808-71ACD707FCDD}" type="datetimeFigureOut">
              <a:rPr lang="en-US" smtClean="0"/>
              <a:t>2/26/23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8A11E-3D3F-A14C-8C37-86B97667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9A234-8DC3-F641-9878-0A0AAA7A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26F0-75EB-584D-ABD4-ACDFAF12E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3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AEDC-513F-8244-B4AB-983C1A53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9C597-AB42-1343-892F-B1D94B454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455B-63B0-934A-8808-71ACD707FCDD}" type="datetimeFigureOut">
              <a:rPr lang="en-US" smtClean="0"/>
              <a:t>2/26/23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C66C5-4B9F-9940-AB31-227DC9DB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5D507-B091-3044-A3A6-7CA0FF3D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26F0-75EB-584D-ABD4-ACDFAF12E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6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8254F-D3CE-4C4C-AB1C-7E5A4CB1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455B-63B0-934A-8808-71ACD707FCDD}" type="datetimeFigureOut">
              <a:rPr lang="en-US" smtClean="0"/>
              <a:t>2/26/23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FB304-A5F7-874D-8F4A-8DF74C73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873CA-71B1-2140-9FF5-8585DDE2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26F0-75EB-584D-ABD4-ACDFAF12E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1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0879-2441-364C-B63E-4A620D1F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1DDD0-F45A-2446-91B3-4125D7068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299F7-F689-8D4D-8FC0-B8316379E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23EB1-7682-C94E-A6AD-C4C2BD732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455B-63B0-934A-8808-71ACD707FCDD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9779D-1BD4-0E4E-AADA-A1C5EA33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0984A-E685-BB44-A7C7-85379235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26F0-75EB-584D-ABD4-ACDFAF12E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7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F0D1-9133-2A44-9346-F806FEF2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76D2CE-3D04-3B4D-930B-8991D80ED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DB410-8F12-BC42-8EB1-268DC6738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24976-DF4C-F24A-A692-0D12FB3AB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455B-63B0-934A-8808-71ACD707FCDD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29FA9-9EB7-4E42-A348-325F3DBC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64A14-0D49-E545-8BB2-6B7B5D6CA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26F0-75EB-584D-ABD4-ACDFAF12E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C3D43-4F3D-324A-854D-75196884C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DE9EC-3F4A-CC45-BE8C-8F0354A12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73C7E-9BAE-AA4A-9171-0B0A8FC22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3455B-63B0-934A-8808-71ACD707FCDD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5E02A-A389-CA4F-8F48-39C12B915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4D0BD-529A-C14F-8152-22E9DF62A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226F0-75EB-584D-ABD4-ACDFAF12E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9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19A3C-51C3-F445-AFE3-A5B838934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Micronaut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4E61E-9643-FA4C-B61E-6C5A4B510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 – Unit &amp; Integration Test</a:t>
            </a:r>
          </a:p>
        </p:txBody>
      </p:sp>
    </p:spTree>
    <p:extLst>
      <p:ext uri="{BB962C8B-B14F-4D97-AF65-F5344CB8AC3E}">
        <p14:creationId xmlns:p14="http://schemas.microsoft.com/office/powerpoint/2010/main" val="398381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6895-38A4-8C49-AD8C-EE3C63FC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</a:t>
            </a:r>
            <a:r>
              <a:rPr lang="en-US" dirty="0" err="1"/>
              <a:t>TestContainer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3144-9FEC-744A-B456-0DC2B4300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Dependencies for MySql </a:t>
            </a:r>
            <a:r>
              <a:rPr lang="en-US" dirty="0" err="1"/>
              <a:t>TestContainer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 a sub-class of </a:t>
            </a:r>
            <a:r>
              <a:rPr lang="en-IN" dirty="0" err="1"/>
              <a:t>MySQLContainer</a:t>
            </a:r>
            <a:r>
              <a:rPr lang="en-IN" dirty="0"/>
              <a:t>&lt;?&gt; to start &amp; stop MySql </a:t>
            </a:r>
            <a:r>
              <a:rPr lang="en-IN" dirty="0" err="1"/>
              <a:t>TestContainer</a:t>
            </a:r>
            <a:r>
              <a:rPr lang="en-IN" dirty="0"/>
              <a:t> Instance</a:t>
            </a:r>
          </a:p>
          <a:p>
            <a:pPr lvl="1"/>
            <a:r>
              <a:rPr lang="en-IN" dirty="0"/>
              <a:t>Set the </a:t>
            </a:r>
            <a:r>
              <a:rPr lang="en-IN" dirty="0" err="1"/>
              <a:t>DataSource</a:t>
            </a:r>
            <a:r>
              <a:rPr lang="en-IN" dirty="0"/>
              <a:t> properties with </a:t>
            </a:r>
            <a:r>
              <a:rPr lang="en-IN" dirty="0" err="1"/>
              <a:t>TestContainer</a:t>
            </a:r>
            <a:r>
              <a:rPr lang="en-IN" dirty="0"/>
              <a:t> MySql instance properties at the start()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416E34-75CC-DE41-8F8B-7791FEF0C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169" y="2272806"/>
            <a:ext cx="2835563" cy="187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73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AB4F-1E6C-0A40-B045-83FE5ABF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</a:t>
            </a:r>
            <a:r>
              <a:rPr lang="en-US" dirty="0" err="1"/>
              <a:t>TestContainer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419CC-C213-4F48-A296-68D28D518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Db set up in the @</a:t>
            </a:r>
            <a:r>
              <a:rPr lang="en-US" dirty="0" err="1"/>
              <a:t>BeforeAll</a:t>
            </a:r>
            <a:r>
              <a:rPr lang="en-US" dirty="0"/>
              <a:t> hook of Junit Tests</a:t>
            </a:r>
          </a:p>
          <a:p>
            <a:pPr lvl="1"/>
            <a:r>
              <a:rPr lang="en-US" dirty="0"/>
              <a:t>Start the </a:t>
            </a:r>
            <a:r>
              <a:rPr lang="en-US" dirty="0" err="1"/>
              <a:t>TestContainer</a:t>
            </a:r>
            <a:endParaRPr lang="en-US" dirty="0"/>
          </a:p>
          <a:p>
            <a:pPr lvl="1"/>
            <a:r>
              <a:rPr lang="en-US" dirty="0"/>
              <a:t>Use Flyway to execute DDL against the </a:t>
            </a:r>
            <a:r>
              <a:rPr lang="en-US" dirty="0" err="1"/>
              <a:t>TestContainer</a:t>
            </a:r>
            <a:r>
              <a:rPr lang="en-US" dirty="0"/>
              <a:t> MySQL instance – this will create the required Db schema &amp; objects</a:t>
            </a:r>
          </a:p>
          <a:p>
            <a:endParaRPr lang="en-US" dirty="0"/>
          </a:p>
          <a:p>
            <a:r>
              <a:rPr lang="en-US" dirty="0"/>
              <a:t>Execute Tests involving Db access methods - no need to Mock as the </a:t>
            </a:r>
            <a:r>
              <a:rPr lang="en-US" dirty="0" err="1"/>
              <a:t>TestContainer</a:t>
            </a:r>
            <a:r>
              <a:rPr lang="en-US" dirty="0"/>
              <a:t> Db would be accessed</a:t>
            </a:r>
          </a:p>
          <a:p>
            <a:endParaRPr lang="en-US" dirty="0"/>
          </a:p>
          <a:p>
            <a:r>
              <a:rPr lang="en-US" dirty="0"/>
              <a:t>Db Tear Down in the @</a:t>
            </a:r>
            <a:r>
              <a:rPr lang="en-US" dirty="0" err="1"/>
              <a:t>AfterAll</a:t>
            </a:r>
            <a:r>
              <a:rPr lang="en-US" dirty="0"/>
              <a:t> hook of Junit Tests</a:t>
            </a:r>
          </a:p>
          <a:p>
            <a:pPr lvl="1"/>
            <a:r>
              <a:rPr lang="en-US" dirty="0"/>
              <a:t>Stop the </a:t>
            </a:r>
            <a:r>
              <a:rPr lang="en-US" dirty="0" err="1"/>
              <a:t>TestContainer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2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D200C-E644-9941-BC31-095AB62DC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/>
              <a:t>Thank</a:t>
            </a:r>
            <a:r>
              <a:rPr lang="en-US" dirty="0"/>
              <a:t> </a:t>
            </a:r>
            <a:r>
              <a:rPr lang="en-US" sz="4000" dirty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B5EE-9ED4-384D-8D59-A138DB72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3E015-04BD-5B4A-9D4E-8EB870043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Embedded Server &amp; Application</a:t>
            </a:r>
          </a:p>
          <a:p>
            <a:r>
              <a:rPr lang="en-US" dirty="0"/>
              <a:t>Junit 5 Support</a:t>
            </a:r>
          </a:p>
          <a:p>
            <a:r>
              <a:rPr lang="en-US" dirty="0"/>
              <a:t>Mocking with Mockito</a:t>
            </a:r>
          </a:p>
          <a:p>
            <a:r>
              <a:rPr lang="en-US" dirty="0" err="1"/>
              <a:t>RestAssured</a:t>
            </a:r>
            <a:r>
              <a:rPr lang="en-US" dirty="0"/>
              <a:t> Support</a:t>
            </a:r>
          </a:p>
          <a:p>
            <a:r>
              <a:rPr lang="en-US" dirty="0"/>
              <a:t>Testing with Spock</a:t>
            </a:r>
          </a:p>
          <a:p>
            <a:r>
              <a:rPr lang="en-US" dirty="0" err="1"/>
              <a:t>TestContainer</a:t>
            </a:r>
            <a:r>
              <a:rPr lang="en-US" dirty="0"/>
              <a:t> Overview</a:t>
            </a:r>
          </a:p>
          <a:p>
            <a:r>
              <a:rPr lang="en-US" dirty="0"/>
              <a:t>Testing with </a:t>
            </a:r>
            <a:r>
              <a:rPr lang="en-US" dirty="0" err="1"/>
              <a:t>TestContainer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6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9E81-F1A8-BD46-9C65-62A632CF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Embedder Server &amp;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C8444-E352-234D-ACE5-D4B4DEF08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@</a:t>
            </a:r>
            <a:r>
              <a:rPr lang="en-US" sz="2400" dirty="0" err="1"/>
              <a:t>MicronautTest</a:t>
            </a:r>
            <a:r>
              <a:rPr lang="en-US" sz="2400" dirty="0"/>
              <a:t> annotation can be applied to any Junit Test to run it as Micronaut Test</a:t>
            </a:r>
          </a:p>
          <a:p>
            <a:r>
              <a:rPr lang="en-US" sz="2400" dirty="0"/>
              <a:t>One can inject Micronaut Embedder Server and Application in Micronaut Tests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D148B6-F1B8-FB43-9F21-47916F6B0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90" y="3146796"/>
            <a:ext cx="4097269" cy="3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5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0892D-6B16-0D48-9F0A-54AE51DA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68B5A-1DC1-4F4F-B550-5BCB0CA91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Enabling Junit 5 Support, add following dependency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Using @</a:t>
            </a:r>
            <a:r>
              <a:rPr lang="en-US" sz="2400" dirty="0" err="1"/>
              <a:t>MicronautTest</a:t>
            </a:r>
            <a:r>
              <a:rPr lang="en-US" sz="2400" dirty="0"/>
              <a:t> annotation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Using regular Junit @Test annotation on test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770FEA-932B-6247-8BB3-B27177B8F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505" y="2172524"/>
            <a:ext cx="3770004" cy="19292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987D74-1E65-A642-ADFD-CB6F052DF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505" y="4544686"/>
            <a:ext cx="3505200" cy="495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5BC58C-8EDA-3141-9E55-476710E96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505" y="5482851"/>
            <a:ext cx="4470648" cy="94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3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ECC84-4018-1048-B3FA-577AF397A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with Mockito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A6AF-DA91-2F4D-8F52-6B1D1673D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Mockito dependency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Mocking an inject Bean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Providing a Mock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99F33-17D5-F44E-86E6-55FBC7EAE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268" y="2384383"/>
            <a:ext cx="3924300" cy="901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2CAF18-AE8E-BA4A-A276-DF5723939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268" y="4001294"/>
            <a:ext cx="3467100" cy="800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26C408-1D4C-4341-AE9F-A7EC715FE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268" y="5416137"/>
            <a:ext cx="7620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1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1F946-9479-9647-B441-7D4AD717E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RestAssured</a:t>
            </a:r>
            <a:r>
              <a:rPr lang="en-US" dirty="0"/>
              <a:t>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2D747-600F-DC42-AEC7-3DE82B651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RestAssured</a:t>
            </a:r>
            <a:r>
              <a:rPr lang="en-US" dirty="0"/>
              <a:t> is a library to test REST services including Response content, Http Status Code etc.</a:t>
            </a:r>
          </a:p>
          <a:p>
            <a:r>
              <a:rPr lang="en-US" dirty="0"/>
              <a:t>Adding </a:t>
            </a:r>
            <a:r>
              <a:rPr lang="en-US" dirty="0" err="1"/>
              <a:t>RestAssured</a:t>
            </a:r>
            <a:r>
              <a:rPr lang="en-US" dirty="0"/>
              <a:t> dependency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Writing Test with </a:t>
            </a:r>
            <a:r>
              <a:rPr lang="en-US" dirty="0" err="1"/>
              <a:t>RestAssured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EB1BCE-AF22-7B44-A670-7A93CCD87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61" y="3238583"/>
            <a:ext cx="5283200" cy="927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6F2914-80AD-C842-95BA-AC91EE703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61" y="4843463"/>
            <a:ext cx="45974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94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E4CC-FBBE-E04F-8B93-9E3E32BA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Spock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F80E6-9558-B14B-A011-FDEF97B86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Spock is a testing and specification framework for Java and Groovy applications</a:t>
            </a:r>
          </a:p>
          <a:p>
            <a:r>
              <a:rPr lang="en-IN" dirty="0"/>
              <a:t>Spock test ‘specifications’ are written in highly expressive Groovy Script</a:t>
            </a:r>
          </a:p>
          <a:p>
            <a:r>
              <a:rPr lang="en-IN" dirty="0"/>
              <a:t>Adding Spock dependency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709F4-CCAC-EA4A-A5B2-FD55782D8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05" y="4191990"/>
            <a:ext cx="3231751" cy="244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4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A7C6-DD99-E34A-BE89-D2829D0F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Spock Support…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5D8BF-846A-114B-A4B1-CD9A0D048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Spec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23ADD0-E819-2A4A-AE0C-EFB862A77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83" y="2446315"/>
            <a:ext cx="4226429" cy="415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65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AFAE-851B-814D-AE23-ACEAA3D0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</a:t>
            </a:r>
            <a:r>
              <a:rPr lang="en-US" dirty="0" err="1"/>
              <a:t>TestContainer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8971-860F-D74D-B1F6-3708B64B8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TestContainer</a:t>
            </a:r>
            <a:r>
              <a:rPr lang="en-US" dirty="0"/>
              <a:t> is a Java library to </a:t>
            </a:r>
            <a:r>
              <a:rPr lang="en-IN" dirty="0"/>
              <a:t>test using lightweight, throwaway instances of common databases or anything else that can run in a Docker container</a:t>
            </a:r>
          </a:p>
          <a:p>
            <a:r>
              <a:rPr lang="en-IN" dirty="0"/>
              <a:t>It helps to </a:t>
            </a:r>
          </a:p>
          <a:p>
            <a:pPr lvl="1"/>
            <a:r>
              <a:rPr lang="en-US" dirty="0"/>
              <a:t>Data access layer integration tests without Mocking</a:t>
            </a:r>
          </a:p>
          <a:p>
            <a:pPr lvl="1"/>
            <a:r>
              <a:rPr lang="en-US" dirty="0"/>
              <a:t>Application integration tests</a:t>
            </a:r>
          </a:p>
          <a:p>
            <a:pPr lvl="1"/>
            <a:r>
              <a:rPr lang="en-US" dirty="0"/>
              <a:t>UI/Acceptance tests</a:t>
            </a:r>
          </a:p>
          <a:p>
            <a:r>
              <a:rPr lang="en-US" dirty="0"/>
              <a:t>Supports testing with</a:t>
            </a:r>
          </a:p>
          <a:p>
            <a:pPr lvl="1"/>
            <a:r>
              <a:rPr lang="en-US" dirty="0"/>
              <a:t>Junit</a:t>
            </a:r>
          </a:p>
          <a:p>
            <a:pPr lvl="1"/>
            <a:r>
              <a:rPr lang="en-US" dirty="0"/>
              <a:t>Spock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94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314</Words>
  <Application>Microsoft Macintosh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Micronaut</vt:lpstr>
      <vt:lpstr>Agenda</vt:lpstr>
      <vt:lpstr>Embedder Server &amp; Application</vt:lpstr>
      <vt:lpstr>Junit 5 Support</vt:lpstr>
      <vt:lpstr>Mocking with Mockito</vt:lpstr>
      <vt:lpstr>RestAssured Support</vt:lpstr>
      <vt:lpstr>Spock Support</vt:lpstr>
      <vt:lpstr>Spock Support…</vt:lpstr>
      <vt:lpstr>Testing with TestContainer</vt:lpstr>
      <vt:lpstr>Testing with TestContainer…</vt:lpstr>
      <vt:lpstr>Testing with TestContainer…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Micronaut</dc:title>
  <dc:creator>Rajeswar Majumdar</dc:creator>
  <cp:lastModifiedBy>Rajeswar Majumdar</cp:lastModifiedBy>
  <cp:revision>45</cp:revision>
  <dcterms:created xsi:type="dcterms:W3CDTF">2023-02-26T06:26:42Z</dcterms:created>
  <dcterms:modified xsi:type="dcterms:W3CDTF">2023-02-26T09:19:34Z</dcterms:modified>
</cp:coreProperties>
</file>