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55FAF-4535-994F-A00A-540E2BCDCDC5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B1E87-6390-4745-9EE9-C2CCC944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2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1E87-6390-4745-9EE9-C2CCC9442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0A77-A9AB-C846-B10F-80339AD06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64A60-DCF5-234C-8E5C-374341E3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5708-7C66-3D4A-8F68-587BF05C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8E5E-D321-CE42-87D1-4CDC983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A7B7-0553-9640-B50F-C43C560F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066-2B23-B64E-9BE8-80C54EEB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3EA8F-2E99-EB45-9669-7E5A612B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92FE-5845-1649-B056-F32A3D7E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F8B20-7A23-D245-8C7C-DAEBC5E9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3D3D-B554-3944-928B-6DAA4DA0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BE871-F1BE-C543-9E87-97596059D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920EA-69D0-0048-9A58-EDF94846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6303-5EE8-2946-979D-A7C37DD3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6CF1-3327-5743-9BD4-3C952E2E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7DB9-BBAB-E142-95F2-6B518947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51ED-FAE3-3A42-8EE0-9666FC8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D580-1156-8D43-90EA-70238FC6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83A7-8FBF-7146-9BCF-D14B7D6A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E23E-0B7F-614D-91BB-F597E392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AA34-5E54-E545-B123-9727B878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4EF2-664A-8747-9E5E-F40B072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F95D-EE64-C846-A9E7-C3251A01F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E7FD-53E3-D143-BF6F-14BAA6F7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DD67-F787-9141-A968-7137B707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292F8-B918-2147-9D21-F71FB29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1A8-E3C1-364A-B675-02EB23A4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A1B2-ADB1-ED40-A98B-DD3D4B23D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FD8A-7EDF-4641-B7E8-27C97356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9E303-5A14-924E-9E1A-38C347D8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0ED54-46EA-7443-BC9F-EC6961E7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10F33-8492-D848-BA58-982DB35D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3554-ABF3-A948-A295-B06B5DB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8A249-7279-7141-B07D-2C59D881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D286F-8534-8E4F-AF3C-BD99903A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5705E-4DEC-D94D-B330-75774662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9D679-76F4-EB4E-A6B6-3ECC3BF4C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0FC88-B56C-F74C-927D-4E3B4583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78D3-EBDA-4445-985D-B2E35631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2C33F-294A-064C-81E3-C87BE0C7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023-5C2C-664A-B15C-AE60434C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CB04-8DA9-8B42-91AA-774025D8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316B-6164-3B4E-B4D4-268A34F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125AC-A56C-6B42-8F71-7197D4B4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69E4-6B57-3A49-AC53-57E016B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418A5-7768-F345-8E85-1E5B7F73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ECECB-EC29-3144-ADBE-B5D97CC3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9A1-EA76-404E-B498-56397A1E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427D-0DE7-174F-AA91-4309D6F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88E8-1945-2742-BDFB-DEF3E3E7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2CF9-DBA9-E34A-A818-AD49AD23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A4DB8-CB44-F540-8A10-9C4230F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BAD0C-52AD-8540-8DAB-896A8093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067C-9698-C945-8CB0-61C7F1DA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E0FC1-B13A-C44D-B4E0-B72E76FF4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58B9-86CA-A141-9EF6-7AF9256B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D976-8415-FB48-8E3F-F8E81EB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A8F9-B432-B140-876B-8684EC11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CB636-C2F9-144D-ABF8-A1AD7A69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5A2FF-C36E-8149-AD60-2BA4CDE9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F1EC-149D-1340-9150-3FC3A8A5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C19B-7B92-D046-99D8-2401699BD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E0D7-7338-CA48-812D-6B84BDEA29C6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0022-980E-394D-B1F4-03FDC2E4A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7191-7933-8347-B027-BD8491FB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EB2F-DF52-A744-B6BB-C96764AC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naut.io/laun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E373-3426-7D4D-B719-930FC4592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EE4DC-35EF-8342-B54E-2076DCC1F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02 - Development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238633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1733-D4D3-4445-BDAD-5415A63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7A48-CFF1-2647-AC8B-B66A22790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Micronaut CLI can be used to create Micronaut applications</a:t>
            </a:r>
          </a:p>
          <a:p>
            <a:r>
              <a:rPr lang="en-US" dirty="0"/>
              <a:t>CLI can be installed using </a:t>
            </a:r>
          </a:p>
          <a:p>
            <a:pPr lvl="1"/>
            <a:r>
              <a:rPr lang="en-US" dirty="0" err="1"/>
              <a:t>SDKMan</a:t>
            </a:r>
            <a:r>
              <a:rPr lang="en-US" dirty="0"/>
              <a:t> or </a:t>
            </a:r>
            <a:r>
              <a:rPr lang="en-US" dirty="0" err="1"/>
              <a:t>HomeBrew</a:t>
            </a:r>
            <a:r>
              <a:rPr lang="en-US" dirty="0"/>
              <a:t> in MacOS – </a:t>
            </a:r>
            <a:r>
              <a:rPr lang="en-US" i="1" dirty="0" err="1"/>
              <a:t>sdk</a:t>
            </a:r>
            <a:r>
              <a:rPr lang="en-US" i="1" dirty="0"/>
              <a:t> install </a:t>
            </a:r>
            <a:r>
              <a:rPr lang="en-US" i="1" dirty="0" err="1"/>
              <a:t>micronaut</a:t>
            </a:r>
            <a:endParaRPr lang="en-US" i="1" dirty="0"/>
          </a:p>
          <a:p>
            <a:pPr lvl="1"/>
            <a:r>
              <a:rPr lang="en-US" dirty="0"/>
              <a:t>Chocolatey or from Binary in Windows</a:t>
            </a:r>
          </a:p>
          <a:p>
            <a:r>
              <a:rPr lang="en-US" dirty="0"/>
              <a:t>Important CLI Commands</a:t>
            </a:r>
          </a:p>
          <a:p>
            <a:pPr lvl="1"/>
            <a:r>
              <a:rPr lang="en-US" dirty="0"/>
              <a:t>create-app </a:t>
            </a:r>
            <a:r>
              <a:rPr lang="en-US" i="1" dirty="0"/>
              <a:t>--</a:t>
            </a:r>
            <a:r>
              <a:rPr lang="en-US" i="1" dirty="0" err="1"/>
              <a:t>jdk</a:t>
            </a:r>
            <a:r>
              <a:rPr lang="en-US" i="1" dirty="0"/>
              <a:t>=17 -b=maven &lt;my-test-app&gt;</a:t>
            </a:r>
          </a:p>
          <a:p>
            <a:pPr lvl="1"/>
            <a:r>
              <a:rPr lang="en-US" dirty="0"/>
              <a:t>create (Guided app creation)</a:t>
            </a:r>
          </a:p>
        </p:txBody>
      </p:sp>
    </p:spTree>
    <p:extLst>
      <p:ext uri="{BB962C8B-B14F-4D97-AF65-F5344CB8AC3E}">
        <p14:creationId xmlns:p14="http://schemas.microsoft.com/office/powerpoint/2010/main" val="202149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BDA2-DB32-6B46-A10A-12BE765B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25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F8F9-5FFE-AA4A-AF73-25078C0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9D5E-8469-F241-93AD-4DA7ECFE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  <a:p>
            <a:r>
              <a:rPr lang="en-US" dirty="0"/>
              <a:t>Setting up IDE - Eclipse</a:t>
            </a:r>
          </a:p>
          <a:p>
            <a:r>
              <a:rPr lang="en-US" dirty="0"/>
              <a:t>Creating Http Server Application</a:t>
            </a:r>
          </a:p>
          <a:p>
            <a:pPr lvl="1"/>
            <a:r>
              <a:rPr lang="en-US" dirty="0"/>
              <a:t>Opening in Eclipse IDE</a:t>
            </a:r>
          </a:p>
          <a:p>
            <a:pPr lvl="1"/>
            <a:r>
              <a:rPr lang="en-US" dirty="0"/>
              <a:t>Adding REST Controller</a:t>
            </a:r>
          </a:p>
          <a:p>
            <a:pPr lvl="1"/>
            <a:r>
              <a:rPr lang="en-US" dirty="0"/>
              <a:t>Deploying Application</a:t>
            </a:r>
          </a:p>
          <a:p>
            <a:r>
              <a:rPr lang="en-US" dirty="0"/>
              <a:t>Creating Http Client</a:t>
            </a:r>
          </a:p>
          <a:p>
            <a:r>
              <a:rPr lang="en-US" dirty="0"/>
              <a:t>Micronaut Command Line Interface (CLI)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3998-8043-D24F-A748-AFF0E80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D1B6-D23C-894F-A21B-31213CC5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– Windows, Mac or any Unix based Operating System</a:t>
            </a:r>
          </a:p>
          <a:p>
            <a:pPr lvl="1"/>
            <a:r>
              <a:rPr lang="en-US" dirty="0"/>
              <a:t>We will be using Mac for the demo</a:t>
            </a:r>
          </a:p>
          <a:p>
            <a:r>
              <a:rPr lang="en-US" dirty="0"/>
              <a:t>JDK 8+</a:t>
            </a:r>
          </a:p>
          <a:p>
            <a:pPr lvl="1"/>
            <a:r>
              <a:rPr lang="en-US" dirty="0"/>
              <a:t>We will be using JDK 17 for the demo</a:t>
            </a:r>
          </a:p>
          <a:p>
            <a:r>
              <a:rPr lang="en-US" dirty="0"/>
              <a:t>Java IDE – Eclipse, IntelliJ IDEA or Visual Studio Code</a:t>
            </a:r>
          </a:p>
          <a:p>
            <a:pPr lvl="1"/>
            <a:r>
              <a:rPr lang="en-US" dirty="0"/>
              <a:t>We will be using Eclipse for the demo</a:t>
            </a:r>
          </a:p>
          <a:p>
            <a:endParaRPr lang="en-US" dirty="0"/>
          </a:p>
          <a:p>
            <a:r>
              <a:rPr lang="en-US" dirty="0"/>
              <a:t>API Testing Tool - Postman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4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043B-9B5A-0949-B3CA-8450011F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IDE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D6A4-14DC-6547-8655-42B195EE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latest version of Eclipse from https://</a:t>
            </a:r>
            <a:r>
              <a:rPr lang="en-US" dirty="0" err="1"/>
              <a:t>www.eclipse.org</a:t>
            </a:r>
            <a:r>
              <a:rPr lang="en-US" dirty="0"/>
              <a:t>/downloads/ </a:t>
            </a:r>
          </a:p>
          <a:p>
            <a:r>
              <a:rPr lang="en-US" dirty="0"/>
              <a:t>Once downloaded and installed, launch Eclipse</a:t>
            </a:r>
          </a:p>
          <a:p>
            <a:r>
              <a:rPr lang="en-US" dirty="0"/>
              <a:t>Eclipse would by-default include required maven or </a:t>
            </a:r>
            <a:r>
              <a:rPr lang="en-US" dirty="0" err="1"/>
              <a:t>gradle</a:t>
            </a:r>
            <a:r>
              <a:rPr lang="en-US" dirty="0"/>
              <a:t> plug ins  </a:t>
            </a:r>
          </a:p>
          <a:p>
            <a:r>
              <a:rPr lang="en-US" dirty="0"/>
              <a:t>Under Eclipse -&gt; Preferences, </a:t>
            </a:r>
          </a:p>
          <a:p>
            <a:pPr lvl="1"/>
            <a:r>
              <a:rPr lang="en-US" dirty="0"/>
              <a:t>Under Java-&gt; Installed JRE, set the default JRE as JDK 17 (or any JDK 1.8+)</a:t>
            </a:r>
          </a:p>
          <a:p>
            <a:pPr lvl="1"/>
            <a:r>
              <a:rPr lang="en-US" dirty="0"/>
              <a:t>Under Maven, configure  annotation processing to “Automatically configure JDT APT”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79D8-2EC6-E149-9A8C-412D1B42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HTTP Server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FFE2-F991-9840-B2C8-69114805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Micronaut launch: </a:t>
            </a:r>
            <a:r>
              <a:rPr lang="en-US" dirty="0">
                <a:hlinkClick r:id="rId2"/>
              </a:rPr>
              <a:t>https://micronaut.io/launch/</a:t>
            </a:r>
            <a:endParaRPr lang="en-US" dirty="0"/>
          </a:p>
          <a:p>
            <a:r>
              <a:rPr lang="en-US" dirty="0"/>
              <a:t>Select following</a:t>
            </a:r>
          </a:p>
          <a:p>
            <a:pPr lvl="1"/>
            <a:r>
              <a:rPr lang="en-US" dirty="0"/>
              <a:t>Application Type: Micronaut Application</a:t>
            </a:r>
          </a:p>
          <a:p>
            <a:pPr lvl="1"/>
            <a:r>
              <a:rPr lang="en-US" dirty="0"/>
              <a:t>Micronaut Version: 3.8.3</a:t>
            </a:r>
          </a:p>
          <a:p>
            <a:pPr lvl="1"/>
            <a:r>
              <a:rPr lang="en-US" dirty="0"/>
              <a:t>Java Version: 17 (or according to your local JDK version)</a:t>
            </a:r>
          </a:p>
          <a:p>
            <a:pPr lvl="1"/>
            <a:r>
              <a:rPr lang="en-US" dirty="0"/>
              <a:t>Build Tool: Maven</a:t>
            </a:r>
          </a:p>
          <a:p>
            <a:pPr lvl="1"/>
            <a:r>
              <a:rPr lang="en-US" dirty="0"/>
              <a:t>Test Framework: Junit</a:t>
            </a:r>
          </a:p>
          <a:p>
            <a:r>
              <a:rPr lang="en-US" dirty="0"/>
              <a:t>Enter application Name &amp; Base Package</a:t>
            </a:r>
          </a:p>
          <a:p>
            <a:r>
              <a:rPr lang="en-US" dirty="0"/>
              <a:t>Generate project and download as Zip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3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0BE5-E006-FB4C-8CA6-3176D246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HTTP Server Application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CAA0-94F5-AD40-B4D2-15643E8F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Unzip Package &amp; Open in Eclipse</a:t>
            </a:r>
          </a:p>
          <a:p>
            <a:r>
              <a:rPr lang="en-US" sz="2400" dirty="0"/>
              <a:t>Run Maven Install</a:t>
            </a:r>
          </a:p>
          <a:p>
            <a:pPr lvl="1"/>
            <a:r>
              <a:rPr lang="en-US" sz="2000" dirty="0"/>
              <a:t>Note: in POM, you may have to add following to fix Maven jar plug in error during maven install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Run the ‘Application’ class as ‘Java Application.</a:t>
            </a:r>
          </a:p>
          <a:p>
            <a:r>
              <a:rPr lang="en-US" sz="2400" dirty="0"/>
              <a:t>This will launch the application listening to http://localhost:8080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E2153-0BEA-2046-90C9-0942413B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347244"/>
            <a:ext cx="4470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0BE5-E006-FB4C-8CA6-3176D246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HTTP Server Application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CAA0-94F5-AD40-B4D2-15643E8F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 a Controller Class in the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Access the API endpoint at http://localhost:8080/</a:t>
            </a:r>
            <a:r>
              <a:rPr lang="en-US" sz="2400" dirty="0" err="1"/>
              <a:t>todo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7E4CA-B2B7-FE40-A374-A6219F54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279650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DCE2-1FAF-2A44-A264-A0135A7C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AA71-AB4D-6342-BA2E-F7E438C3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JUnit Tests to test controller response with</a:t>
            </a:r>
          </a:p>
          <a:p>
            <a:pPr lvl="1"/>
            <a:r>
              <a:rPr lang="en-US" dirty="0"/>
              <a:t>Low level http client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Declarative, compile-time http client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A665F-5051-434D-80DF-0B5AEB19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755900"/>
            <a:ext cx="200660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035DC-B725-9844-AB0D-7F629ED11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448175"/>
            <a:ext cx="4191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729C-F8F5-B24F-98E8-CACA2D1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8AF3-2EEC-D54F-B270-81421057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executable jar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 the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43B97-BF66-7E49-A415-533D58C1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406650"/>
            <a:ext cx="1676400" cy="19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5AAF3-8A30-2D47-B021-4E215FC3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772694"/>
            <a:ext cx="4457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394</Words>
  <Application>Microsoft Macintosh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Micronaut</vt:lpstr>
      <vt:lpstr>Agenda</vt:lpstr>
      <vt:lpstr>Pre-Requisites</vt:lpstr>
      <vt:lpstr>Eclipse IDE Setup</vt:lpstr>
      <vt:lpstr>Creating HTTP Server Application</vt:lpstr>
      <vt:lpstr>Creating HTTP Server Application …</vt:lpstr>
      <vt:lpstr>Creating HTTP Server Application …</vt:lpstr>
      <vt:lpstr>Creating HTTP Client</vt:lpstr>
      <vt:lpstr>Deploying Application</vt:lpstr>
      <vt:lpstr>Command Line Interface (CLI)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37</cp:revision>
  <dcterms:created xsi:type="dcterms:W3CDTF">2023-02-04T10:38:09Z</dcterms:created>
  <dcterms:modified xsi:type="dcterms:W3CDTF">2023-02-04T15:32:02Z</dcterms:modified>
</cp:coreProperties>
</file>