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27C8-22AA-434D-8710-A76BDCDE9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E6B7D-CE8C-8544-BB1A-2252549E0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AC3A-3323-6547-9A78-987D963A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1117-442D-A743-82B9-7B359BE5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63F7-65E7-6749-A6F8-9FFD1955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4F7-368E-6349-8462-A6240B63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AAA86-C8DA-9D44-8E4D-799F8BD20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AB81-8462-024C-9506-715AEC6B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E73DE-DD44-E845-A349-E6F8F4C3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DAA7-143F-FA4B-97B4-9A5E5A54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BD086-9237-F84F-B6C2-C67F90BA6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FFB4-B186-0845-B31F-19ED29C8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8F73-E98C-C14C-942F-B5ADA4A4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ECE3-F845-8441-AA78-B9B9EBB0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3A65-BD0A-8A45-AB5A-2172AC15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7460-00A9-9640-A847-480B3042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D68A-A556-7D4D-877F-9EF01347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7FC9-EE09-A44B-929C-002E7027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B766-D5CD-D040-9FB9-29FE3493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E8EA-1539-494E-B2B4-0B4C542F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8DAA-8560-274E-B523-F113C1E7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2169-0C15-124C-B191-CA55BC91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5A7F-F1BD-8E4A-8C13-E392F868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7AD-D0D3-2042-ADFF-E3A69A7B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C8E7-C4A3-6641-B178-9E60E7A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2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2B30-FE81-5C44-874B-E671ED13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05E8-16E4-634D-8F41-8C4A65A3B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89F06-8E3F-4347-B678-3ED23300C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D430-9211-084F-A7F5-A9E98FB9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426E-9DE6-B040-9C00-B4931D3F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DE57E-45E6-2046-B596-D5D0EE61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C9E1-DA7B-2343-97E9-E3366FC8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F340-EAA2-7E4D-A78F-5CC9CCF4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DFC45-2EA6-F44C-8DF4-FA14D836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545-910A-9B4C-8AAE-A0CE9CA59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B865-391B-484D-AD1E-21B204F2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51CAE-2067-ED45-95F6-86A4D167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3CC25-896B-D341-94C3-B3575DFF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A730-5267-3848-9190-69DD5592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1B05-4B72-2641-8072-5DDAB77E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FC14B-F8B3-EF41-8148-91101850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DC79-CAF8-174C-9E21-9C9CA473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D82DE-7F53-C740-B9B9-D4EF229D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7A633-9E4C-C944-B2B9-501A3DA0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E0C37-77AE-434A-B696-3B91E04E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0B0AA-1D29-4B42-AAEF-41AF10EC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6ADC-1CE4-414A-94A5-3BEDA381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766A-7112-2448-8362-A832B32C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B7A4F-8C8D-9A40-9ADF-E62D9A22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45D5-AAF2-1D41-B8C0-6FDA829B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D4C54-4A7D-9C4D-91FF-1660DA51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0A1E5-DD79-564E-BA0C-B3F788B6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9DB6-9C3A-2646-9B31-2B4695E8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6D123-2737-604A-83F1-5F065E2BD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1F1F7-0FF3-3044-89ED-F8E550189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3ACED-E08A-6D40-932B-5140E0EA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E0C4-F988-A24A-89C4-CAA136B6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BF0F-6200-E24C-BA69-D48E8D5E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78F28-38C2-EA44-973C-CE5DB97A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BCD5-9E59-E74A-B0F2-9A7B67C3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E7BD-146A-394E-B318-EB0DBE27A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8162E-A352-6C4F-9CB7-8B4CCFAB05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58E8-EFCC-794E-9253-CEE65389A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98DF-0DDC-004E-BAAD-CDAD6D719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3EA23-EF03-6F4B-A463-111EE964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CC32-8FF3-EE48-9806-64EC3325E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0FD71-92C3-6242-914E-DDE7DDE30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– Management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294300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79D6-EC71-CB40-AB4E-9BBEE4F1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Endpoint…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2C4A-0524-E146-8776-3D76F91E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Adding Custom indicator</a:t>
            </a:r>
            <a:endParaRPr lang="en-US" dirty="0"/>
          </a:p>
          <a:p>
            <a:pPr lvl="1"/>
            <a:r>
              <a:rPr lang="en-US" sz="2000" dirty="0"/>
              <a:t>Extend from </a:t>
            </a:r>
            <a:r>
              <a:rPr lang="en-US" sz="2000" i="1" dirty="0"/>
              <a:t>io.micronaut.management.health.indicator.AbstractHealthIndicator</a:t>
            </a:r>
          </a:p>
          <a:p>
            <a:pPr lvl="1"/>
            <a:endParaRPr lang="en-US" sz="2000" i="1" dirty="0"/>
          </a:p>
          <a:p>
            <a:pPr lvl="1"/>
            <a:endParaRPr lang="en-US" sz="2000" i="1" dirty="0"/>
          </a:p>
          <a:p>
            <a:pPr lvl="1"/>
            <a:endParaRPr lang="en-US" sz="2000" i="1" dirty="0"/>
          </a:p>
          <a:p>
            <a:pPr lvl="1"/>
            <a:endParaRPr lang="en-US" sz="2000" i="1" dirty="0"/>
          </a:p>
          <a:p>
            <a:pPr lvl="1"/>
            <a:endParaRPr lang="en-US" sz="2000" i="1" dirty="0"/>
          </a:p>
          <a:p>
            <a:pPr lvl="1"/>
            <a:endParaRPr lang="en-US" sz="2000" i="1" dirty="0"/>
          </a:p>
          <a:p>
            <a:pPr lvl="1"/>
            <a:r>
              <a:rPr lang="en-US" sz="2000" dirty="0"/>
              <a:t>Sample Response</a:t>
            </a:r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BE84B-E59E-5441-A99A-FEE60936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72" y="2597255"/>
            <a:ext cx="4987661" cy="2086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93075-99F0-3B4C-A6B6-4EC06CA9F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04" y="4540641"/>
            <a:ext cx="2477896" cy="25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702-B41A-1A4C-89FD-72D58092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Endpoint…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23D0-ACA2-D646-8432-9156B554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/health/readiness – indicates whether application is ready to receive requests</a:t>
            </a:r>
          </a:p>
          <a:p>
            <a:endParaRPr lang="en-US" dirty="0"/>
          </a:p>
          <a:p>
            <a:r>
              <a:rPr lang="en-US" dirty="0"/>
              <a:t>/health/liveness – indicates whether application is up and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1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F2CC-535F-D34E-835F-6C231262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99FF-DCA8-084F-AE7F-C8E6F42D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URL: /metrics/{metric name}</a:t>
            </a:r>
          </a:p>
          <a:p>
            <a:r>
              <a:rPr lang="en-US" sz="2400" dirty="0"/>
              <a:t>Returns application metrics using Micrometer</a:t>
            </a:r>
          </a:p>
          <a:p>
            <a:pPr lvl="1"/>
            <a:r>
              <a:rPr lang="en-US" sz="2000" dirty="0"/>
              <a:t>A ‘Meter’ is something that generates Metrics</a:t>
            </a:r>
          </a:p>
          <a:p>
            <a:pPr lvl="1"/>
            <a:r>
              <a:rPr lang="en-US" sz="2000" dirty="0"/>
              <a:t>Micrometer allows registering ‘Meters’</a:t>
            </a:r>
          </a:p>
          <a:p>
            <a:r>
              <a:rPr lang="en-US" sz="2400" dirty="0"/>
              <a:t>Dependency to enable Metrics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Configuration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1B0E0-237E-8544-8EA1-555F6FEA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5" y="3840081"/>
            <a:ext cx="60452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9CA9F-5B01-AD4B-87C2-687287FC2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85" y="5282210"/>
            <a:ext cx="1917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8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1590-8EB9-0542-A97F-D40A0E09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Endpoint…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AECB-F32E-DF4A-9541-6B4A59C2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/metrics returns a list of available metrics e.g. </a:t>
            </a:r>
            <a:r>
              <a:rPr lang="en-IN" dirty="0" err="1"/>
              <a:t>process.uptime</a:t>
            </a:r>
            <a:endParaRPr lang="en-IN" dirty="0"/>
          </a:p>
          <a:p>
            <a:r>
              <a:rPr lang="en-IN" dirty="0"/>
              <a:t>/metrics/{metrics name} returns the data associated with the metric</a:t>
            </a:r>
          </a:p>
          <a:p>
            <a:pPr lvl="1"/>
            <a:r>
              <a:rPr lang="en-IN" dirty="0"/>
              <a:t>metrics/</a:t>
            </a:r>
            <a:r>
              <a:rPr lang="en-IN" dirty="0" err="1"/>
              <a:t>process.uptime</a:t>
            </a:r>
            <a:r>
              <a:rPr lang="en-IN" dirty="0"/>
              <a:t> sample response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129FA-2E05-F543-8BD4-791399EB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02" y="3513859"/>
            <a:ext cx="5524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6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32AA-E486-4043-BE0A-A6ECEA8C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4741-DC72-FB4B-9358-1753CE32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POST /refresh</a:t>
            </a:r>
          </a:p>
          <a:p>
            <a:r>
              <a:rPr lang="en-US" dirty="0"/>
              <a:t>Refreshes the application state</a:t>
            </a:r>
          </a:p>
          <a:p>
            <a:pPr lvl="1"/>
            <a:r>
              <a:rPr lang="en-US" dirty="0"/>
              <a:t>All beans with @Refreshable scope get destroyed</a:t>
            </a:r>
          </a:p>
          <a:p>
            <a:pPr lvl="1"/>
            <a:r>
              <a:rPr lang="en-US" dirty="0"/>
              <a:t>These beans get recreated in next request</a:t>
            </a:r>
          </a:p>
          <a:p>
            <a:pPr lvl="1"/>
            <a:r>
              <a:rPr lang="en-US" dirty="0"/>
              <a:t>Done via </a:t>
            </a:r>
            <a:r>
              <a:rPr lang="en-US" dirty="0" err="1"/>
              <a:t>RefreshEvent</a:t>
            </a:r>
            <a:r>
              <a:rPr lang="en-US" dirty="0"/>
              <a:t> publishing</a:t>
            </a:r>
          </a:p>
          <a:p>
            <a:pPr lvl="1"/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6E71E-6BA9-DA48-9A58-9546529D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91" y="4934526"/>
            <a:ext cx="1917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3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847-69E8-284D-A40E-8EC86723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D980-2362-F34A-9D5A-A1967DC5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/routes</a:t>
            </a:r>
          </a:p>
          <a:p>
            <a:r>
              <a:rPr lang="en-US" dirty="0"/>
              <a:t>Returns information about the URLs exposed by the application</a:t>
            </a:r>
          </a:p>
          <a:p>
            <a:r>
              <a:rPr lang="en-US" dirty="0"/>
              <a:t>Configuration: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Customizable via implementation of </a:t>
            </a:r>
            <a:r>
              <a:rPr lang="en-US" i="1" dirty="0" err="1"/>
              <a:t>RouteDataCollector</a:t>
            </a:r>
            <a:r>
              <a:rPr lang="en-US" dirty="0"/>
              <a:t> &amp; </a:t>
            </a:r>
            <a:r>
              <a:rPr lang="en-US" i="1" dirty="0" err="1"/>
              <a:t>RouteData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588C7-8A35-AF4E-A8F8-4915FB6A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69" y="3404260"/>
            <a:ext cx="1968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5331-0A72-6F42-B290-67053CC5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4D2E-A3AF-1345-A0ED-4BB0435B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URL: /loggers/[{logger name}]</a:t>
            </a:r>
          </a:p>
          <a:p>
            <a:r>
              <a:rPr lang="en-US" sz="2400" dirty="0"/>
              <a:t>Returns the log levels all loggers in the application</a:t>
            </a:r>
          </a:p>
          <a:p>
            <a:r>
              <a:rPr lang="en-US" sz="2400" dirty="0"/>
              <a:t>Also allows changing the log level of a logger using POST call</a:t>
            </a:r>
          </a:p>
          <a:p>
            <a:r>
              <a:rPr lang="en-US" sz="2400" dirty="0"/>
              <a:t>Configuration: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Sample Response: GET </a:t>
            </a:r>
            <a:r>
              <a:rPr lang="en-IN" sz="2400" i="1" dirty="0"/>
              <a:t>/loggers/com.learn.mn.controllers.V1TodoController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714AC-1778-7741-9473-C8DE705D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3" y="3632994"/>
            <a:ext cx="20320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2E686-2B98-9240-BB32-1F08CA8C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3" y="4992832"/>
            <a:ext cx="2832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7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8629-5FE4-F145-BF7C-A916F841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Stop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F6E7-736E-2D4C-8986-733071DA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POST /stop</a:t>
            </a:r>
          </a:p>
          <a:p>
            <a:r>
              <a:rPr lang="en-US" dirty="0"/>
              <a:t>Shuts down the application server</a:t>
            </a:r>
          </a:p>
          <a:p>
            <a:r>
              <a:rPr lang="en-US" dirty="0"/>
              <a:t>Configuration: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Should be enabled with caution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E6BE5-A617-0940-86AD-1A11DE0B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69" y="3446236"/>
            <a:ext cx="1943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3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FEC7-5DE5-564E-959E-93951777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E02D-E2B6-C741-A683-0C595C8E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URL: /</a:t>
            </a:r>
            <a:r>
              <a:rPr lang="en-US" sz="2400" dirty="0" err="1"/>
              <a:t>env</a:t>
            </a:r>
            <a:r>
              <a:rPr lang="en-US" sz="2400" dirty="0"/>
              <a:t>/[{property source name}]</a:t>
            </a:r>
          </a:p>
          <a:p>
            <a:r>
              <a:rPr lang="en-US" sz="2400" dirty="0"/>
              <a:t>Returns information about active environment and its property sources</a:t>
            </a:r>
          </a:p>
          <a:p>
            <a:r>
              <a:rPr lang="en-US" sz="2400" dirty="0"/>
              <a:t>Configuration: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By default all values are masked</a:t>
            </a:r>
          </a:p>
          <a:p>
            <a:r>
              <a:rPr lang="en-US" sz="2400" dirty="0"/>
              <a:t>Specific or all values can be unmasked implementing </a:t>
            </a:r>
            <a:r>
              <a:rPr lang="en-IN" sz="2400" i="1" dirty="0" err="1"/>
              <a:t>EnvironmentEndpointFilter</a:t>
            </a:r>
            <a:endParaRPr lang="en-IN" sz="2400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EBC90-E752-CD4D-BE67-99B78DF3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17" y="2879518"/>
            <a:ext cx="195580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60CA4-BCF9-E64A-B871-7D869A59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82" y="4581111"/>
            <a:ext cx="8138473" cy="15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8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8AFE-9983-3E45-811B-0206B46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Built-In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D278-8BB1-DC43-AAC4-0F71627B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ThreadDump</a:t>
            </a:r>
            <a:r>
              <a:rPr lang="en-US" dirty="0"/>
              <a:t> Endpoint</a:t>
            </a:r>
          </a:p>
          <a:p>
            <a:pPr lvl="1"/>
            <a:r>
              <a:rPr lang="en-US" dirty="0"/>
              <a:t>URL: /</a:t>
            </a:r>
            <a:r>
              <a:rPr lang="en-US" dirty="0" err="1"/>
              <a:t>threaddump</a:t>
            </a:r>
            <a:endParaRPr lang="en-US" dirty="0"/>
          </a:p>
          <a:p>
            <a:pPr lvl="1"/>
            <a:r>
              <a:rPr lang="en-IN" dirty="0"/>
              <a:t>Returns information about the threads running in the application</a:t>
            </a:r>
          </a:p>
          <a:p>
            <a:pPr lvl="1"/>
            <a:endParaRPr lang="en-IN" dirty="0"/>
          </a:p>
          <a:p>
            <a:r>
              <a:rPr lang="en-IN" dirty="0"/>
              <a:t>Caches Endpoint</a:t>
            </a:r>
          </a:p>
          <a:p>
            <a:pPr lvl="1"/>
            <a:r>
              <a:rPr lang="en-IN" dirty="0"/>
              <a:t>URL: /caches</a:t>
            </a:r>
          </a:p>
          <a:p>
            <a:pPr lvl="1"/>
            <a:r>
              <a:rPr lang="en-IN" dirty="0"/>
              <a:t>Returns information about the caches in the application and permits invalidating them</a:t>
            </a:r>
          </a:p>
          <a:p>
            <a:pPr lvl="1"/>
            <a:r>
              <a:rPr lang="en-IN" dirty="0"/>
              <a:t>Requires </a:t>
            </a:r>
            <a:r>
              <a:rPr lang="en-IN" dirty="0" err="1"/>
              <a:t>io.micronaut.cache:micronaut-cache-management</a:t>
            </a:r>
            <a:r>
              <a:rPr lang="en-IN" dirty="0"/>
              <a:t> dependency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9E1C-7D6C-7143-B71F-926DF297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CFB0-3682-8F4C-ACBE-7F50EAC3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Enabling Monitoring in Micronaut</a:t>
            </a:r>
          </a:p>
          <a:p>
            <a:r>
              <a:rPr lang="en-US" dirty="0"/>
              <a:t>Built-in Management Endpoints</a:t>
            </a:r>
          </a:p>
          <a:p>
            <a:pPr lvl="1"/>
            <a:r>
              <a:rPr lang="en-US" dirty="0"/>
              <a:t>Beans</a:t>
            </a:r>
          </a:p>
          <a:p>
            <a:pPr lvl="1"/>
            <a:r>
              <a:rPr lang="en-US" dirty="0"/>
              <a:t>Routes</a:t>
            </a:r>
          </a:p>
          <a:p>
            <a:pPr lvl="1"/>
            <a:r>
              <a:rPr lang="en-US" dirty="0"/>
              <a:t>Info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Logger…</a:t>
            </a:r>
          </a:p>
          <a:p>
            <a:r>
              <a:rPr lang="en-US" dirty="0"/>
              <a:t>Creating Custom Endpoint</a:t>
            </a:r>
          </a:p>
        </p:txBody>
      </p:sp>
    </p:spTree>
    <p:extLst>
      <p:ext uri="{BB962C8B-B14F-4D97-AF65-F5344CB8AC3E}">
        <p14:creationId xmlns:p14="http://schemas.microsoft.com/office/powerpoint/2010/main" val="94127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73F5-FAC1-C444-8F56-F8C63CE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2" y="2894404"/>
            <a:ext cx="10515600" cy="775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Custom Endpoint</a:t>
            </a:r>
          </a:p>
        </p:txBody>
      </p:sp>
    </p:spTree>
    <p:extLst>
      <p:ext uri="{BB962C8B-B14F-4D97-AF65-F5344CB8AC3E}">
        <p14:creationId xmlns:p14="http://schemas.microsoft.com/office/powerpoint/2010/main" val="108087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337F-4617-D345-A162-8BDB42E1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140C-1019-AF43-9DB5-67088C92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Custom Endpoint can be created using @Endpoint annotation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URL: /greetings</a:t>
            </a:r>
          </a:p>
          <a:p>
            <a:r>
              <a:rPr lang="en-US" sz="2400" dirty="0"/>
              <a:t>Configuration: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@Read annotated method to return data via GET call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F838E-2726-5146-9ECE-6A02AFF8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0" y="2189560"/>
            <a:ext cx="50419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1A800-DF22-EE4C-ACC6-6F45322C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10" y="3626644"/>
            <a:ext cx="1955800" cy="74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C32328-9026-8742-A14E-800BF56A9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10" y="5105400"/>
            <a:ext cx="63500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1393-7175-D34D-AB0E-6FAAB50B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Endpoint…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8242-CA3E-E242-AE73-A2BB3BF4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@Write annotated method to update data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@Delete annotated method to delete data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Sensitivity controls whether endpoint or method can be accessed by anonymous users</a:t>
            </a:r>
          </a:p>
          <a:p>
            <a:r>
              <a:rPr lang="en-US" sz="2400" dirty="0"/>
              <a:t>Default enable &amp; sensitivity values can be overwritten in config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42887-9F31-4F4C-A1EC-64E9EA9F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03" y="2320719"/>
            <a:ext cx="49657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F04F0-F234-E649-8D15-D679C7BE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03" y="3591462"/>
            <a:ext cx="3683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59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8DCD-F493-A74D-BCB1-3E2B3F00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187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A08D-E744-1C4E-A474-5BC05F77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Application Monitoring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59C2-446F-6D42-A32F-176D6588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Micronaut supports monitoring applications via ‘</a:t>
            </a:r>
            <a:r>
              <a:rPr lang="en-US" b="1" dirty="0"/>
              <a:t>Endpoints</a:t>
            </a:r>
            <a:r>
              <a:rPr lang="en-US" dirty="0"/>
              <a:t>’</a:t>
            </a:r>
            <a:endParaRPr lang="en-US" b="1" dirty="0"/>
          </a:p>
          <a:p>
            <a:r>
              <a:rPr lang="en-US" b="1" dirty="0"/>
              <a:t>Endpoints</a:t>
            </a:r>
            <a:r>
              <a:rPr lang="en-US" dirty="0"/>
              <a:t> are special URLs which return data about application’s health and internal state</a:t>
            </a:r>
          </a:p>
          <a:p>
            <a:r>
              <a:rPr lang="en-US" dirty="0"/>
              <a:t>To enable management &amp; monitoring following dependency needs to be added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Management Endpoints can be protected using Micronaut security to make those accessible to only authenticated users or users having specific roles</a:t>
            </a:r>
          </a:p>
          <a:p>
            <a:r>
              <a:rPr lang="en-US" dirty="0"/>
              <a:t>Management Endpoints can be exposed through a different port than application endpoints</a:t>
            </a:r>
          </a:p>
          <a:p>
            <a:r>
              <a:rPr lang="en-US" dirty="0"/>
              <a:t>Endpoints can be exposed via JMX using </a:t>
            </a:r>
            <a:r>
              <a:rPr lang="en-US" i="1" dirty="0" err="1"/>
              <a:t>micronaut-jmx</a:t>
            </a:r>
            <a:r>
              <a:rPr lang="en-US" dirty="0"/>
              <a:t> dependency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B0A62-FCE6-0847-B5D0-D8AF96B6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78" y="3292486"/>
            <a:ext cx="4635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71AD-B952-D544-9C66-27268D2A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50" y="2894404"/>
            <a:ext cx="10515600" cy="12025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Built-in Endpoints</a:t>
            </a:r>
          </a:p>
        </p:txBody>
      </p:sp>
    </p:spTree>
    <p:extLst>
      <p:ext uri="{BB962C8B-B14F-4D97-AF65-F5344CB8AC3E}">
        <p14:creationId xmlns:p14="http://schemas.microsoft.com/office/powerpoint/2010/main" val="119001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1B40-2A43-004B-AB14-EAD412C9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8C09-F8B1-274D-A2D8-D60D4BFF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URL: /beans</a:t>
            </a:r>
          </a:p>
          <a:p>
            <a:r>
              <a:rPr lang="en-US" sz="2400" dirty="0"/>
              <a:t>Provides information about bean definitions</a:t>
            </a:r>
          </a:p>
          <a:p>
            <a:r>
              <a:rPr lang="en-US" sz="2400" dirty="0"/>
              <a:t>Response is a map structure with key as bean name and value as object with bean properties</a:t>
            </a:r>
          </a:p>
          <a:p>
            <a:r>
              <a:rPr lang="en-US" sz="2400" dirty="0"/>
              <a:t>Configuration:</a:t>
            </a:r>
          </a:p>
          <a:p>
            <a:endParaRPr lang="en-US" sz="2400" dirty="0"/>
          </a:p>
          <a:p>
            <a:r>
              <a:rPr lang="en-US" sz="2400" dirty="0"/>
              <a:t>Sample Response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3BC2C-142D-4348-886C-1DC28A25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32" y="3644045"/>
            <a:ext cx="1638595" cy="642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31BBB-319F-C441-9B6F-9F82660A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89" y="4845843"/>
            <a:ext cx="5754985" cy="16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2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9C57-2F4B-534E-8B30-79E308C3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FFA2-9473-6443-9CB1-01E2D346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URL: /info</a:t>
            </a:r>
          </a:p>
          <a:p>
            <a:r>
              <a:rPr lang="en-US" sz="2400" dirty="0"/>
              <a:t>Returns static information about the state of the application</a:t>
            </a:r>
          </a:p>
          <a:p>
            <a:r>
              <a:rPr lang="en-US" sz="2400" dirty="0"/>
              <a:t>Information is provided by one or more ‘info sources’ – config, Git, build</a:t>
            </a:r>
          </a:p>
          <a:p>
            <a:pPr lvl="1"/>
            <a:r>
              <a:rPr lang="en-US" sz="2000" dirty="0"/>
              <a:t>Custom info source can be added</a:t>
            </a:r>
          </a:p>
          <a:p>
            <a:r>
              <a:rPr lang="en-US" sz="2400" dirty="0"/>
              <a:t>Configuration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Info source Config:</a:t>
            </a:r>
          </a:p>
          <a:p>
            <a:pPr lvl="1"/>
            <a:r>
              <a:rPr lang="en-US" dirty="0"/>
              <a:t>By default enabled</a:t>
            </a:r>
          </a:p>
          <a:p>
            <a:pPr lvl="1"/>
            <a:r>
              <a:rPr lang="en-US" dirty="0"/>
              <a:t>Returns application configuration properties under </a:t>
            </a:r>
            <a:r>
              <a:rPr lang="en-US" i="1" dirty="0"/>
              <a:t>info</a:t>
            </a:r>
            <a:r>
              <a:rPr lang="en-US" dirty="0"/>
              <a:t>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586FE-D7DB-3F4A-88D3-A0A3CFC2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38" y="3652044"/>
            <a:ext cx="1955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59B2-2173-4F46-8104-AD3D383A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Endpoint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9870-BB24-844A-ADA1-73A62341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source Git:</a:t>
            </a:r>
          </a:p>
          <a:p>
            <a:pPr lvl="1"/>
            <a:r>
              <a:rPr lang="en-US" dirty="0"/>
              <a:t>Returns Git commit information from </a:t>
            </a:r>
            <a:r>
              <a:rPr lang="en-US" dirty="0" err="1"/>
              <a:t>git.properties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This can file can be generated at build phase using following maven plug in: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Info source Build:</a:t>
            </a:r>
          </a:p>
          <a:p>
            <a:pPr lvl="1"/>
            <a:r>
              <a:rPr lang="en-US" dirty="0"/>
              <a:t>Returns Build information from </a:t>
            </a:r>
            <a:r>
              <a:rPr lang="en-IN" dirty="0"/>
              <a:t>META-INF/build-</a:t>
            </a:r>
            <a:r>
              <a:rPr lang="en-IN" dirty="0" err="1"/>
              <a:t>info.properties</a:t>
            </a:r>
            <a:r>
              <a:rPr lang="en-IN" dirty="0"/>
              <a:t> file </a:t>
            </a:r>
          </a:p>
          <a:p>
            <a:pPr lvl="1"/>
            <a:r>
              <a:rPr lang="en-US" dirty="0"/>
              <a:t>This can file can be generated at build phase using following maven plug in: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1E3B9-E676-9A4E-B758-6A368794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68" y="3148775"/>
            <a:ext cx="48514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FBDC49-CFB2-0B4C-93EC-2373ABF6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68" y="5299034"/>
            <a:ext cx="4622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CA8A-EED5-684E-803A-68DD4569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Endpoint…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54BB-0FB5-4141-8BFB-CFBCDD19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Custom Info Source must implement </a:t>
            </a:r>
            <a:r>
              <a:rPr lang="en-US" sz="2400" i="1" dirty="0" err="1"/>
              <a:t>io.micronaut.management.endpoint.info.InfoSource</a:t>
            </a:r>
            <a:r>
              <a:rPr lang="en-US" sz="2400" dirty="0"/>
              <a:t> interface</a:t>
            </a:r>
          </a:p>
          <a:p>
            <a:r>
              <a:rPr lang="en-US" sz="2400" dirty="0"/>
              <a:t>Sample: Returns Application’s Common Name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Response Fragment: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4677B-7A98-9841-8F76-206DCA61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10" y="3036765"/>
            <a:ext cx="6473124" cy="168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FF06B-535C-D449-A14F-C61860C4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10" y="5243990"/>
            <a:ext cx="2939679" cy="13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C1F3-9C1A-8645-9470-FFD1104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4F6A-B0E1-104A-9A10-4DF410CD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URL: /health</a:t>
            </a:r>
          </a:p>
          <a:p>
            <a:r>
              <a:rPr lang="en-US" sz="2400" dirty="0"/>
              <a:t>Returns the overall ‘health’ status of the application</a:t>
            </a:r>
          </a:p>
          <a:p>
            <a:r>
              <a:rPr lang="en-US" sz="2400" dirty="0"/>
              <a:t>Health status is provided by one of more health indicators</a:t>
            </a:r>
          </a:p>
          <a:p>
            <a:r>
              <a:rPr lang="en-US" sz="2400" dirty="0"/>
              <a:t>Configuration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In-built indicators:</a:t>
            </a:r>
          </a:p>
          <a:p>
            <a:pPr lvl="1"/>
            <a:r>
              <a:rPr lang="en-US" sz="2000" dirty="0"/>
              <a:t>Disk space</a:t>
            </a:r>
          </a:p>
          <a:p>
            <a:pPr lvl="1"/>
            <a:r>
              <a:rPr lang="en-US" sz="2000" dirty="0"/>
              <a:t>Discovery client – in case service discovery is used</a:t>
            </a:r>
          </a:p>
          <a:p>
            <a:pPr lvl="1"/>
            <a:r>
              <a:rPr lang="en-US" sz="2000" dirty="0"/>
              <a:t>JDBC – in case JDBC data source is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42EE3-7F91-AF44-BBF9-B7A01C2A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41" y="3323988"/>
            <a:ext cx="2425206" cy="7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726</Words>
  <Application>Microsoft Macintosh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Micronaut</vt:lpstr>
      <vt:lpstr>Agenda</vt:lpstr>
      <vt:lpstr>Enabling Application Monitoring </vt:lpstr>
      <vt:lpstr>PowerPoint Presentation</vt:lpstr>
      <vt:lpstr>Beans Endpoint</vt:lpstr>
      <vt:lpstr>Info Endpoint</vt:lpstr>
      <vt:lpstr>Info Endpoint …</vt:lpstr>
      <vt:lpstr>Info Endpoint…</vt:lpstr>
      <vt:lpstr>Health Endpoint</vt:lpstr>
      <vt:lpstr>Health Endpoint…</vt:lpstr>
      <vt:lpstr>Health Endpoint…</vt:lpstr>
      <vt:lpstr>Metrics Endpoint</vt:lpstr>
      <vt:lpstr>Metrics Endpoint…</vt:lpstr>
      <vt:lpstr>Refresh Endpoint</vt:lpstr>
      <vt:lpstr>Routes Endpoint</vt:lpstr>
      <vt:lpstr>Loggers Endpoint</vt:lpstr>
      <vt:lpstr>Server Stop Endpoint</vt:lpstr>
      <vt:lpstr>Environment Endpoint</vt:lpstr>
      <vt:lpstr>Other Built-In Endpoints</vt:lpstr>
      <vt:lpstr>PowerPoint Presentation</vt:lpstr>
      <vt:lpstr>Creating Endpoint</vt:lpstr>
      <vt:lpstr>Creating Endpoint…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53</cp:revision>
  <dcterms:created xsi:type="dcterms:W3CDTF">2023-02-17T13:17:33Z</dcterms:created>
  <dcterms:modified xsi:type="dcterms:W3CDTF">2023-02-18T02:03:29Z</dcterms:modified>
</cp:coreProperties>
</file>