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F89C-9527-D445-BE13-B8FD0A4C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6E16-0D6C-9F44-ACFE-FC877BB05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0EE5-657A-4049-81D3-B4FFDDA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63E0-80A3-244D-8408-64C54B3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4B36-E87F-784F-A704-4E9E42CC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89A8-85AA-8C4A-BB66-7FA117B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DA054-9382-9F49-8618-4129A814A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5677-FEDD-2348-BE21-D7A5133B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768D-C716-6E44-B9DC-C3DD78B6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AAE2-84C4-4A4C-8D2A-59EBBA1D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68A40-C1D1-E64A-B8D3-294F47733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DCCAC-4632-284A-8F28-9EB08CBB6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2592-6C73-BD48-A972-928815AA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92E9-7150-6243-8C8F-FE7341A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2858-01A3-4647-A225-69D6CBB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6338-6560-5749-98F3-27733B9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38AB-2ED1-2F4C-93E5-002F25C6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A99F-7DB3-5C44-A305-3FED503E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7FBA-B6C6-4B45-8079-45A3D76D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7EC0-F3F6-FE48-A6D6-552CAD7A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51A-6F4C-8348-BC8C-41622E8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D0B9-E194-8744-B327-71E37A37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1E32-5455-D149-B212-72D4CAA7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AA30-ED0E-7B4C-B738-C9005EEF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38A1-DA4A-EE45-B4E4-FC43542B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3BE1-34A3-9644-AF71-535FC32C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C805-9417-6641-915D-E73370DF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DCA9D-C59F-B842-A54C-B4B0B19B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74413-C60E-5849-8FA2-1BAC4F93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89ACE-E0A6-B24A-9973-812CC73E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B0732-DD7C-4E49-BC92-0D79227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9A7-173E-4845-BE2D-E228DC5F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04607-610B-0A42-98C1-F872D7E1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9D8B4-172A-6A4C-A549-F55A74EF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661F-88B0-B940-B0D5-BA3E8E6C3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F3CD3-B189-8E45-B6BF-2B7CDF40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6A22C-26FB-A54E-9017-9D94431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E28EE-048D-B648-98E9-ADE9EDC5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02D2-39E4-894C-9356-144900CA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3656-E604-C944-821B-DFC6A6E1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A68D9-3B6D-C748-B5DF-EA52941F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688DA-F287-654B-BF4D-B13056BB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6E348-D3F2-8C4D-849C-00DEE18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D53E-BF75-7044-BA4C-8EC13F06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DDD7-A980-EC4C-8B23-39C524BB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63E9-D4C9-2042-9359-86426C1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73AB-D7E1-DC49-BC78-0F35F990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C0E3-D4BD-AF47-B621-A839C8E4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DD023-DD12-6B46-BDDB-C686A1BA5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447E-5534-954E-9905-CD26D50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8876-8377-314A-93CF-47E9970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A6ED-214B-6145-96C6-CBB707CC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B4C4-2197-0841-B4BA-12B4FE6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67AE-985F-4445-90B2-835809292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9F8A-195A-0E47-BBA0-962E4FDB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FE23-C162-4944-B37B-1D47F6C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F231-FD8F-DF4F-AC5E-4F02FCD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504F-6167-5444-A9FB-6FDB1A2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BCA29-310E-F84E-8C94-EC83C6B2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3C05-80C0-714B-A4F4-DC517AD2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0553-AC16-9D46-881A-0559749A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7FAE-3111-8F43-B753-DFA9A2F76F9B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227D-4CC7-C24A-BFDF-2F170F434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67DA-584F-3D46-99DE-CE2AF0FE2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E78C-EA44-DF4F-88F7-1A654E01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58C7-C280-2444-A83A-4DF45F27D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F26C-47EA-424F-9929-DD555708C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10.1 – Micronaut Data JDBC</a:t>
            </a:r>
          </a:p>
        </p:txBody>
      </p:sp>
    </p:spTree>
    <p:extLst>
      <p:ext uri="{BB962C8B-B14F-4D97-AF65-F5344CB8AC3E}">
        <p14:creationId xmlns:p14="http://schemas.microsoft.com/office/powerpoint/2010/main" val="31172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2583-4C7B-E342-B94E-F6A6A1C1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Health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22DF-B449-D04C-AB9F-75E0C1CF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the </a:t>
            </a:r>
            <a:r>
              <a:rPr lang="en-US" dirty="0" err="1"/>
              <a:t>micronaut</a:t>
            </a:r>
            <a:r>
              <a:rPr lang="en-US" dirty="0"/>
              <a:t>-data-</a:t>
            </a:r>
            <a:r>
              <a:rPr lang="en-US" dirty="0" err="1"/>
              <a:t>jdbc</a:t>
            </a:r>
            <a:r>
              <a:rPr lang="en-US" dirty="0"/>
              <a:t> dependency adds JDBC health check in the /health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51AB2-74A6-3244-BA71-32A35B4B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7" y="2925763"/>
            <a:ext cx="579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4853-D6F3-ED4D-93DC-7D9FD05B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16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154F-B7A2-A048-AC1E-B368E228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F5BD-548C-E44F-91BE-18098BA6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Micronaut Data JDBC</a:t>
            </a:r>
          </a:p>
          <a:p>
            <a:r>
              <a:rPr lang="en-US" dirty="0"/>
              <a:t>Setting up the MySql Database</a:t>
            </a:r>
          </a:p>
          <a:p>
            <a:r>
              <a:rPr lang="en-US" dirty="0"/>
              <a:t>Data Source Configuration</a:t>
            </a:r>
          </a:p>
          <a:p>
            <a:r>
              <a:rPr lang="en-US" dirty="0"/>
              <a:t>Defining an Entity</a:t>
            </a:r>
          </a:p>
          <a:p>
            <a:r>
              <a:rPr lang="en-US" dirty="0"/>
              <a:t>Defining CRUD Repository</a:t>
            </a:r>
          </a:p>
          <a:p>
            <a:r>
              <a:rPr lang="en-US" dirty="0"/>
              <a:t>Using Repository Operations</a:t>
            </a:r>
          </a:p>
          <a:p>
            <a:r>
              <a:rPr lang="en-US" dirty="0"/>
              <a:t>Enabling Db Transactions</a:t>
            </a:r>
          </a:p>
          <a:p>
            <a:r>
              <a:rPr lang="en-US" dirty="0"/>
              <a:t>JDBC </a:t>
            </a:r>
            <a:r>
              <a:rPr lang="en-US" dirty="0" err="1"/>
              <a:t>Healthcheck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AA22-C1AA-0149-9366-1836E454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Micronaut Data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3833-5A0F-CA4D-98B1-F16E53BB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Micronaut supports both plain JDBC and JPA style data access</a:t>
            </a:r>
          </a:p>
          <a:p>
            <a:r>
              <a:rPr lang="en-US" sz="2400" dirty="0"/>
              <a:t>Micronaut Data JDBC draws inspiration from Spring JDBC</a:t>
            </a:r>
          </a:p>
          <a:p>
            <a:r>
              <a:rPr lang="en-US" sz="2400" dirty="0"/>
              <a:t>Following Dependencies need to be added for enabling JDBC</a:t>
            </a:r>
          </a:p>
          <a:p>
            <a:pPr lvl="1"/>
            <a:r>
              <a:rPr lang="en-IN" sz="2000" dirty="0" err="1"/>
              <a:t>jakarta.annotation:jakarta.annotation-api</a:t>
            </a:r>
            <a:r>
              <a:rPr lang="en-IN" sz="2000" dirty="0"/>
              <a:t> – to use Jakarta Persistence Annotations</a:t>
            </a:r>
          </a:p>
          <a:p>
            <a:pPr lvl="1"/>
            <a:r>
              <a:rPr lang="en-IN" sz="2000" dirty="0" err="1"/>
              <a:t>io.micronaut.data:micronaut-data-jdbc</a:t>
            </a:r>
            <a:endParaRPr lang="en-IN" sz="2000" dirty="0"/>
          </a:p>
          <a:p>
            <a:pPr lvl="1"/>
            <a:r>
              <a:rPr lang="en-IN" sz="2000" dirty="0" err="1"/>
              <a:t>io.micronaut.sql:micronaut-jdbc-hikari</a:t>
            </a:r>
            <a:r>
              <a:rPr lang="en-IN" sz="2000" dirty="0"/>
              <a:t> – to use </a:t>
            </a:r>
            <a:r>
              <a:rPr lang="en-IN" sz="2000" dirty="0" err="1"/>
              <a:t>hikari</a:t>
            </a:r>
            <a:r>
              <a:rPr lang="en-IN" sz="2000" dirty="0"/>
              <a:t> </a:t>
            </a:r>
            <a:r>
              <a:rPr lang="en-IN" sz="2000" dirty="0" err="1"/>
              <a:t>jdbc</a:t>
            </a:r>
            <a:r>
              <a:rPr lang="en-IN" sz="2000" dirty="0"/>
              <a:t> connection pool</a:t>
            </a:r>
          </a:p>
          <a:p>
            <a:pPr lvl="1"/>
            <a:r>
              <a:rPr lang="en-IN" sz="2000" dirty="0" err="1"/>
              <a:t>mysql:mysql-connector-java</a:t>
            </a:r>
            <a:r>
              <a:rPr lang="en-IN" sz="2000" dirty="0"/>
              <a:t> – </a:t>
            </a:r>
            <a:r>
              <a:rPr lang="en-IN" sz="2000" dirty="0" err="1"/>
              <a:t>mysql</a:t>
            </a:r>
            <a:r>
              <a:rPr lang="en-IN" sz="2000" dirty="0"/>
              <a:t> client</a:t>
            </a:r>
          </a:p>
          <a:p>
            <a:pPr lvl="1"/>
            <a:endParaRPr lang="en-IN" sz="2000" dirty="0"/>
          </a:p>
          <a:p>
            <a:r>
              <a:rPr lang="en-IN" sz="2400" dirty="0"/>
              <a:t>Enable annotation processing for Micronaut data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77B5A-6CF5-E542-A732-E21AC20F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6" y="5321300"/>
            <a:ext cx="576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1C38-3119-9942-BF04-62AD34F5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5B05-0BA5-304C-A5BB-067AF440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server locally from </a:t>
            </a:r>
            <a:r>
              <a:rPr lang="en-US" dirty="0" err="1"/>
              <a:t>mysql</a:t>
            </a:r>
            <a:r>
              <a:rPr lang="en-US" dirty="0"/>
              <a:t> official website</a:t>
            </a:r>
          </a:p>
          <a:p>
            <a:r>
              <a:rPr lang="en-US" dirty="0"/>
              <a:t>Use tool like MySql Workbench to access &amp; explore database</a:t>
            </a:r>
          </a:p>
          <a:p>
            <a:r>
              <a:rPr lang="en-US" dirty="0"/>
              <a:t>By default MySql will run at the port 3306</a:t>
            </a:r>
          </a:p>
          <a:p>
            <a:r>
              <a:rPr lang="en-US" dirty="0"/>
              <a:t>Create a schema in MySql named ‘</a:t>
            </a:r>
            <a:r>
              <a:rPr lang="en-US" dirty="0" err="1"/>
              <a:t>todo</a:t>
            </a:r>
            <a:r>
              <a:rPr lang="en-US" dirty="0"/>
              <a:t>-services-demo’</a:t>
            </a:r>
          </a:p>
          <a:p>
            <a:r>
              <a:rPr lang="en-US" dirty="0"/>
              <a:t>Inside this schema create 2 tables : TODO_TBL, USER_TBL</a:t>
            </a:r>
          </a:p>
          <a:p>
            <a:r>
              <a:rPr lang="en-US" dirty="0"/>
              <a:t>Insert a couple of records in USER_TBL</a:t>
            </a:r>
          </a:p>
          <a:p>
            <a:endParaRPr lang="en-US" dirty="0"/>
          </a:p>
          <a:p>
            <a:r>
              <a:rPr lang="en-US" dirty="0"/>
              <a:t>Create a MySql database user named ‘</a:t>
            </a:r>
            <a:r>
              <a:rPr lang="en-US" dirty="0" err="1"/>
              <a:t>todo</a:t>
            </a:r>
            <a:r>
              <a:rPr lang="en-US" dirty="0"/>
              <a:t>-svc-user’ and give access to perform CRUD in ‘</a:t>
            </a:r>
            <a:r>
              <a:rPr lang="en-US" dirty="0" err="1"/>
              <a:t>todo</a:t>
            </a:r>
            <a:r>
              <a:rPr lang="en-US" dirty="0"/>
              <a:t>-services-demo’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56F8-5A34-0C49-9B42-1694F24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8E80-B6DE-F140-9B3F-83D1C37E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connection string and </a:t>
            </a:r>
            <a:r>
              <a:rPr lang="en-US" dirty="0" err="1"/>
              <a:t>hikari</a:t>
            </a:r>
            <a:r>
              <a:rPr lang="en-US" dirty="0"/>
              <a:t> pool properties are configured in </a:t>
            </a:r>
            <a:r>
              <a:rPr lang="en-US" dirty="0" err="1"/>
              <a:t>application.yml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configure multiple data sources identified by data source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C34CD-091E-6E45-824E-BBA1F08B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80" y="2961101"/>
            <a:ext cx="6210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26D1-FF1B-A646-BCAE-57EF026D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EA37-FF54-1B4B-AD16-886F69B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provides Micronaut Data annotations like @</a:t>
            </a:r>
            <a:r>
              <a:rPr lang="en-US" dirty="0" err="1"/>
              <a:t>MappedEntity</a:t>
            </a:r>
            <a:r>
              <a:rPr lang="en-US" dirty="0"/>
              <a:t> etc. to decorate Entity classes</a:t>
            </a:r>
          </a:p>
          <a:p>
            <a:pPr lvl="1"/>
            <a:r>
              <a:rPr lang="en-US" dirty="0"/>
              <a:t>It also supports a subset of </a:t>
            </a:r>
            <a:r>
              <a:rPr lang="en-US" dirty="0" err="1"/>
              <a:t>Jakarta.persistence</a:t>
            </a:r>
            <a:r>
              <a:rPr lang="en-US" dirty="0"/>
              <a:t> JPA annotations like @Entity, @Id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9CD18-C9CE-7541-8D5F-FE9D27EA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57" y="3519030"/>
            <a:ext cx="2877731" cy="3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7852-210E-564E-8294-35969371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CRUD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AF4B-2D8F-6644-B39F-4A4A6ACC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repository interface defines the operations to access the database</a:t>
            </a:r>
          </a:p>
          <a:p>
            <a:r>
              <a:rPr lang="en-IN" dirty="0"/>
              <a:t>Micronaut Data creates implementation of the interface at compilation time</a:t>
            </a:r>
          </a:p>
          <a:p>
            <a:r>
              <a:rPr lang="en-IN" dirty="0" err="1"/>
              <a:t>CrudRepository</a:t>
            </a:r>
            <a:r>
              <a:rPr lang="en-IN" dirty="0"/>
              <a:t> - repository interface for performing CRUD. This is a blocking operation interface.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One can also define additional repository methods using the Entity &amp; its mapped fields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FA018-3CEE-9E47-9AB1-776CADE0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82" y="4001294"/>
            <a:ext cx="8229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3762-2B63-8D4B-96BD-C05E7D9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Repository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9081-4A31-7C47-919D-BE76354F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Repository interface can be injected as a bean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Repository methods can be invoked like regular methods</a:t>
            </a:r>
          </a:p>
          <a:p>
            <a:pPr lvl="1"/>
            <a:r>
              <a:rPr lang="en-US" dirty="0"/>
              <a:t>Get All: </a:t>
            </a:r>
            <a:r>
              <a:rPr lang="en-IN" dirty="0" err="1"/>
              <a:t>todoRepository.findAll</a:t>
            </a:r>
            <a:r>
              <a:rPr lang="en-IN" dirty="0"/>
              <a:t>()</a:t>
            </a:r>
            <a:endParaRPr lang="en-US" dirty="0"/>
          </a:p>
          <a:p>
            <a:pPr lvl="1"/>
            <a:r>
              <a:rPr lang="en-US" dirty="0"/>
              <a:t>Get by PK: </a:t>
            </a:r>
            <a:r>
              <a:rPr lang="en-IN" dirty="0" err="1"/>
              <a:t>todoRepository.findById</a:t>
            </a:r>
            <a:r>
              <a:rPr lang="en-IN" dirty="0"/>
              <a:t>(id)</a:t>
            </a:r>
          </a:p>
          <a:p>
            <a:pPr lvl="1"/>
            <a:r>
              <a:rPr lang="en-IN" dirty="0"/>
              <a:t>Create: </a:t>
            </a:r>
            <a:r>
              <a:rPr lang="en-IN" dirty="0" err="1"/>
              <a:t>todoRepository.save</a:t>
            </a:r>
            <a:r>
              <a:rPr lang="en-IN" dirty="0"/>
              <a:t>(</a:t>
            </a:r>
            <a:r>
              <a:rPr lang="en-IN" dirty="0" err="1"/>
              <a:t>todoEntity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Update: </a:t>
            </a:r>
            <a:r>
              <a:rPr lang="en-IN" dirty="0" err="1"/>
              <a:t>todoRepository.update</a:t>
            </a:r>
            <a:r>
              <a:rPr lang="en-IN" dirty="0"/>
              <a:t>(</a:t>
            </a:r>
            <a:r>
              <a:rPr lang="en-IN" dirty="0" err="1"/>
              <a:t>todoEntity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Delete by PK: </a:t>
            </a:r>
            <a:r>
              <a:rPr lang="en-IN" dirty="0" err="1"/>
              <a:t>todoRepository.deleteById</a:t>
            </a:r>
            <a:r>
              <a:rPr lang="en-IN" dirty="0"/>
              <a:t>(id)</a:t>
            </a:r>
          </a:p>
          <a:p>
            <a:pPr lvl="1"/>
            <a:r>
              <a:rPr lang="en-IN" dirty="0"/>
              <a:t>Custom Get by field: </a:t>
            </a:r>
            <a:r>
              <a:rPr lang="en-IN" dirty="0" err="1"/>
              <a:t>todoRepository.getByUserId</a:t>
            </a:r>
            <a:r>
              <a:rPr lang="en-IN" dirty="0"/>
              <a:t>(</a:t>
            </a:r>
            <a:r>
              <a:rPr lang="en-IN" dirty="0" err="1"/>
              <a:t>userId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r>
              <a:rPr lang="en-IN" dirty="0"/>
              <a:t>Note: We should execute blocking repository operations in IO Thread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2FA7B-6D2E-444F-97E5-05CCC0E8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97" y="2289089"/>
            <a:ext cx="34544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1D725-B627-C049-85E6-D05EB3BE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97" y="5876272"/>
            <a:ext cx="4200743" cy="9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622B-E1F3-4947-B146-B375EB74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Db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F7B3-CB41-C149-9B04-32EBA8C7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 Micronaut-based transaction management is enabled</a:t>
            </a:r>
          </a:p>
          <a:p>
            <a:r>
              <a:rPr lang="en-IN" dirty="0"/>
              <a:t>Transactions can be enabled by either of the following annotations</a:t>
            </a:r>
          </a:p>
          <a:p>
            <a:pPr lvl="1"/>
            <a:r>
              <a:rPr lang="en-IN" dirty="0" err="1"/>
              <a:t>io.micronaut.transaction.annotation.TransactionalAdvice</a:t>
            </a:r>
            <a:endParaRPr lang="en-IN" dirty="0"/>
          </a:p>
          <a:p>
            <a:pPr lvl="1"/>
            <a:r>
              <a:rPr lang="en-IN" dirty="0" err="1"/>
              <a:t>javax.transaction.Transactional</a:t>
            </a:r>
            <a:r>
              <a:rPr lang="en-IN" dirty="0"/>
              <a:t> annotation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4070-7164-3B4F-BB3B-8FE8D619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8" y="4001294"/>
            <a:ext cx="7073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445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Micronaut</vt:lpstr>
      <vt:lpstr>Agenda</vt:lpstr>
      <vt:lpstr>Enabling Micronaut Data JDBC</vt:lpstr>
      <vt:lpstr>Setting up MySql Database</vt:lpstr>
      <vt:lpstr>Data Source Configuration</vt:lpstr>
      <vt:lpstr>Defining Entity</vt:lpstr>
      <vt:lpstr>Defining CRUD Repository</vt:lpstr>
      <vt:lpstr>Using Repository Operations</vt:lpstr>
      <vt:lpstr>Enabling Db Transactions</vt:lpstr>
      <vt:lpstr>JDBC Health Check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25</cp:revision>
  <dcterms:created xsi:type="dcterms:W3CDTF">2023-02-18T10:50:21Z</dcterms:created>
  <dcterms:modified xsi:type="dcterms:W3CDTF">2023-02-18T11:21:01Z</dcterms:modified>
</cp:coreProperties>
</file>