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3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B5B5-7EE8-E54E-A5C6-72AE2D37C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64A7D-44A2-EB4F-9FFE-F6451AC03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D1358-3E19-EF4A-A290-3C72324B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CCEA-9B5B-1E4E-9C53-EC63BE12ED6C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76FF5-3BE6-BF4D-8D23-B3E60774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6CF2-D7C4-8545-A9D6-D82FBD86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540E-59E4-0E42-860A-796FF7EE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DA56-11D2-A342-B144-55640BAB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40989-43B0-BA48-8997-90A7D8622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A9949-353B-ED4B-A57D-5B8C5D33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CCEA-9B5B-1E4E-9C53-EC63BE12ED6C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40181-AA19-FA49-B4C7-0C89329E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935BE-5AAA-AC4F-AA91-D471C4DE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540E-59E4-0E42-860A-796FF7EE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55E3F2-84DA-AD44-B6A8-06148C865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79271-7995-CE4E-8C2A-34D2B3630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C031D-6EE9-9545-BEFC-1D9AC7BE8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CCEA-9B5B-1E4E-9C53-EC63BE12ED6C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476A0-F1A2-1A4D-80D3-95E402CD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3403D-4A52-EC4E-8662-4C6907B6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540E-59E4-0E42-860A-796FF7EE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8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3E05-55C4-B742-8A2E-B1492CB7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063F3-72BD-8E44-9EA2-3A916855B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BBBB2-43B7-074A-8B48-8B5DE21F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CCEA-9B5B-1E4E-9C53-EC63BE12ED6C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507C1-0B7D-C24C-80FD-6AF0FB97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1117A-9AEF-9348-8E79-B9C414DA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540E-59E4-0E42-860A-796FF7EE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4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D876-081F-F444-936E-9AD8C0B9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922E7-CCD8-AC40-AC8B-0D2606790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FBC89-43D2-9E43-86D8-652844914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CCEA-9B5B-1E4E-9C53-EC63BE12ED6C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01EA9-6957-5F4C-A63F-04A5AD18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A619F-2D09-A343-A400-F9CE518C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540E-59E4-0E42-860A-796FF7EE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3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64CF-0C49-5448-87B2-32DB15A5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52B7F-A3F4-E24A-A2C5-A8966B8E7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14E9F-EB74-E940-87B2-18DA10B94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F159F-C2DB-4343-A64E-C35F1C49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CCEA-9B5B-1E4E-9C53-EC63BE12ED6C}" type="datetimeFigureOut">
              <a:rPr lang="en-US" smtClean="0"/>
              <a:t>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E598C-4405-9146-9F3B-8B6D562CE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834FF-D184-A142-8D3A-FBEC6585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540E-59E4-0E42-860A-796FF7EE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9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9E8E3-87CA-E24B-A6BE-8F142D922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319EE-CB22-5E49-8777-1DFFA8A20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5C2A7-D6F0-6D45-8689-01CCF26DA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0B741-4C41-E34F-86D6-7444A909D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D4D13-6747-1649-A6A4-632D5665B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3E663-3ABF-094E-B5A7-C9FDE96C4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CCEA-9B5B-1E4E-9C53-EC63BE12ED6C}" type="datetimeFigureOut">
              <a:rPr lang="en-US" smtClean="0"/>
              <a:t>2/11/23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151E2-FA56-3C46-882F-938D7942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4F446-CACB-4640-85EF-D303496A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540E-59E4-0E42-860A-796FF7EE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0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5550-0455-B348-999E-E9E54F6D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A9330-4B2B-554C-B763-9526C3D9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CCEA-9B5B-1E4E-9C53-EC63BE12ED6C}" type="datetimeFigureOut">
              <a:rPr lang="en-US" smtClean="0"/>
              <a:t>2/11/23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26F21-6559-3D42-BB9D-A662CE3F1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88116-93E4-E144-807A-FE08661F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540E-59E4-0E42-860A-796FF7EE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4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92034-FE21-EC44-A8FF-B3FB7043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CCEA-9B5B-1E4E-9C53-EC63BE12ED6C}" type="datetimeFigureOut">
              <a:rPr lang="en-US" smtClean="0"/>
              <a:t>2/11/23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937BE-12AC-E345-8C7B-C6ABE05F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257B-DB7B-BE49-8BB9-DE4698E4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540E-59E4-0E42-860A-796FF7EE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9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AF17-85AF-8D40-86D9-0E538C3D9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2261D-CBED-5545-9EAE-81B970E1F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E4520-2659-7944-9D92-2F91E0D3F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74581-BDDB-3D47-ADF2-6CE16CFE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CCEA-9B5B-1E4E-9C53-EC63BE12ED6C}" type="datetimeFigureOut">
              <a:rPr lang="en-US" smtClean="0"/>
              <a:t>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850BE-43E2-0040-85A7-4464F80C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E1E52-E4BD-6D4B-8AF9-D339A6BB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540E-59E4-0E42-860A-796FF7EE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6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FAC7-4AD3-3A46-891D-C543BFE0E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3D4572-5DF2-A844-B233-B05459E0C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146A9-A781-8F4B-AC27-436E9A046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59320-7239-E945-BE16-C311D414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CCEA-9B5B-1E4E-9C53-EC63BE12ED6C}" type="datetimeFigureOut">
              <a:rPr lang="en-US" smtClean="0"/>
              <a:t>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E2E70-7A14-7A41-9135-AA7A0605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FE584-87A2-C049-BE4A-928768EA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540E-59E4-0E42-860A-796FF7EE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7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9631B-D833-5F4C-9327-047BFFB0E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9F88F-26A1-1E44-A352-7244E4721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07C56-A2FF-EE43-8945-B3B35B37C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4CCEA-9B5B-1E4E-9C53-EC63BE12ED6C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1A66-8BBF-3845-A38D-7A8F97677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C69D2-3420-C944-8EB5-62DD53EAD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D540E-59E4-0E42-860A-796FF7EE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D1E0-5ED4-364B-BB04-58F39B436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Micronaut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AC630-05BB-5541-8E2F-2F6D1F43F9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 – Http Server</a:t>
            </a:r>
          </a:p>
        </p:txBody>
      </p:sp>
    </p:spTree>
    <p:extLst>
      <p:ext uri="{BB962C8B-B14F-4D97-AF65-F5344CB8AC3E}">
        <p14:creationId xmlns:p14="http://schemas.microsoft.com/office/powerpoint/2010/main" val="876966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C785E-AF42-244A-94C2-66A826A15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62049-7B0D-D444-99CD-E5DB5B6D3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 Micronaut Http Server applications are stateless</a:t>
            </a:r>
          </a:p>
          <a:p>
            <a:r>
              <a:rPr lang="en-US" dirty="0"/>
              <a:t>Http Session can be enabled using </a:t>
            </a:r>
            <a:r>
              <a:rPr lang="en-US" i="1" dirty="0" err="1"/>
              <a:t>micronaut</a:t>
            </a:r>
            <a:r>
              <a:rPr lang="en-US" i="1" dirty="0"/>
              <a:t>-session </a:t>
            </a:r>
            <a:r>
              <a:rPr lang="en-US" dirty="0"/>
              <a:t>dependency</a:t>
            </a:r>
          </a:p>
          <a:p>
            <a:r>
              <a:rPr lang="en-US" dirty="0"/>
              <a:t>Session data can be stored in-memory or out of process (Redis)</a:t>
            </a:r>
          </a:p>
          <a:p>
            <a:r>
              <a:rPr lang="en-US" dirty="0"/>
              <a:t>Session Ids are tracked by either cookie or header</a:t>
            </a:r>
          </a:p>
          <a:p>
            <a:endParaRPr lang="en-US" dirty="0"/>
          </a:p>
          <a:p>
            <a:r>
              <a:rPr lang="en-US" dirty="0"/>
              <a:t>Session object can be injected as an argument in controller methods</a:t>
            </a:r>
          </a:p>
          <a:p>
            <a:endParaRPr lang="en-US" dirty="0"/>
          </a:p>
          <a:p>
            <a:r>
              <a:rPr lang="en-US" dirty="0"/>
              <a:t>Session provides a map-like API to read &amp; write objects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93E1BF-1496-7649-9238-38115237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262" y="4803569"/>
            <a:ext cx="72644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65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0CFF5-3EF0-D64E-B5E1-24898D540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2531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D40FD-5FF0-D14B-8E56-0D749A96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ECDD9-E65E-A64C-90B3-BADF2C36E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Server Basics – Embedded Server &amp; Http Routes</a:t>
            </a:r>
          </a:p>
          <a:p>
            <a:r>
              <a:rPr lang="en-US" dirty="0"/>
              <a:t>Request Parameter Binding</a:t>
            </a:r>
          </a:p>
          <a:p>
            <a:r>
              <a:rPr lang="en-US" dirty="0"/>
              <a:t>Http Request &amp; Response</a:t>
            </a:r>
          </a:p>
          <a:p>
            <a:r>
              <a:rPr lang="en-US" dirty="0"/>
              <a:t>Http Request Processing - Reactive way</a:t>
            </a:r>
          </a:p>
          <a:p>
            <a:r>
              <a:rPr lang="en-US" dirty="0"/>
              <a:t>Error Handling</a:t>
            </a:r>
          </a:p>
          <a:p>
            <a:r>
              <a:rPr lang="en-US" dirty="0"/>
              <a:t>File Handling</a:t>
            </a:r>
          </a:p>
          <a:p>
            <a:r>
              <a:rPr lang="en-US" dirty="0"/>
              <a:t>Http Filter</a:t>
            </a:r>
          </a:p>
          <a:p>
            <a:r>
              <a:rPr lang="en-US" dirty="0"/>
              <a:t>Http Session</a:t>
            </a:r>
          </a:p>
        </p:txBody>
      </p:sp>
    </p:spTree>
    <p:extLst>
      <p:ext uri="{BB962C8B-B14F-4D97-AF65-F5344CB8AC3E}">
        <p14:creationId xmlns:p14="http://schemas.microsoft.com/office/powerpoint/2010/main" val="345019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EF3E-35DF-C744-9881-B44BBBAD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Server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3D445-C65C-844B-AD09-AA619EAEB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 Micronaut uses non-blocking Http Server </a:t>
            </a:r>
            <a:r>
              <a:rPr lang="en-US" i="1" dirty="0" err="1"/>
              <a:t>Netty</a:t>
            </a:r>
            <a:endParaRPr lang="en-US" i="1" dirty="0"/>
          </a:p>
          <a:p>
            <a:r>
              <a:rPr lang="en-US" dirty="0"/>
              <a:t>Every Micronaut application includes an Embedded Http Server and the server it started at application Start up</a:t>
            </a:r>
          </a:p>
          <a:p>
            <a:pPr lvl="1"/>
            <a:r>
              <a:rPr lang="en-US" dirty="0"/>
              <a:t>Port can be configured via configuration – default 8080</a:t>
            </a:r>
          </a:p>
          <a:p>
            <a:endParaRPr lang="en-US" dirty="0"/>
          </a:p>
          <a:p>
            <a:r>
              <a:rPr lang="en-US" dirty="0"/>
              <a:t>Http Routes – </a:t>
            </a:r>
          </a:p>
          <a:p>
            <a:pPr lvl="1"/>
            <a:r>
              <a:rPr lang="en-US" dirty="0"/>
              <a:t>@Controller annotation is easiest way to configure routes</a:t>
            </a:r>
          </a:p>
          <a:p>
            <a:pPr lvl="1"/>
            <a:r>
              <a:rPr lang="en-US" dirty="0"/>
              <a:t>Method level routing annotations are used for URL segment &amp; Http Method matching</a:t>
            </a:r>
          </a:p>
          <a:p>
            <a:pPr lvl="1"/>
            <a:r>
              <a:rPr lang="en-US" dirty="0"/>
              <a:t>Routes can also be bound programmatically using </a:t>
            </a:r>
            <a:r>
              <a:rPr lang="en-US" i="1" dirty="0" err="1"/>
              <a:t>RouteBuilder</a:t>
            </a:r>
            <a:r>
              <a:rPr lang="en-US" dirty="0"/>
              <a:t> API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13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094E-905D-AC4E-9A1D-A090E52B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Parameter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CE9B-FCB6-8841-94DD-8FA0CBC8A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URI path variables and other request parts can be bound to controller method arguments via annotations</a:t>
            </a:r>
          </a:p>
          <a:p>
            <a:pPr lvl="1"/>
            <a:r>
              <a:rPr lang="en-US" dirty="0"/>
              <a:t>@Body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CookieValue</a:t>
            </a:r>
            <a:endParaRPr lang="en-US" dirty="0"/>
          </a:p>
          <a:p>
            <a:pPr lvl="1"/>
            <a:r>
              <a:rPr lang="en-US" dirty="0"/>
              <a:t>@Header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PathVariable</a:t>
            </a:r>
            <a:r>
              <a:rPr lang="en-US" dirty="0"/>
              <a:t> or @</a:t>
            </a:r>
            <a:r>
              <a:rPr lang="en-US" dirty="0" err="1"/>
              <a:t>PathParam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QueryVariable</a:t>
            </a:r>
            <a:r>
              <a:rPr lang="en-US" dirty="0"/>
              <a:t> or @</a:t>
            </a:r>
            <a:r>
              <a:rPr lang="en-US" dirty="0" err="1"/>
              <a:t>QueryParam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RequestAttribute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One can also bind a POJO object from multiple request parameters</a:t>
            </a:r>
          </a:p>
          <a:p>
            <a:r>
              <a:rPr lang="en-US" dirty="0"/>
              <a:t>Micronaut by default uses Jackson json binding to bind JSON to POJOs</a:t>
            </a:r>
          </a:p>
        </p:txBody>
      </p:sp>
    </p:spTree>
    <p:extLst>
      <p:ext uri="{BB962C8B-B14F-4D97-AF65-F5344CB8AC3E}">
        <p14:creationId xmlns:p14="http://schemas.microsoft.com/office/powerpoint/2010/main" val="420190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6B04-F14C-CD49-990F-5AF1ADF7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and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67EDB-F572-1041-826B-30356BDC6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Provides more control on incoming request and outgoing response</a:t>
            </a:r>
          </a:p>
          <a:p>
            <a:r>
              <a:rPr lang="en-US" dirty="0"/>
              <a:t>Following objects can be injected in controller methods</a:t>
            </a:r>
          </a:p>
          <a:p>
            <a:pPr lvl="1"/>
            <a:r>
              <a:rPr lang="en-US" dirty="0" err="1"/>
              <a:t>HttpRequest</a:t>
            </a:r>
            <a:r>
              <a:rPr lang="en-US" dirty="0"/>
              <a:t>: Whole request object</a:t>
            </a:r>
          </a:p>
          <a:p>
            <a:pPr lvl="1"/>
            <a:r>
              <a:rPr lang="en-US" dirty="0" err="1"/>
              <a:t>HttpHeaders</a:t>
            </a:r>
            <a:endParaRPr lang="en-US" dirty="0"/>
          </a:p>
          <a:p>
            <a:pPr lvl="1"/>
            <a:r>
              <a:rPr lang="en-US" dirty="0" err="1"/>
              <a:t>HttpParameters</a:t>
            </a:r>
            <a:r>
              <a:rPr lang="en-US" dirty="0"/>
              <a:t>: Path and Query Parameters</a:t>
            </a:r>
          </a:p>
          <a:p>
            <a:pPr lvl="1"/>
            <a:r>
              <a:rPr lang="en-US" dirty="0"/>
              <a:t>Cookies</a:t>
            </a:r>
          </a:p>
          <a:p>
            <a:r>
              <a:rPr lang="en-US" dirty="0" err="1"/>
              <a:t>HttpResponse</a:t>
            </a:r>
            <a:r>
              <a:rPr lang="en-US" dirty="0"/>
              <a:t> can be returned from methods for controlling</a:t>
            </a:r>
          </a:p>
          <a:p>
            <a:pPr lvl="1"/>
            <a:r>
              <a:rPr lang="en-US" dirty="0"/>
              <a:t>Response Status</a:t>
            </a:r>
          </a:p>
          <a:p>
            <a:pPr lvl="1"/>
            <a:r>
              <a:rPr lang="en-US" dirty="0"/>
              <a:t>Response Header</a:t>
            </a:r>
          </a:p>
          <a:p>
            <a:pPr lvl="1"/>
            <a:endParaRPr lang="en-US" dirty="0"/>
          </a:p>
          <a:p>
            <a:r>
              <a:rPr lang="en-US" dirty="0"/>
              <a:t>Default content type is ‘application/json’ – can be customized with consumes or produces members of routing annotation</a:t>
            </a:r>
          </a:p>
        </p:txBody>
      </p:sp>
    </p:spTree>
    <p:extLst>
      <p:ext uri="{BB962C8B-B14F-4D97-AF65-F5344CB8AC3E}">
        <p14:creationId xmlns:p14="http://schemas.microsoft.com/office/powerpoint/2010/main" val="634051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7B60-B5B6-2041-9406-8D55F21B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Processing - Reactive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56569-CD06-8E4A-98D6-10389A0E9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Netty</a:t>
            </a:r>
            <a:r>
              <a:rPr lang="en-US" dirty="0"/>
              <a:t> is design around event loop model and non-blocking I/O</a:t>
            </a:r>
          </a:p>
          <a:p>
            <a:r>
              <a:rPr lang="en-US" dirty="0"/>
              <a:t>The same thread, which receives the request, executes the controller method – Event Loop Thread</a:t>
            </a:r>
          </a:p>
          <a:p>
            <a:r>
              <a:rPr lang="en-US" dirty="0"/>
              <a:t>Blocking operations like Database interactions should be offloaded to separate thread pool – I/O pool</a:t>
            </a:r>
          </a:p>
          <a:p>
            <a:pPr lvl="1"/>
            <a:r>
              <a:rPr lang="en-US" dirty="0"/>
              <a:t>Using @</a:t>
            </a:r>
            <a:r>
              <a:rPr lang="en-US" dirty="0" err="1"/>
              <a:t>ExecuteOn</a:t>
            </a:r>
            <a:r>
              <a:rPr lang="en-US" dirty="0"/>
              <a:t> annotation on controller method</a:t>
            </a:r>
          </a:p>
          <a:p>
            <a:pPr lvl="1"/>
            <a:r>
              <a:rPr lang="en-US" dirty="0"/>
              <a:t>Using Reactive library APIs like </a:t>
            </a:r>
            <a:r>
              <a:rPr lang="en-US" i="1" dirty="0"/>
              <a:t>Project Reactor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0942DF-25E5-794B-8521-B98343389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609" y="4919353"/>
            <a:ext cx="95123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89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E5EB-C5B8-8047-90A8-3B32C036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33B62-574D-6047-BB5A-DC7F48FC5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Handler</a:t>
            </a:r>
            <a:endParaRPr lang="en-US" sz="2400" dirty="0"/>
          </a:p>
          <a:p>
            <a:pPr lvl="1"/>
            <a:r>
              <a:rPr lang="en-US" dirty="0"/>
              <a:t>Error handlers can be defined based on Http Status or a particular Exception type</a:t>
            </a:r>
          </a:p>
          <a:p>
            <a:pPr lvl="1"/>
            <a:r>
              <a:rPr lang="en-US" dirty="0"/>
              <a:t>Error handlers can be local (to a controller) or global (to the application)</a:t>
            </a:r>
          </a:p>
          <a:p>
            <a:pPr lvl="1"/>
            <a:r>
              <a:rPr lang="en-US" dirty="0"/>
              <a:t>Defining Error Handler:</a:t>
            </a:r>
            <a:endParaRPr lang="en-US" sz="20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Exception Handler – </a:t>
            </a:r>
            <a:r>
              <a:rPr lang="en-US" sz="2400" dirty="0"/>
              <a:t>generic hook to handle exceptions during request processing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C14DC-9030-C747-B31C-D1201C68F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690" y="3795682"/>
            <a:ext cx="9705110" cy="694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4B678D-8985-E541-A18D-267E836AD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690" y="5529448"/>
            <a:ext cx="10051886" cy="106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96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2935-3E71-964C-B185-B26634A5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EA5E-171A-F54B-AF49-6E04818AD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 </a:t>
            </a:r>
          </a:p>
          <a:p>
            <a:pPr lvl="1"/>
            <a:r>
              <a:rPr lang="en-US" dirty="0"/>
              <a:t>Handled in a non-blocking way as either Streaming or Completed upload</a:t>
            </a:r>
          </a:p>
          <a:p>
            <a:pPr lvl="1"/>
            <a:r>
              <a:rPr lang="en-US" dirty="0"/>
              <a:t>Upload controller method should consume Multi-Part Form Data</a:t>
            </a:r>
          </a:p>
          <a:p>
            <a:pPr lvl="1"/>
            <a:r>
              <a:rPr lang="en-US" dirty="0"/>
              <a:t>Metadata about the uploaded file is provided through </a:t>
            </a:r>
            <a:r>
              <a:rPr lang="en-US" i="1" dirty="0" err="1"/>
              <a:t>StreamingFileUpload</a:t>
            </a:r>
            <a:r>
              <a:rPr lang="en-US" dirty="0"/>
              <a:t> argument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Download</a:t>
            </a:r>
          </a:p>
          <a:p>
            <a:pPr lvl="1"/>
            <a:r>
              <a:rPr lang="en-US" dirty="0"/>
              <a:t>File download is implemented via </a:t>
            </a:r>
            <a:r>
              <a:rPr lang="en-US" dirty="0" err="1"/>
              <a:t>SystemFile</a:t>
            </a:r>
            <a:r>
              <a:rPr lang="en-US" dirty="0"/>
              <a:t> return type of controller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24F2D-6063-6747-9C28-DA8026839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756" y="3793918"/>
            <a:ext cx="9652000" cy="647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88D186-4CAE-364E-BBDF-C96E3F00B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716" y="5501585"/>
            <a:ext cx="6477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75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87E31-885D-E44D-844A-16F1BB3F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E7140-894E-D548-9D1C-A577670A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Filters are used for</a:t>
            </a:r>
          </a:p>
          <a:p>
            <a:pPr lvl="1"/>
            <a:r>
              <a:rPr lang="en-US" dirty="0"/>
              <a:t>Decorating incoming Http Request</a:t>
            </a:r>
          </a:p>
          <a:p>
            <a:pPr lvl="1"/>
            <a:r>
              <a:rPr lang="en-US" dirty="0"/>
              <a:t>Modifying outgoing Http Response</a:t>
            </a:r>
          </a:p>
          <a:p>
            <a:pPr lvl="1"/>
            <a:r>
              <a:rPr lang="en-US" dirty="0"/>
              <a:t>Implementing cross cutting concerns like security, logging etc.</a:t>
            </a:r>
          </a:p>
          <a:p>
            <a:pPr lvl="1"/>
            <a:endParaRPr lang="en-US" dirty="0"/>
          </a:p>
          <a:p>
            <a:r>
              <a:rPr lang="en-US" dirty="0"/>
              <a:t>All Filters need to implement </a:t>
            </a:r>
            <a:r>
              <a:rPr lang="en-US" dirty="0" err="1"/>
              <a:t>HttpServerFilter</a:t>
            </a:r>
            <a:r>
              <a:rPr lang="en-US" dirty="0"/>
              <a:t>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0A590-D11C-064A-9676-DF9316934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60" y="4474360"/>
            <a:ext cx="10117762" cy="194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84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487</Words>
  <Application>Microsoft Macintosh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Micronaut</vt:lpstr>
      <vt:lpstr>Agenda</vt:lpstr>
      <vt:lpstr>Http Server Basics</vt:lpstr>
      <vt:lpstr>Request Parameter Binding</vt:lpstr>
      <vt:lpstr>Http Request and Response</vt:lpstr>
      <vt:lpstr>Http Request Processing - Reactive</vt:lpstr>
      <vt:lpstr>Error Handling</vt:lpstr>
      <vt:lpstr>File Handling</vt:lpstr>
      <vt:lpstr>Http Filters</vt:lpstr>
      <vt:lpstr>Http Session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Micronaut</dc:title>
  <dc:creator>Rajeswar Majumdar</dc:creator>
  <cp:lastModifiedBy>Rajeswar Majumdar</cp:lastModifiedBy>
  <cp:revision>53</cp:revision>
  <dcterms:created xsi:type="dcterms:W3CDTF">2023-02-11T04:36:44Z</dcterms:created>
  <dcterms:modified xsi:type="dcterms:W3CDTF">2023-02-11T09:38:25Z</dcterms:modified>
</cp:coreProperties>
</file>