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EC10-561D-1C4A-9FD6-69BB65E06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77588-53D0-9349-A702-3A0FAEC54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2105-6B95-9B46-B801-A5A419E6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8CF0-DD7F-E741-95D2-007655C6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3B6B-490F-4742-8858-EC30AD2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11FF-D221-5D4A-B607-BDFCB57C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4D282-4F9C-0345-A762-D12311FC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13829-4611-BF44-9225-D551A5E7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680F-7702-7547-8329-45F65277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8407-6BE3-E944-ABE3-0A6812C3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BBAF7-0F0C-1B43-8645-9AE199B02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80A2B-1192-5A4F-AC38-41C783E0C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6813-4D69-7D40-B618-9A6B8517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A5BB-4942-884F-9501-B3D142D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4813-9B30-D04B-BC38-D8451BC1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81A1-8EA2-C145-AE96-D8817692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859A-D757-0F40-BF0B-98222E51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CBEC-BC18-7D43-9A37-84C2A9B9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50A3-ADC2-5944-80BA-8D23EC8F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DD31-A4FB-AA4F-9B5E-B91321BC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28CC-4041-1C40-BE00-920A6311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A9A76-48E9-1B49-BD2C-73845D90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3B80-6544-D447-869A-5370E79D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332D-779C-FD4C-A967-02DFB68F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A8A2-5387-274E-B02F-78AC97B6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594A-9219-A742-9FEE-F6482F30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6B2C-08CF-DD4B-8400-32338C1A3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24757-8F24-874D-A474-580288B84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2F33-3C8F-BA47-BC6E-EBF04BA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D62B-6503-2C46-ADD6-76720683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6FA7F-7EE9-2940-9F02-D1E2D43A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BE8A-21C7-B44D-94B9-FB098086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06CD7-80E6-2448-8054-CBD3D8A4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3873-AE31-5646-B93D-BE7BB80B8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AA370-ECB6-9243-B67D-D6782EA4A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EA5F3-7D04-FA43-B0AD-8D7C1A82E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2D429-08EC-BB47-9E49-CDCB3874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512E9-4FB2-594B-8170-CEA7EF32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24B38-C9BF-0348-BB72-4F4044F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4708-35F9-CE49-80E9-09C1AB1D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84573-7F85-D146-81D7-5D24BA02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3BA29-FF6D-5540-B1F3-ED3EB7B1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E6C7-B416-F943-A454-ECC3B169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E992-F581-9342-BF38-8C5AEC6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DB675-1134-3A43-A685-94AE1B58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8DA14-D81D-5642-AA65-F9130A4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4254-358F-7E45-8C4D-105B8138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42AA-9B91-624D-93D5-91F0EF83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EAEF4-16C7-7D44-8891-2EB60795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BCEB-689C-D24B-8576-697E8C07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36BD5-01F0-CA44-86A9-5DC4133E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65EF5-FB82-3D45-9306-8D0C68DF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E019-CEBA-1E49-9640-DB9FF1B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0184C-0E86-1B44-AC66-DEB480AD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C076-25DF-394A-9ADE-E8F246102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EC39C-6C81-F341-A3A0-E4FF6B72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3C3EE-423A-5F43-B444-4207BB5A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38A81-F538-844C-AC50-BA516A9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8C3D1-8E20-0943-A01A-C5622119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3A8C2-D09E-1344-AD41-3D533EB9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C507-EBD7-1C40-8CE3-6478368CB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74CF-8153-5043-8FF0-67275A5F9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1E3B-B59F-C64C-BFE8-0B051ACA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5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F73E-3761-A740-AA33-FAD2F9E40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78AA1-C1E7-BB4D-B773-F651884F5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 – Micronaut Data R2DBC</a:t>
            </a:r>
          </a:p>
        </p:txBody>
      </p:sp>
    </p:spTree>
    <p:extLst>
      <p:ext uri="{BB962C8B-B14F-4D97-AF65-F5344CB8AC3E}">
        <p14:creationId xmlns:p14="http://schemas.microsoft.com/office/powerpoint/2010/main" val="20882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1BBB-3716-DD4A-A36D-94D03B3C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65B1-BBE4-CA47-A91D-B49CE45F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R2DBC</a:t>
            </a:r>
          </a:p>
          <a:p>
            <a:r>
              <a:rPr lang="en-US" dirty="0"/>
              <a:t>Enabling R2DBC in Micronaut</a:t>
            </a:r>
          </a:p>
          <a:p>
            <a:r>
              <a:rPr lang="en-US" dirty="0"/>
              <a:t>Configuring Reactive Data Source</a:t>
            </a:r>
          </a:p>
          <a:p>
            <a:r>
              <a:rPr lang="en-US" dirty="0"/>
              <a:t>Creating an Entity</a:t>
            </a:r>
          </a:p>
          <a:p>
            <a:r>
              <a:rPr lang="en-US" dirty="0"/>
              <a:t>Creating a Reactive Stream Crud Repository</a:t>
            </a:r>
          </a:p>
          <a:p>
            <a:r>
              <a:rPr lang="en-US" dirty="0"/>
              <a:t>Using Reactive CRUD Operations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7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9F14-4EC9-A045-B8CF-70C1A458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R2DBC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DFA4-BDF7-0742-A040-31F9B04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R2DBC (</a:t>
            </a:r>
            <a:r>
              <a:rPr lang="en-IN" sz="2400" dirty="0"/>
              <a:t>Reactive Relational Database Connectivity) brings Reactive Programming APIs to RDBMS</a:t>
            </a:r>
          </a:p>
          <a:p>
            <a:r>
              <a:rPr lang="en-IN" sz="2400" dirty="0"/>
              <a:t>R2DBC</a:t>
            </a:r>
          </a:p>
          <a:p>
            <a:pPr lvl="1"/>
            <a:r>
              <a:rPr lang="en-IN" sz="2000" dirty="0"/>
              <a:t>Based on Reactive Streams specification</a:t>
            </a:r>
          </a:p>
          <a:p>
            <a:pPr lvl="1"/>
            <a:r>
              <a:rPr lang="en-IN" sz="2000" dirty="0"/>
              <a:t>Works with relational databases</a:t>
            </a:r>
          </a:p>
          <a:p>
            <a:pPr lvl="1"/>
            <a:r>
              <a:rPr lang="en-IN" sz="2000" dirty="0"/>
              <a:t>Supports scalability by moving away from ‘one thread per Db connection’ model</a:t>
            </a:r>
          </a:p>
          <a:p>
            <a:pPr lvl="1"/>
            <a:r>
              <a:rPr lang="en-IN" sz="2000" dirty="0"/>
              <a:t>Provides SPI based on open specification for drivers to implement and clients to consume</a:t>
            </a:r>
          </a:p>
          <a:p>
            <a:r>
              <a:rPr lang="en-IN" sz="2400" dirty="0"/>
              <a:t>Drivers are available for Oracle, MySql, Postgres among other </a:t>
            </a:r>
            <a:r>
              <a:rPr lang="en-IN" sz="2400" dirty="0" err="1"/>
              <a:t>Dbs</a:t>
            </a:r>
            <a:endParaRPr lang="en-IN" sz="2400" dirty="0"/>
          </a:p>
          <a:p>
            <a:r>
              <a:rPr lang="en-IN" sz="2400" dirty="0"/>
              <a:t>Connection pooling is provided by r2dbc-pool</a:t>
            </a:r>
          </a:p>
          <a:p>
            <a:r>
              <a:rPr lang="en-IN" sz="2400" dirty="0"/>
              <a:t>Observability is provided by r2dbc-proxy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5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0BA9-2F9A-EA41-A9C2-365BD63A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R2DBC in Micronaut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BD24-D871-7843-8575-B10C0404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following dependencies</a:t>
            </a:r>
          </a:p>
          <a:p>
            <a:pPr lvl="1"/>
            <a:r>
              <a:rPr lang="en-IN" dirty="0" err="1"/>
              <a:t>io.micronaut.data</a:t>
            </a:r>
            <a:r>
              <a:rPr lang="en-IN" dirty="0"/>
              <a:t>: micronaut-data-r2dbc</a:t>
            </a:r>
          </a:p>
          <a:p>
            <a:pPr lvl="1"/>
            <a:r>
              <a:rPr lang="en-IN" dirty="0" err="1"/>
              <a:t>dev.miku</a:t>
            </a:r>
            <a:r>
              <a:rPr lang="en-IN" dirty="0"/>
              <a:t>: r2dbc-mysql -&gt; MySql driver compliant with R2DBC SPI</a:t>
            </a:r>
          </a:p>
          <a:p>
            <a:pPr lvl="1"/>
            <a:r>
              <a:rPr lang="en-IN" dirty="0"/>
              <a:t>io.r2dbc: r2dbc-pool -&gt; for connection pooling</a:t>
            </a:r>
          </a:p>
          <a:p>
            <a:pPr lvl="1"/>
            <a:endParaRPr lang="en-IN" dirty="0"/>
          </a:p>
          <a:p>
            <a:r>
              <a:rPr lang="en-IN" dirty="0"/>
              <a:t>Add the </a:t>
            </a:r>
            <a:r>
              <a:rPr lang="en-IN" dirty="0" err="1"/>
              <a:t>micronaut</a:t>
            </a:r>
            <a:r>
              <a:rPr lang="en-IN" dirty="0"/>
              <a:t>-data-processor in annotation processor paths (same as sync JDBC)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7BFEF-CD98-FB4F-B66B-279D8495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09" y="4985904"/>
            <a:ext cx="5092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FF37-9B2C-9B49-BB5B-ACD5DC5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Reactive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0E6-3DF6-3A4E-877A-2E41316F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configuration in </a:t>
            </a:r>
            <a:r>
              <a:rPr lang="en-US" dirty="0" err="1"/>
              <a:t>application.yaml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can also use URL based connection string like r2dbc:mysql://…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ED848-3B00-CA44-BFCA-9552D70F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38" y="2436421"/>
            <a:ext cx="3403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8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7B8F-F535-204F-B18D-81378D9F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274C-6918-0D48-8124-AEA63507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 or @</a:t>
            </a:r>
            <a:r>
              <a:rPr lang="en-US" dirty="0" err="1"/>
              <a:t>MappedEntity</a:t>
            </a:r>
            <a:r>
              <a:rPr lang="en-US" dirty="0"/>
              <a:t> annotation can be used to define an Entity – same as sync JDBC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22502-43B3-504B-A8B9-2293BE68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35" y="3029744"/>
            <a:ext cx="3340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7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B275-2A48-D346-8AD9-96C03322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Reactive Stream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387A-A548-5142-8F26-4194A788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interface should implement </a:t>
            </a:r>
            <a:r>
              <a:rPr lang="en-IN" dirty="0" err="1"/>
              <a:t>ReactiveStreamsCrudRepository</a:t>
            </a:r>
            <a:endParaRPr lang="en-IN" dirty="0"/>
          </a:p>
          <a:p>
            <a:r>
              <a:rPr lang="en-US" dirty="0" err="1"/>
              <a:t>Annoated</a:t>
            </a:r>
            <a:r>
              <a:rPr lang="en-US" dirty="0"/>
              <a:t> with </a:t>
            </a:r>
            <a:r>
              <a:rPr lang="en-IN" dirty="0"/>
              <a:t>@R2dbcRepository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Provides CRUD operations with Reactive return types like Publisher&lt;T&gt;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65051-ADC9-AD4D-97B2-1A8FC94D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15" y="3575844"/>
            <a:ext cx="9207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6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42F5-5324-DB4D-86A8-7FC430F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Reactive 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73DB-BDEB-6647-9BB7-48CBD6BA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Inject Reactive repository interface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using Repository methods should return Reactive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to execute methods in I/O </a:t>
            </a:r>
            <a:r>
              <a:rPr lang="en-US" dirty="0" err="1"/>
              <a:t>Threadpool</a:t>
            </a:r>
            <a:r>
              <a:rPr lang="en-US" dirty="0"/>
              <a:t> as CRUD methods are non-blocking</a:t>
            </a:r>
          </a:p>
          <a:p>
            <a:r>
              <a:rPr lang="en-US" dirty="0"/>
              <a:t>@Transactional annotation can be used for to initiate a reactive transaction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3A561-2130-4244-ACD6-824865EF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2417206"/>
            <a:ext cx="36576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ACFDC-3B5C-9744-B446-36234A0A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3" y="3749149"/>
            <a:ext cx="5842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AA08-D4CC-2643-A466-E905E48E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18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272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Micronaut</vt:lpstr>
      <vt:lpstr>Agenda</vt:lpstr>
      <vt:lpstr>Introduction to R2DBC</vt:lpstr>
      <vt:lpstr>Enabling R2DBC in Micronaut</vt:lpstr>
      <vt:lpstr>Configuring Reactive Data Source</vt:lpstr>
      <vt:lpstr>Defining an Entity</vt:lpstr>
      <vt:lpstr>Creating A Reactive Stream Repository</vt:lpstr>
      <vt:lpstr>Using Reactive CRUD Operations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16</cp:revision>
  <dcterms:created xsi:type="dcterms:W3CDTF">2023-02-18T14:39:35Z</dcterms:created>
  <dcterms:modified xsi:type="dcterms:W3CDTF">2023-02-19T09:31:31Z</dcterms:modified>
</cp:coreProperties>
</file>