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EC10-561D-1C4A-9FD6-69BB65E0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7588-53D0-9349-A702-3A0FAEC5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2105-6B95-9B46-B801-A5A419E6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8CF0-DD7F-E741-95D2-007655C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3B6B-490F-4742-8858-EC30AD2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11FF-D221-5D4A-B607-BDFCB57C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D282-4F9C-0345-A762-D12311FC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3829-4611-BF44-9225-D551A5E7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680F-7702-7547-8329-45F65277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8407-6BE3-E944-ABE3-0A6812C3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BBAF7-0F0C-1B43-8645-9AE199B02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80A2B-1192-5A4F-AC38-41C783E0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6813-4D69-7D40-B618-9A6B8517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A5BB-4942-884F-9501-B3D142D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4813-9B30-D04B-BC38-D8451BC1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1A1-8EA2-C145-AE96-D881769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859A-D757-0F40-BF0B-98222E51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CBEC-BC18-7D43-9A37-84C2A9B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50A3-ADC2-5944-80BA-8D23EC8F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DD31-A4FB-AA4F-9B5E-B91321BC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28CC-4041-1C40-BE00-920A6311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9A76-48E9-1B49-BD2C-73845D90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3B80-6544-D447-869A-5370E79D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332D-779C-FD4C-A967-02DFB68F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A8A2-5387-274E-B02F-78AC97B6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594A-9219-A742-9FEE-F6482F30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6B2C-08CF-DD4B-8400-32338C1A3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4757-8F24-874D-A474-580288B8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2F33-3C8F-BA47-BC6E-EBF04BA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D62B-6503-2C46-ADD6-76720683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FA7F-7EE9-2940-9F02-D1E2D43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BE8A-21C7-B44D-94B9-FB098086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6CD7-80E6-2448-8054-CBD3D8A4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3873-AE31-5646-B93D-BE7BB80B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AA370-ECB6-9243-B67D-D6782EA4A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EA5F3-7D04-FA43-B0AD-8D7C1A82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2D429-08EC-BB47-9E49-CDCB3874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512E9-4FB2-594B-8170-CEA7EF32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24B38-C9BF-0348-BB72-4F4044F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4708-35F9-CE49-80E9-09C1AB1D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84573-7F85-D146-81D7-5D24BA02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BA29-FF6D-5540-B1F3-ED3EB7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E6C7-B416-F943-A454-ECC3B16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E992-F581-9342-BF38-8C5AEC6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B675-1134-3A43-A685-94AE1B58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DA14-D81D-5642-AA65-F9130A4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4254-358F-7E45-8C4D-105B8138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42AA-9B91-624D-93D5-91F0EF83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EAEF4-16C7-7D44-8891-2EB60795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BCEB-689C-D24B-8576-697E8C07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6BD5-01F0-CA44-86A9-5DC4133E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65EF5-FB82-3D45-9306-8D0C68DF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E019-CEBA-1E49-9640-DB9FF1B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0184C-0E86-1B44-AC66-DEB480AD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C076-25DF-394A-9ADE-E8F24610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C39C-6C81-F341-A3A0-E4FF6B72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3C3EE-423A-5F43-B444-4207BB5A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8A81-F538-844C-AC50-BA516A9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8C3D1-8E20-0943-A01A-C5622119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A8C2-D09E-1344-AD41-3D533EB9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C507-EBD7-1C40-8CE3-6478368CB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FFF0-6FB0-3A41-AB7E-6F3A2FD07D28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74CF-8153-5043-8FF0-67275A5F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1E3B-B59F-C64C-BFE8-0B051ACA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03C1-3F14-6940-90A5-DECBF901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F73E-3761-A740-AA33-FAD2F9E40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8AA1-C1E7-BB4D-B773-F651884F5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10.3 – Micronaut Data with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208827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8797-0F08-8246-9CFA-6DF9F525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Cassandra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D3F1-5F78-B148-B460-3F67DB7F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is a scalable &amp; distributed NoSQL database</a:t>
            </a:r>
          </a:p>
          <a:p>
            <a:r>
              <a:rPr lang="en-US" dirty="0"/>
              <a:t>It is a ‘wide column’ database - </a:t>
            </a:r>
            <a:r>
              <a:rPr lang="en-IN" dirty="0"/>
              <a:t>names and format of the columns can vary across rows, even within the same table</a:t>
            </a:r>
          </a:p>
          <a:p>
            <a:r>
              <a:rPr lang="en-IN" dirty="0"/>
              <a:t>Micronaut provides Cassandra support via </a:t>
            </a:r>
            <a:r>
              <a:rPr lang="en-IN" dirty="0" err="1"/>
              <a:t>io.micronaut.cassandra</a:t>
            </a:r>
            <a:r>
              <a:rPr lang="en-IN" dirty="0"/>
              <a:t> :</a:t>
            </a:r>
            <a:r>
              <a:rPr lang="en-IN" dirty="0" err="1"/>
              <a:t>micronaut</a:t>
            </a:r>
            <a:r>
              <a:rPr lang="en-IN" dirty="0"/>
              <a:t>-Cassandra dependency</a:t>
            </a:r>
          </a:p>
          <a:p>
            <a:r>
              <a:rPr lang="en-IN" dirty="0"/>
              <a:t>It uses </a:t>
            </a:r>
            <a:r>
              <a:rPr lang="en-IN" dirty="0" err="1"/>
              <a:t>Datastax</a:t>
            </a:r>
            <a:r>
              <a:rPr lang="en-IN" dirty="0"/>
              <a:t> Java Driver for Cassandra</a:t>
            </a:r>
          </a:p>
          <a:p>
            <a:r>
              <a:rPr lang="en-IN" dirty="0"/>
              <a:t>Data source configuration can be provided by application properties</a:t>
            </a:r>
          </a:p>
          <a:p>
            <a:r>
              <a:rPr lang="en-IN" dirty="0"/>
              <a:t>Micronaut creates </a:t>
            </a:r>
            <a:r>
              <a:rPr lang="en-IN" dirty="0" err="1"/>
              <a:t>CqlSession</a:t>
            </a:r>
            <a:r>
              <a:rPr lang="en-IN" dirty="0"/>
              <a:t> bean instance which provides API for interacting with 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AA08-D4CC-2643-A466-E905E48E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18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1BBB-3716-DD4A-A36D-94D03B3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65B1-BBE4-CA47-A91D-B49CE45F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Data for NoSQL Databases</a:t>
            </a:r>
          </a:p>
          <a:p>
            <a:r>
              <a:rPr lang="en-US" dirty="0"/>
              <a:t>Enabling Mongo Db Support in Micronaut</a:t>
            </a:r>
          </a:p>
          <a:p>
            <a:r>
              <a:rPr lang="en-US" dirty="0"/>
              <a:t>Setting up Mongo Database</a:t>
            </a:r>
          </a:p>
          <a:p>
            <a:r>
              <a:rPr lang="en-US" dirty="0"/>
              <a:t>Configuring Mongo Db Data Source</a:t>
            </a:r>
          </a:p>
          <a:p>
            <a:r>
              <a:rPr lang="en-US" dirty="0"/>
              <a:t>Creating an Entity</a:t>
            </a:r>
          </a:p>
          <a:p>
            <a:r>
              <a:rPr lang="en-US" dirty="0"/>
              <a:t>Creating a Mongo Db CRUD Repository</a:t>
            </a:r>
          </a:p>
          <a:p>
            <a:r>
              <a:rPr lang="en-US" dirty="0"/>
              <a:t>Using CRUD Operations</a:t>
            </a:r>
          </a:p>
          <a:p>
            <a:r>
              <a:rPr lang="en-US" dirty="0"/>
              <a:t>Cassandra Support Overview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9F14-4EC9-A045-B8CF-70C1A458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Data for 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DFA4-BDF7-0742-A040-31F9B04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NoSQL stands for Not-Only-SQL</a:t>
            </a:r>
          </a:p>
          <a:p>
            <a:r>
              <a:rPr lang="en-US" sz="2400" dirty="0"/>
              <a:t>NoSQL databases have gained popularity because of high scalability &amp; availability they offer, they are often ‘eventually consistent’</a:t>
            </a:r>
          </a:p>
          <a:p>
            <a:r>
              <a:rPr lang="en-US" sz="2400" dirty="0"/>
              <a:t>Micronaut Data supports NoSQL databases using familiar JDBC APIs used for RDBMS</a:t>
            </a:r>
            <a:endParaRPr lang="en-IN" sz="2400" dirty="0"/>
          </a:p>
          <a:p>
            <a:r>
              <a:rPr lang="en-IN" sz="2400" dirty="0"/>
              <a:t>NoSQL Databases support include Mongo Db, Azure Cosmos Db, AWS Dynamo Db, Apache Cassandra among others</a:t>
            </a:r>
          </a:p>
          <a:p>
            <a:r>
              <a:rPr lang="en-IN" sz="2400" dirty="0"/>
              <a:t>It provides both sync and </a:t>
            </a:r>
            <a:r>
              <a:rPr lang="en-IN" sz="2400" dirty="0" err="1"/>
              <a:t>async</a:t>
            </a:r>
            <a:r>
              <a:rPr lang="en-IN" sz="2400" dirty="0"/>
              <a:t> (reactive) programming model for NoSQL databases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89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0BA9-2F9A-EA41-A9C2-365BD63A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Mongo Db support in Micronaut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BD24-D871-7843-8575-B10C0404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Db is a ‘document’ storage database which provides high scalability &amp; availability</a:t>
            </a:r>
            <a:endParaRPr lang="en-IN" dirty="0"/>
          </a:p>
          <a:p>
            <a:r>
              <a:rPr lang="en-IN" dirty="0"/>
              <a:t>To enable Mongo Db support, add following dependencies:</a:t>
            </a:r>
          </a:p>
          <a:p>
            <a:pPr lvl="1"/>
            <a:r>
              <a:rPr lang="en-IN" dirty="0" err="1"/>
              <a:t>io.micronaut.data</a:t>
            </a:r>
            <a:r>
              <a:rPr lang="en-IN" dirty="0"/>
              <a:t>: </a:t>
            </a:r>
            <a:r>
              <a:rPr lang="en-IN" dirty="0" err="1"/>
              <a:t>micronaut</a:t>
            </a:r>
            <a:r>
              <a:rPr lang="en-IN" dirty="0"/>
              <a:t>-data-</a:t>
            </a:r>
            <a:r>
              <a:rPr lang="en-IN" dirty="0" err="1"/>
              <a:t>mongodb</a:t>
            </a:r>
            <a:endParaRPr lang="en-IN" dirty="0"/>
          </a:p>
          <a:p>
            <a:pPr lvl="1"/>
            <a:r>
              <a:rPr lang="en-IN" dirty="0" err="1"/>
              <a:t>org.mongodb</a:t>
            </a:r>
            <a:r>
              <a:rPr lang="en-IN" dirty="0"/>
              <a:t>: </a:t>
            </a:r>
            <a:r>
              <a:rPr lang="en-IN" dirty="0" err="1"/>
              <a:t>mongodb</a:t>
            </a:r>
            <a:r>
              <a:rPr lang="en-IN" dirty="0"/>
              <a:t>-driver-</a:t>
            </a:r>
            <a:r>
              <a:rPr lang="en-IN" dirty="0" err="1"/>
              <a:t>reactivestreams</a:t>
            </a:r>
            <a:r>
              <a:rPr lang="en-IN" dirty="0"/>
              <a:t> -&gt; Reactive driver for Mongo Db</a:t>
            </a:r>
          </a:p>
          <a:p>
            <a:r>
              <a:rPr lang="en-IN" dirty="0"/>
              <a:t>Add the </a:t>
            </a:r>
            <a:r>
              <a:rPr lang="en-IN" dirty="0" err="1"/>
              <a:t>micronaut</a:t>
            </a:r>
            <a:r>
              <a:rPr lang="en-IN" dirty="0"/>
              <a:t>-data-document-processor in annotation processor paths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94466-0E38-C546-9803-0AFAA482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55" y="5270500"/>
            <a:ext cx="6781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67D-6888-FE48-BFA6-C73E1EE7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Mongo Db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F77-B6DB-8A43-A3B6-816E9CF0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 Mongo Db from Mongo Db official site</a:t>
            </a:r>
          </a:p>
          <a:p>
            <a:r>
              <a:rPr lang="en-US" sz="2400" dirty="0"/>
              <a:t>Create Mongo Db data and log folders</a:t>
            </a:r>
          </a:p>
          <a:p>
            <a:r>
              <a:rPr lang="en-US" sz="2400" dirty="0"/>
              <a:t>Start Mongo Db from terminal/command prompt using</a:t>
            </a:r>
          </a:p>
          <a:p>
            <a:pPr marL="0" indent="0">
              <a:buNone/>
            </a:pPr>
            <a:r>
              <a:rPr lang="en-US" sz="2000" i="1" dirty="0"/>
              <a:t>./</a:t>
            </a:r>
            <a:r>
              <a:rPr lang="en-US" sz="2000" i="1" dirty="0" err="1"/>
              <a:t>mongod</a:t>
            </a:r>
            <a:r>
              <a:rPr lang="en-US" sz="2000" i="1" dirty="0"/>
              <a:t> --</a:t>
            </a:r>
            <a:r>
              <a:rPr lang="en-US" sz="2000" i="1" dirty="0" err="1"/>
              <a:t>dbpath</a:t>
            </a:r>
            <a:r>
              <a:rPr lang="en-US" sz="2000" i="1" dirty="0"/>
              <a:t> ”&lt;path to data director&gt;" --</a:t>
            </a:r>
            <a:r>
              <a:rPr lang="en-US" sz="2000" i="1" dirty="0" err="1"/>
              <a:t>logpath</a:t>
            </a:r>
            <a:r>
              <a:rPr lang="en-US" sz="2000" i="1" dirty="0"/>
              <a:t> ”&lt;path to log directory&gt;/</a:t>
            </a:r>
            <a:r>
              <a:rPr lang="en-US" sz="2000" i="1" dirty="0" err="1"/>
              <a:t>mongo.log</a:t>
            </a:r>
            <a:r>
              <a:rPr lang="en-US" sz="2000" i="1" dirty="0"/>
              <a:t>”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Install Mongo Db explorer like </a:t>
            </a:r>
            <a:r>
              <a:rPr lang="en-US" sz="2400" dirty="0" err="1"/>
              <a:t>Robo</a:t>
            </a:r>
            <a:r>
              <a:rPr lang="en-US" sz="2400" dirty="0"/>
              <a:t> 3T </a:t>
            </a:r>
          </a:p>
          <a:p>
            <a:r>
              <a:rPr lang="en-US" sz="2400" dirty="0"/>
              <a:t>Start </a:t>
            </a:r>
            <a:r>
              <a:rPr lang="en-US" sz="2400" dirty="0" err="1"/>
              <a:t>Robo</a:t>
            </a:r>
            <a:r>
              <a:rPr lang="en-US" sz="2400" dirty="0"/>
              <a:t> 3T and connect to locally running Mongo Db instance (default port is 27017)</a:t>
            </a:r>
          </a:p>
          <a:p>
            <a:r>
              <a:rPr lang="en-US" sz="2400" dirty="0"/>
              <a:t>Create a new database named ‘</a:t>
            </a:r>
            <a:r>
              <a:rPr lang="en-US" sz="2400" dirty="0" err="1"/>
              <a:t>todo</a:t>
            </a:r>
            <a:r>
              <a:rPr lang="en-US" sz="2400" dirty="0"/>
              <a:t>-services-demo’</a:t>
            </a:r>
          </a:p>
          <a:p>
            <a:r>
              <a:rPr lang="en-US" sz="2400" dirty="0"/>
              <a:t>Under this database, create a new collection named ‘﻿USER_ADDR_COLL’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9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FF37-9B2C-9B49-BB5B-ACD5DC5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Mongo Db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0E6-3DF6-3A4E-877A-2E41316F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configuration in </a:t>
            </a:r>
            <a:r>
              <a:rPr lang="en-US" dirty="0" err="1"/>
              <a:t>application.yaml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Note: If Mongo Db access requires user name &amp; password, then those should be part of the </a:t>
            </a:r>
            <a:r>
              <a:rPr lang="en-US" sz="2400" dirty="0" err="1"/>
              <a:t>uri</a:t>
            </a:r>
            <a:r>
              <a:rPr lang="en-US" sz="2400" dirty="0"/>
              <a:t> in the form of </a:t>
            </a:r>
            <a:r>
              <a:rPr lang="en-US" sz="2400" dirty="0" err="1"/>
              <a:t>mongodb</a:t>
            </a:r>
            <a:r>
              <a:rPr lang="en-US" sz="2400" dirty="0"/>
              <a:t>://[</a:t>
            </a:r>
            <a:r>
              <a:rPr lang="en-US" sz="2400" dirty="0" err="1"/>
              <a:t>username:password</a:t>
            </a:r>
            <a:r>
              <a:rPr lang="en-US" sz="2400" dirty="0"/>
              <a:t>@]localhost:27017/</a:t>
            </a:r>
            <a:r>
              <a:rPr lang="en-US" sz="2400" dirty="0" err="1"/>
              <a:t>todo</a:t>
            </a:r>
            <a:r>
              <a:rPr lang="en-US" sz="2400" dirty="0"/>
              <a:t>-services-demo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B2BC-0303-0B42-9645-BADFE268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07" y="2502229"/>
            <a:ext cx="4749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8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7B8F-F535-204F-B18D-81378D9F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74C-6918-0D48-8124-AEA63507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@Entity or @</a:t>
            </a:r>
            <a:r>
              <a:rPr lang="en-US" dirty="0" err="1"/>
              <a:t>MappedEntity</a:t>
            </a:r>
            <a:r>
              <a:rPr lang="en-US" dirty="0"/>
              <a:t> annotation can be used to define an Entity – same as JDBC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@Id annotated field should of type </a:t>
            </a:r>
            <a:r>
              <a:rPr lang="en-US" dirty="0" err="1"/>
              <a:t>Bson</a:t>
            </a:r>
            <a:r>
              <a:rPr lang="en-US" dirty="0"/>
              <a:t> </a:t>
            </a:r>
            <a:r>
              <a:rPr lang="en-US" dirty="0" err="1"/>
              <a:t>ObjectId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BF008-69F1-A041-8382-55FCCB85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44" y="2852469"/>
            <a:ext cx="382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275-2A48-D346-8AD9-96C03322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Mongo Db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387A-A548-5142-8F26-4194A788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interface should implement </a:t>
            </a:r>
            <a:r>
              <a:rPr lang="en-IN" dirty="0" err="1"/>
              <a:t>ReactiveStreamsCrudRepository</a:t>
            </a:r>
            <a:endParaRPr lang="en-IN" dirty="0"/>
          </a:p>
          <a:p>
            <a:r>
              <a:rPr lang="en-US" dirty="0" err="1"/>
              <a:t>Annoated</a:t>
            </a:r>
            <a:r>
              <a:rPr lang="en-US" dirty="0"/>
              <a:t> with </a:t>
            </a:r>
            <a:r>
              <a:rPr lang="en-IN" dirty="0"/>
              <a:t>@</a:t>
            </a:r>
            <a:r>
              <a:rPr lang="en-IN" dirty="0" err="1"/>
              <a:t>MongoRepository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Provides CRUD operations with Reactive return types like Publisher&lt;T&gt;</a:t>
            </a:r>
          </a:p>
          <a:p>
            <a:r>
              <a:rPr lang="en-IN" dirty="0"/>
              <a:t>One can also add custom methods based on Entity fields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AD784-4818-C64D-8F57-9703640A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199766"/>
            <a:ext cx="9944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42F5-5324-DB4D-86A8-7FC430F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Mongo Db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73DB-BDEB-6647-9BB7-48CBD6BA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Inject Mongo repository interface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using Repository methods should return Reactive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execute methods in I/O </a:t>
            </a:r>
            <a:r>
              <a:rPr lang="en-US" dirty="0" err="1"/>
              <a:t>Threadpool</a:t>
            </a:r>
            <a:r>
              <a:rPr lang="en-US" dirty="0"/>
              <a:t> as CRUD methods are non-blocking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F68F6-BE66-3248-A081-6A355A3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2451635"/>
            <a:ext cx="4216400" cy="5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C7B34-2DEB-FB47-99AE-68BA5251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3585645"/>
            <a:ext cx="7188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499</Words>
  <Application>Microsoft Macintosh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Micronaut</vt:lpstr>
      <vt:lpstr>Agenda</vt:lpstr>
      <vt:lpstr>Micronaut Data for NoSQL Databases</vt:lpstr>
      <vt:lpstr>Enabling Mongo Db support in Micronaut</vt:lpstr>
      <vt:lpstr>Setting up Mongo Db Database</vt:lpstr>
      <vt:lpstr>Configuring Mongo Db Data Source</vt:lpstr>
      <vt:lpstr>Defining an Entity</vt:lpstr>
      <vt:lpstr>Creating a Mongo Db Repository</vt:lpstr>
      <vt:lpstr>Using Mongo Db CRUD Operations</vt:lpstr>
      <vt:lpstr>Overview of Cassandra Support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45</cp:revision>
  <dcterms:created xsi:type="dcterms:W3CDTF">2023-02-18T14:39:35Z</dcterms:created>
  <dcterms:modified xsi:type="dcterms:W3CDTF">2023-02-19T10:52:01Z</dcterms:modified>
</cp:coreProperties>
</file>