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3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2773-BE87-E145-ABD5-185D7FB25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90010-E334-9247-87FC-3B023ED87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B54CC-4775-014E-B39F-4CFEF101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4923-EFD7-8646-B945-BEC91C0FFC8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6DB80-5B20-A647-B193-1A2885757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11923-4C4B-194C-B605-5AFC5763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A3F7-777B-DD4F-AE98-B1B2B12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1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D271-5067-CB4B-8ACD-C19CD78A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D1E85-D25A-984D-953F-F7E57261F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3CC22-7553-B845-9285-4C8BCF4D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4923-EFD7-8646-B945-BEC91C0FFC8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2468B-514C-3B4A-9003-294D28DE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C48DA-7F0A-3647-A7AA-B8EA902D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A3F7-777B-DD4F-AE98-B1B2B12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5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82589-BF85-1040-9E45-9C17DF975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71898-C6A0-E243-8767-0E05F5040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67755-0CC4-6A41-91AA-3F80C584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4923-EFD7-8646-B945-BEC91C0FFC8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F5F65-73D3-DA43-9F90-8FEE4D78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3C4E0-295C-A14E-BCD0-C3B9A3FF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A3F7-777B-DD4F-AE98-B1B2B12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3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7DDA-B85F-8E47-AEEC-5AF42C0D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511D-A055-3C40-9114-F764E1737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7164C-F130-2544-9546-6779F020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4923-EFD7-8646-B945-BEC91C0FFC8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EAD2A-1EAE-7E4E-8431-BAD6C9E3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F08C5-A664-EF4D-8D5E-E7DA863E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A3F7-777B-DD4F-AE98-B1B2B12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2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E51A-C657-2E4C-9489-154C8540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F3FEE-5232-6B40-8C4D-57BFA6E57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D60FC-9A18-1644-B4E8-DC8BDBD6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4923-EFD7-8646-B945-BEC91C0FFC8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E4C60-25F4-C548-AFBF-0B8E8DB1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A8E93-FB7F-0B4C-A476-CBBE55DA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A3F7-777B-DD4F-AE98-B1B2B12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5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AB46-DDF5-C645-9C3B-AB564E07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EBAF3-0318-E44E-AC50-BF1CF52C7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B0F40-E41B-D44B-AD56-6C5B49857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162B3-B5B6-A947-A61E-565405DE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4923-EFD7-8646-B945-BEC91C0FFC8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B241E-0F1A-E04C-9BED-0B8D5E46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B4CAA-29A0-E54C-A462-16DE5E08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A3F7-777B-DD4F-AE98-B1B2B12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163D-25F7-8047-A6C7-7B2E3623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F559F-04A1-9B40-A6DE-EB2CC483C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10A9D-C745-7945-BAAC-F4117D43F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A8A75-DF21-1D49-9F89-916AD1151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5E882-BAD2-D14F-BEC3-B28E71306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25A94-1CBD-B943-B60F-0509F154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4923-EFD7-8646-B945-BEC91C0FFC8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DD143-41B0-8642-B374-5A283FBC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88846-944A-3940-9976-B210B9C4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A3F7-777B-DD4F-AE98-B1B2B12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7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D989-AC8D-6247-80E6-3D47E90E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13B3E-8400-6044-B71E-64BCFC4C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4923-EFD7-8646-B945-BEC91C0FFC8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B802F-0619-6242-8663-294673C8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5575B-F9E6-284E-AA5A-C142830F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A3F7-777B-DD4F-AE98-B1B2B12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9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DE571B-1A5C-A048-AAE8-5CFF1DC7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4923-EFD7-8646-B945-BEC91C0FFC8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225E5-D94A-7343-AECF-1C6D9AE6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BB69E-42AB-344A-9332-5B611543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A3F7-777B-DD4F-AE98-B1B2B12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AADB-6D18-6D45-8495-EFFDABFD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E267E-98E9-6D4C-BBE3-8F5CC3FEC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F63DA-0E04-DF46-9596-258315CB6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F70B9-4003-4C40-B884-3FDBC261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4923-EFD7-8646-B945-BEC91C0FFC8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EE147-BF72-5B41-84F8-987A0082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822A4-8092-D74D-BABA-9282A827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A3F7-777B-DD4F-AE98-B1B2B12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8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5B0B-8188-BF49-BA59-E2DE64FB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5ABAB-711C-EB49-867B-3E5E23749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D94FD-9618-7449-9EDC-7927D03E1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06964-C7C9-9249-823B-257DFD66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4923-EFD7-8646-B945-BEC91C0FFC8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BDAF6-4165-6A44-AAED-94806BD6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822BD-BF69-A14B-8C2A-3AF28E8C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A3F7-777B-DD4F-AE98-B1B2B12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3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22F7A-BE92-C246-97C8-866E91E7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A987C-FB41-8941-AEB2-3ADA23992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1570A-595A-AF4A-BDF6-73983304B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F4923-EFD7-8646-B945-BEC91C0FFC8A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42215-429F-CB49-8C21-012C8A883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DA49-B44B-8841-B4C8-45B0C3971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1A3F7-777B-DD4F-AE98-B1B2B12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1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0672-5BEB-AC4A-8818-25F24C74A5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Micronaut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846D3-E93F-1C46-9C92-A598DDE0B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08 – Logging, Open API Specification &amp; Internationalization</a:t>
            </a:r>
          </a:p>
        </p:txBody>
      </p:sp>
    </p:spTree>
    <p:extLst>
      <p:ext uri="{BB962C8B-B14F-4D97-AF65-F5344CB8AC3E}">
        <p14:creationId xmlns:p14="http://schemas.microsoft.com/office/powerpoint/2010/main" val="89853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A757-04E3-CB46-84E5-0107684C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6157-A5AD-C546-9776-6E75E08F3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  <a:p>
            <a:pPr lvl="1"/>
            <a:r>
              <a:rPr lang="en-US" dirty="0"/>
              <a:t>Logging Example with logback</a:t>
            </a:r>
          </a:p>
          <a:p>
            <a:pPr lvl="1"/>
            <a:r>
              <a:rPr lang="en-US" dirty="0"/>
              <a:t>Logging Configuration</a:t>
            </a:r>
          </a:p>
          <a:p>
            <a:pPr lvl="1"/>
            <a:r>
              <a:rPr lang="en-US" dirty="0"/>
              <a:t>Controlling Log Levels</a:t>
            </a:r>
          </a:p>
          <a:p>
            <a:r>
              <a:rPr lang="en-US" dirty="0"/>
              <a:t>Open API Documentation</a:t>
            </a:r>
          </a:p>
          <a:p>
            <a:pPr lvl="1"/>
            <a:r>
              <a:rPr lang="en-US" dirty="0"/>
              <a:t>Generating Open API documentation from code</a:t>
            </a:r>
          </a:p>
          <a:p>
            <a:pPr lvl="1"/>
            <a:r>
              <a:rPr lang="en-US" dirty="0"/>
              <a:t>Accessing generated Open API documentation </a:t>
            </a:r>
          </a:p>
          <a:p>
            <a:r>
              <a:rPr lang="en-US" dirty="0"/>
              <a:t>Internationalization Support</a:t>
            </a:r>
          </a:p>
          <a:p>
            <a:pPr lvl="1"/>
            <a:r>
              <a:rPr lang="en-US" dirty="0"/>
              <a:t>Locale Resolution</a:t>
            </a:r>
          </a:p>
          <a:p>
            <a:pPr lvl="1"/>
            <a:r>
              <a:rPr lang="en-US" dirty="0"/>
              <a:t>Reading Localized Text</a:t>
            </a:r>
          </a:p>
        </p:txBody>
      </p:sp>
    </p:spTree>
    <p:extLst>
      <p:ext uri="{BB962C8B-B14F-4D97-AF65-F5344CB8AC3E}">
        <p14:creationId xmlns:p14="http://schemas.microsoft.com/office/powerpoint/2010/main" val="414261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2002-EACA-114A-A50A-A2AA5B71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8E2C-3177-D94A-9F3E-E283CABBE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Micronaut supports logging using slf4j logging API</a:t>
            </a:r>
          </a:p>
          <a:p>
            <a:r>
              <a:rPr lang="en-US" sz="2400" dirty="0"/>
              <a:t>Any backing implementation for slf4j can be used</a:t>
            </a:r>
          </a:p>
          <a:p>
            <a:r>
              <a:rPr lang="en-US" sz="2400" dirty="0"/>
              <a:t>Micronaut by default uses logback as the logging implementation</a:t>
            </a:r>
          </a:p>
          <a:p>
            <a:r>
              <a:rPr lang="en-US" sz="2400" dirty="0"/>
              <a:t>Steps to enable logging via logback:</a:t>
            </a:r>
          </a:p>
          <a:p>
            <a:pPr lvl="1"/>
            <a:r>
              <a:rPr lang="en-US" sz="2000" dirty="0"/>
              <a:t>Add logback-classic dependency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In code create a slf4j Logger instance using </a:t>
            </a:r>
            <a:r>
              <a:rPr lang="en-US" sz="2000" dirty="0" err="1"/>
              <a:t>LoggerFactory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Use one of the logging methods – info, debug, error etc. for log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EAF1E-8DBA-4247-AB3C-B26294497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82" y="4001294"/>
            <a:ext cx="4191000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2C4B45-0A43-8F44-806C-C130D7B83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382" y="5235178"/>
            <a:ext cx="6019800" cy="29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EC4765-CA02-FB45-B7AC-D2C8511C7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382" y="5905500"/>
            <a:ext cx="61976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2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8BB5-8997-0649-B2E8-F30866AE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20C35-8176-984D-A872-4B930C226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Logging configuration file is by default </a:t>
            </a:r>
            <a:r>
              <a:rPr lang="en-US" dirty="0" err="1"/>
              <a:t>logback.xml</a:t>
            </a:r>
            <a:r>
              <a:rPr lang="en-US" dirty="0"/>
              <a:t> – this is included in resources folder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Custom log configuration file can be specified via </a:t>
            </a:r>
            <a:r>
              <a:rPr lang="en-US" dirty="0" err="1"/>
              <a:t>application.properties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A7630-6D8E-C947-AC87-85C8C754A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68" y="2534580"/>
            <a:ext cx="10195932" cy="29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5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A69A-4FC7-264B-A5F7-CEE860ED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Log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05678-EACA-3448-8DED-10CAC5861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Log levels at the root logger or for specific loggers can be mentioned in </a:t>
            </a:r>
            <a:r>
              <a:rPr lang="en-US" sz="2400" dirty="0" err="1"/>
              <a:t>logback.xml</a:t>
            </a:r>
            <a:r>
              <a:rPr lang="en-US" sz="2400" dirty="0"/>
              <a:t> configuration file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The log levels can also be configured in </a:t>
            </a:r>
            <a:r>
              <a:rPr lang="en-US" sz="2400" dirty="0" err="1"/>
              <a:t>application.properties</a:t>
            </a:r>
            <a:r>
              <a:rPr lang="en-US" sz="2400" dirty="0"/>
              <a:t> file – this takes precedence over </a:t>
            </a:r>
            <a:r>
              <a:rPr lang="en-US" sz="2400" dirty="0" err="1"/>
              <a:t>logback.xml</a:t>
            </a:r>
            <a:r>
              <a:rPr lang="en-US" sz="2400" dirty="0"/>
              <a:t> configuration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Micronaut provides a </a:t>
            </a:r>
            <a:r>
              <a:rPr lang="en-US" sz="2400" i="1" dirty="0" err="1"/>
              <a:t>LoggingSystem</a:t>
            </a:r>
            <a:r>
              <a:rPr lang="en-US" sz="2400" i="1" dirty="0"/>
              <a:t> </a:t>
            </a:r>
            <a:r>
              <a:rPr lang="en-US" sz="2400" dirty="0"/>
              <a:t>interface to control log levels at run time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FF3F8F-67F2-2548-924F-3CA851750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25" y="2643769"/>
            <a:ext cx="7683500" cy="99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0E0955-C49F-3746-A593-C8D59AD4F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25" y="4452513"/>
            <a:ext cx="47625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8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F80B-DA66-3D4F-B071-964CE4CC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Open API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18CEC-3BBC-284A-B422-BC81D9ABA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Open API Specification defines a format to uniquely describe REST API</a:t>
            </a:r>
          </a:p>
          <a:p>
            <a:r>
              <a:rPr lang="en-US" sz="2400" dirty="0"/>
              <a:t>It is a widely adopted industry standard</a:t>
            </a:r>
          </a:p>
          <a:p>
            <a:r>
              <a:rPr lang="en-US" sz="2400" dirty="0"/>
              <a:t>Open API docs are both human and machine readable</a:t>
            </a:r>
          </a:p>
          <a:p>
            <a:r>
              <a:rPr lang="en-US" sz="2400" dirty="0"/>
              <a:t>Open API doc can be generated from Micronaut Controllers &amp; POJOs</a:t>
            </a:r>
            <a:endParaRPr lang="en-US" dirty="0"/>
          </a:p>
          <a:p>
            <a:pPr lvl="1"/>
            <a:r>
              <a:rPr lang="en-US" sz="2000" dirty="0"/>
              <a:t>Add Open API dependencies in POM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000" dirty="0"/>
              <a:t>Add Open API annotations in code – Application class (mandatory), Controller methods (optional)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3058F-C9D7-4941-9204-87FB66276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548" y="3929256"/>
            <a:ext cx="3882793" cy="800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20225F-44E1-8F4E-A9E0-B6DB0442C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038" y="3885466"/>
            <a:ext cx="3435660" cy="844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B75557-B85B-4A41-83CB-1F4721090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228" y="5390390"/>
            <a:ext cx="6531441" cy="143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4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00DD-52BB-7548-A164-2FE5A156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Open API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A10A-46BA-F84B-99CC-AAB4366A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Compilation of the application will generate the &lt;API Name&gt;.</a:t>
            </a:r>
            <a:r>
              <a:rPr lang="en-US" sz="2400" dirty="0" err="1"/>
              <a:t>yml</a:t>
            </a:r>
            <a:r>
              <a:rPr lang="en-US" sz="2400" dirty="0"/>
              <a:t> swagger file in </a:t>
            </a:r>
            <a:r>
              <a:rPr lang="en-US" sz="2400" i="1" dirty="0"/>
              <a:t>/target/classes/META-INF/swagger </a:t>
            </a:r>
            <a:r>
              <a:rPr lang="en-US" sz="2400" dirty="0"/>
              <a:t>folder</a:t>
            </a:r>
          </a:p>
          <a:p>
            <a:r>
              <a:rPr lang="en-US" sz="2400" dirty="0"/>
              <a:t>Following configuration exposes the swagger file from running application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.</a:t>
            </a:r>
            <a:r>
              <a:rPr lang="en-US" sz="2400" dirty="0" err="1"/>
              <a:t>yml</a:t>
            </a:r>
            <a:r>
              <a:rPr lang="en-US" sz="2400" dirty="0"/>
              <a:t> file can be accessed at http://&lt;app root path&gt;/swagger/&lt;API Name&gt;.</a:t>
            </a:r>
            <a:r>
              <a:rPr lang="en-US" sz="2400" dirty="0" err="1"/>
              <a:t>yml</a:t>
            </a:r>
            <a:endParaRPr lang="en-US" sz="2400" dirty="0"/>
          </a:p>
          <a:p>
            <a:r>
              <a:rPr lang="en-US" sz="2400" dirty="0"/>
              <a:t>Micronaut also supports serving swagger documentation using Swagger UI like views</a:t>
            </a:r>
          </a:p>
          <a:p>
            <a:endParaRPr lang="en-US" sz="2400" dirty="0"/>
          </a:p>
          <a:p>
            <a:r>
              <a:rPr lang="en-US" sz="2400" b="1" dirty="0"/>
              <a:t>Note:</a:t>
            </a:r>
            <a:r>
              <a:rPr lang="en-US" sz="2400" dirty="0"/>
              <a:t> Open API Code Generator for Micronaut can be used to generated Micronaut server &amp; client side code from existing Open API documentation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9934D-31EF-C542-BB60-A751F3DE1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12" y="2881352"/>
            <a:ext cx="4120066" cy="100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2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E4C8-DA2A-1247-B919-95A83B0E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Internationalization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7B59-19BC-8A40-9F0A-C22CC01A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Locale Detection</a:t>
            </a:r>
          </a:p>
          <a:p>
            <a:pPr lvl="1"/>
            <a:r>
              <a:rPr lang="en-US" dirty="0"/>
              <a:t>By default based on </a:t>
            </a:r>
            <a:r>
              <a:rPr lang="en-IN" dirty="0"/>
              <a:t>Accept-Language header value</a:t>
            </a:r>
          </a:p>
          <a:p>
            <a:pPr lvl="1"/>
            <a:r>
              <a:rPr lang="en-IN" dirty="0"/>
              <a:t>Micronaut supports custom of Locale resolution logic based on implementation of </a:t>
            </a:r>
            <a:r>
              <a:rPr lang="en-IN" i="1" dirty="0" err="1"/>
              <a:t>HttpLocaleResolver</a:t>
            </a:r>
            <a:r>
              <a:rPr lang="en-IN" i="1" dirty="0"/>
              <a:t> </a:t>
            </a:r>
            <a:r>
              <a:rPr lang="en-IN" dirty="0"/>
              <a:t>interface</a:t>
            </a:r>
          </a:p>
          <a:p>
            <a:pPr lvl="1"/>
            <a:r>
              <a:rPr lang="en-IN" dirty="0"/>
              <a:t>Locale can be directly injected as Controller method parameter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Reading Localized Text</a:t>
            </a:r>
          </a:p>
          <a:p>
            <a:pPr lvl="1"/>
            <a:r>
              <a:rPr lang="en-IN" dirty="0"/>
              <a:t>Locale specific texts can be stored in </a:t>
            </a:r>
            <a:r>
              <a:rPr lang="en-IN" i="1" dirty="0"/>
              <a:t>Resource Bundle –</a:t>
            </a:r>
            <a:r>
              <a:rPr lang="en-IN" dirty="0"/>
              <a:t> a java .properties file</a:t>
            </a:r>
          </a:p>
          <a:p>
            <a:pPr lvl="1"/>
            <a:r>
              <a:rPr lang="en-IN" i="1" dirty="0" err="1"/>
              <a:t>ResourceBundleMessageSource</a:t>
            </a:r>
            <a:r>
              <a:rPr lang="en-IN" i="1" dirty="0"/>
              <a:t> </a:t>
            </a:r>
            <a:r>
              <a:rPr lang="en-IN" dirty="0"/>
              <a:t>class provides methods to read localized text based on message code &amp; locale</a:t>
            </a:r>
            <a:endParaRPr lang="en-IN" i="1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FE26F-CBE0-F64A-89C3-DCC609523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764" y="3844074"/>
            <a:ext cx="7493000" cy="50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E36497-F6FB-7A4A-9839-2FCB566F4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764" y="5880100"/>
            <a:ext cx="3581400" cy="43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4080A1-ABB6-4742-9F9A-5C5F7FE3F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764" y="6311900"/>
            <a:ext cx="68834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0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AD5B-955D-4F4D-98F9-C47C4C07C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410</Words>
  <Application>Microsoft Macintosh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Micronaut</vt:lpstr>
      <vt:lpstr>Agenda</vt:lpstr>
      <vt:lpstr>Logging</vt:lpstr>
      <vt:lpstr>Logging Configuration</vt:lpstr>
      <vt:lpstr>Controlling Log Levels</vt:lpstr>
      <vt:lpstr>Generating Open API Documentation</vt:lpstr>
      <vt:lpstr>Accessing Open API Documentation</vt:lpstr>
      <vt:lpstr>Internationalization Support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Micronaut</dc:title>
  <dc:creator>Rajeswar Majumdar</dc:creator>
  <cp:lastModifiedBy>Rajeswar Majumdar</cp:lastModifiedBy>
  <cp:revision>40</cp:revision>
  <dcterms:created xsi:type="dcterms:W3CDTF">2023-02-12T09:36:32Z</dcterms:created>
  <dcterms:modified xsi:type="dcterms:W3CDTF">2023-02-12T12:05:19Z</dcterms:modified>
</cp:coreProperties>
</file>