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7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3008-BBED-A54A-AE38-F71CCC08C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1B1AF-A688-1A41-B925-0B314F556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D3A6E-AB47-6445-8E64-AE958166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E22C-75F0-C942-B88D-52E853F29314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09546-8E07-3C4E-AD68-903D56E7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9B1D8-ABED-F840-B769-2F8ACBA5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FE6D-684E-184A-9BDD-19080D99E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2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B92C-BBC2-F044-B2B7-F904E844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9D90A-1578-514D-9782-839C6A100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F6E95-0C82-5C49-B292-8DE62C51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E22C-75F0-C942-B88D-52E853F29314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EE84D-D785-A04D-A0D0-CC263C2D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C02B3-5F78-AE48-A137-CB9C7C27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FE6D-684E-184A-9BDD-19080D99E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9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F9B94-86DD-9D4E-9041-4DEFA5562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D9DA7-CECA-754E-931E-7F58C6CE8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6E6DB-C321-7049-90DD-537AE864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E22C-75F0-C942-B88D-52E853F29314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AA189-A986-454B-8626-8ECD198C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905DE-7046-3349-AA06-6330F31F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FE6D-684E-184A-9BDD-19080D99E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C6DE-13E0-594A-B4D2-1DCCA741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3676B-BC51-564B-975F-EED6939CD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42C9C-9726-F948-AA77-CE09B540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E22C-75F0-C942-B88D-52E853F29314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28781-B457-D24B-A2C0-AEB7E3AE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2AA3D-2B6E-934F-AD0B-2A20482C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FE6D-684E-184A-9BDD-19080D99E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7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F801-C116-0543-84F7-56A54DC5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6054A-2718-654E-B293-0A2F9CAE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6DAAC-4ACF-1443-98AD-96CB635F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E22C-75F0-C942-B88D-52E853F29314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0AA3B-23AD-F24F-9ECB-8D275D02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E958B-7E00-7644-8CE4-E05A5087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FE6D-684E-184A-9BDD-19080D99E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0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AC54-48B6-624C-AFAC-7E1BA04C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36EEC-6608-ED45-9517-E50A92679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2F6F8-403F-5F4E-A401-E717891F6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ED5C2-7FD7-7F4E-9C6A-A4404354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E22C-75F0-C942-B88D-52E853F29314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68564-0AB6-594A-B2E3-50B61BD8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19FCB-26AC-974A-B58A-8E9B1C1F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FE6D-684E-184A-9BDD-19080D99E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A29-3966-9A45-B90F-BA18A19B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A7346-76F3-0944-8A3A-016D9CB5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F6104-70D6-8449-A4BF-094D61165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EE8EA-C289-364D-890E-D006F621C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C874F-D592-AC4D-A889-3D0EC023D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8F8CD-CEA8-3D4A-8FF2-7F06759E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E22C-75F0-C942-B88D-52E853F29314}" type="datetimeFigureOut">
              <a:rPr lang="en-US" smtClean="0"/>
              <a:t>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B13FF9-6ADA-9847-81E3-EE626AE7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C843D-DF3D-3549-88E7-F1B3D1C5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FE6D-684E-184A-9BDD-19080D99E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39A7-50FD-D94D-9742-07BBFA98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E6B75-E0C9-FC41-9064-2D78B1B7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E22C-75F0-C942-B88D-52E853F29314}" type="datetimeFigureOut">
              <a:rPr lang="en-US" smtClean="0"/>
              <a:t>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2836A-3C6F-F544-8838-65C8CC1F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008CF-A493-0A40-9D71-170F15E0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FE6D-684E-184A-9BDD-19080D99E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AFB2B2-AC3B-2449-9EEE-E84B9B0B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E22C-75F0-C942-B88D-52E853F29314}" type="datetimeFigureOut">
              <a:rPr lang="en-US" smtClean="0"/>
              <a:t>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BDEE7-894B-0849-BDD5-5042FFC7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95A99-4F2E-C94C-877F-AA0B3692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FE6D-684E-184A-9BDD-19080D99E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6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2B8C-3F98-C34F-A141-899C168A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3890D-0966-9541-93B3-0F7AEFB30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E63A6-AD3C-A246-B198-A512007D8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BC531-584A-2043-A6BC-4113B3EB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E22C-75F0-C942-B88D-52E853F29314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29AA1-3B86-CB4C-8D70-2DE4A93B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C65CC-CD92-C84B-81E9-067C8C75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FE6D-684E-184A-9BDD-19080D99E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2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ABE9-2786-184F-8C40-C1136F19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3BB5D-E4CA-8B4E-9AF5-1A1468500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A4270-36AA-6247-AB0D-FB5F90F7E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F156A-0035-EE45-B6E4-01384AB9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E22C-75F0-C942-B88D-52E853F29314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757DD-25AC-9241-96DE-3C92D932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AFDA4-F10C-A645-9EF9-4FE5DF2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FE6D-684E-184A-9BDD-19080D99E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D026A-E9E9-3847-9374-36CA7A7B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0A4E9-0B04-2F42-B185-37DB71052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210DB-AC33-094C-8BB0-8F93C3B5A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CE22C-75F0-C942-B88D-52E853F29314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36188-31DA-D042-8512-F2C62E924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AF641-B2DC-2444-AF49-0131F657C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BFE6D-684E-184A-9BDD-19080D99E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0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B390-8BDD-A543-BEA1-6FFDBEE09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Micronaut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DC3C4-2A86-F44F-BCF7-09C04CE8D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03– Inversion of Control</a:t>
            </a:r>
          </a:p>
        </p:txBody>
      </p:sp>
    </p:spTree>
    <p:extLst>
      <p:ext uri="{BB962C8B-B14F-4D97-AF65-F5344CB8AC3E}">
        <p14:creationId xmlns:p14="http://schemas.microsoft.com/office/powerpoint/2010/main" val="153774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2434-F6A4-334E-9763-EB42ABCC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Replacements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DF468-7A5F-174C-AE16-3BDCF7042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Bean can replace another Bean (of same super type) with @Replaces annotation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3085D-7D3F-884D-98DE-8839C7396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3709"/>
            <a:ext cx="60960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6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00AD-02F1-AF46-940D-E499759C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8614-6FE3-FE42-A6D6-495F872A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Bean instance is created - @</a:t>
            </a:r>
            <a:r>
              <a:rPr lang="en-US" dirty="0" err="1"/>
              <a:t>PostConstruct</a:t>
            </a:r>
            <a:r>
              <a:rPr lang="en-US" dirty="0"/>
              <a:t> method is called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Before Bean instance is destroyed - @</a:t>
            </a:r>
            <a:r>
              <a:rPr lang="en-US" dirty="0" err="1"/>
              <a:t>PreDestroy</a:t>
            </a:r>
            <a:r>
              <a:rPr lang="en-US" dirty="0"/>
              <a:t> method is called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Bean Lifecycle events</a:t>
            </a:r>
          </a:p>
          <a:p>
            <a:pPr lvl="1"/>
            <a:r>
              <a:rPr lang="en-US" dirty="0" err="1"/>
              <a:t>BeanInitializedEventListener</a:t>
            </a:r>
            <a:r>
              <a:rPr lang="en-US" dirty="0"/>
              <a:t> – before </a:t>
            </a:r>
            <a:r>
              <a:rPr lang="en-US" dirty="0" err="1"/>
              <a:t>PostConstruct</a:t>
            </a:r>
            <a:r>
              <a:rPr lang="en-US" dirty="0"/>
              <a:t> is called</a:t>
            </a:r>
          </a:p>
          <a:p>
            <a:pPr lvl="1"/>
            <a:r>
              <a:rPr lang="en-US" dirty="0" err="1"/>
              <a:t>BeanCreatedEventListener</a:t>
            </a:r>
            <a:r>
              <a:rPr lang="en-US" dirty="0"/>
              <a:t> – after </a:t>
            </a:r>
            <a:r>
              <a:rPr lang="en-US" dirty="0" err="1"/>
              <a:t>PostConstruct</a:t>
            </a:r>
            <a:r>
              <a:rPr lang="en-US" dirty="0"/>
              <a:t> is called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E3652-D490-654A-8413-447BFE7E2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41" y="2354283"/>
            <a:ext cx="9296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8F9E61-D1C3-E649-B082-1D80B5EBC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41" y="3961070"/>
            <a:ext cx="9448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7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E332-7419-C344-8AB1-C1C639A4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Introspection &amp;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155FE-0225-0441-A4B9-CFFC800F1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Without using reflection, Bean introspection can </a:t>
            </a:r>
          </a:p>
          <a:p>
            <a:pPr lvl="1"/>
            <a:r>
              <a:rPr lang="en-US" dirty="0"/>
              <a:t>read Bean metadata </a:t>
            </a:r>
          </a:p>
          <a:p>
            <a:pPr lvl="1"/>
            <a:r>
              <a:rPr lang="en-US" dirty="0"/>
              <a:t>create Bean instance </a:t>
            </a:r>
          </a:p>
          <a:p>
            <a:pPr lvl="1"/>
            <a:r>
              <a:rPr lang="en-US" dirty="0"/>
              <a:t>read/write Bean properties</a:t>
            </a:r>
          </a:p>
          <a:p>
            <a:pPr lvl="1"/>
            <a:endParaRPr lang="en-US" dirty="0"/>
          </a:p>
          <a:p>
            <a:r>
              <a:rPr lang="en-US" dirty="0"/>
              <a:t>@Introspected annotation makes a Bean available for introspection</a:t>
            </a:r>
          </a:p>
          <a:p>
            <a:r>
              <a:rPr lang="en-US" dirty="0"/>
              <a:t>Micronaut can validate Introspected Bean properties for constraints</a:t>
            </a:r>
          </a:p>
          <a:p>
            <a:pPr lvl="1"/>
            <a:r>
              <a:rPr lang="en-US" dirty="0"/>
              <a:t>Not null or blank</a:t>
            </a:r>
          </a:p>
          <a:p>
            <a:pPr lvl="1"/>
            <a:r>
              <a:rPr lang="en-US" dirty="0"/>
              <a:t>Min/Max values etc.</a:t>
            </a:r>
          </a:p>
          <a:p>
            <a:r>
              <a:rPr lang="en-IN" dirty="0" err="1"/>
              <a:t>javax.validation.Valid</a:t>
            </a:r>
            <a:r>
              <a:rPr lang="en-IN" dirty="0"/>
              <a:t> annotation triggers cascading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6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0D837-BD8B-1D45-8583-2187D35EF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513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10C6-266A-7442-8AB7-C3D45E41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6D3DD-71BB-5243-9380-9E59521FB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Micronaut </a:t>
            </a:r>
            <a:r>
              <a:rPr lang="en-US" dirty="0" err="1"/>
              <a:t>IoC</a:t>
            </a:r>
            <a:r>
              <a:rPr lang="en-US" dirty="0"/>
              <a:t> Internals</a:t>
            </a:r>
          </a:p>
          <a:p>
            <a:r>
              <a:rPr lang="en-US" dirty="0"/>
              <a:t>Beans </a:t>
            </a:r>
          </a:p>
          <a:p>
            <a:r>
              <a:rPr lang="en-US" dirty="0"/>
              <a:t>Bean Qualifiers</a:t>
            </a:r>
          </a:p>
          <a:p>
            <a:r>
              <a:rPr lang="en-US" dirty="0"/>
              <a:t>Primary &amp; Secondary Beans</a:t>
            </a:r>
          </a:p>
          <a:p>
            <a:r>
              <a:rPr lang="en-US" dirty="0"/>
              <a:t>Scopes</a:t>
            </a:r>
          </a:p>
          <a:p>
            <a:r>
              <a:rPr lang="en-US"/>
              <a:t>Bean Factory</a:t>
            </a:r>
            <a:endParaRPr lang="en-US" dirty="0"/>
          </a:p>
          <a:p>
            <a:r>
              <a:rPr lang="en-US" dirty="0"/>
              <a:t>Bean Lifecycle</a:t>
            </a:r>
          </a:p>
          <a:p>
            <a:r>
              <a:rPr lang="en-US" dirty="0"/>
              <a:t>Bean Introspection &amp;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3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1E69-18A0-C94E-A0D9-B8162E28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Micronaut </a:t>
            </a:r>
            <a:r>
              <a:rPr lang="en-US" dirty="0" err="1"/>
              <a:t>IoC</a:t>
            </a:r>
            <a:r>
              <a:rPr lang="en-US" dirty="0"/>
              <a:t> Internals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9C5E8-9CDE-2C47-A895-619597E4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Micronaut uses compile time metadata for implementing DI</a:t>
            </a:r>
          </a:p>
          <a:p>
            <a:r>
              <a:rPr lang="en-US" dirty="0"/>
              <a:t>Does not use reflection &amp; proxies</a:t>
            </a:r>
          </a:p>
          <a:p>
            <a:r>
              <a:rPr lang="en-US" dirty="0"/>
              <a:t>Does not cache any DI metadata at the run time</a:t>
            </a:r>
          </a:p>
          <a:p>
            <a:r>
              <a:rPr lang="en-US" dirty="0"/>
              <a:t>Uses java </a:t>
            </a:r>
            <a:r>
              <a:rPr lang="en-US" i="1" dirty="0"/>
              <a:t>annotation processors</a:t>
            </a:r>
            <a:r>
              <a:rPr lang="en-US" dirty="0"/>
              <a:t> to generate classes implementing </a:t>
            </a:r>
            <a:r>
              <a:rPr lang="en-US" i="1" dirty="0"/>
              <a:t>BeanDefinition </a:t>
            </a:r>
            <a:r>
              <a:rPr lang="en-US" dirty="0"/>
              <a:t>at the compile time</a:t>
            </a:r>
          </a:p>
          <a:p>
            <a:endParaRPr lang="en-US" i="1" dirty="0"/>
          </a:p>
          <a:p>
            <a:r>
              <a:rPr lang="en-US" dirty="0"/>
              <a:t>Results in faster start-up time &amp; low memory foot print</a:t>
            </a:r>
          </a:p>
          <a:p>
            <a:r>
              <a:rPr lang="en-US" dirty="0"/>
              <a:t>Memory requirement &amp; performance does not depend on size of the codebase</a:t>
            </a:r>
          </a:p>
        </p:txBody>
      </p:sp>
    </p:spTree>
    <p:extLst>
      <p:ext uri="{BB962C8B-B14F-4D97-AF65-F5344CB8AC3E}">
        <p14:creationId xmlns:p14="http://schemas.microsoft.com/office/powerpoint/2010/main" val="312126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8A04-9C47-B145-B680-186DEB0C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0B56B-84DF-BE44-8862-B37F2501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Bean is an object whose lifecycle is managed by Micronaut </a:t>
            </a:r>
            <a:r>
              <a:rPr lang="en-US" dirty="0" err="1"/>
              <a:t>IoC</a:t>
            </a:r>
            <a:r>
              <a:rPr lang="en-US" dirty="0"/>
              <a:t> container</a:t>
            </a:r>
          </a:p>
          <a:p>
            <a:r>
              <a:rPr lang="en-US" dirty="0"/>
              <a:t>Lifecycle includes – creation, execution &amp; destruction</a:t>
            </a:r>
          </a:p>
          <a:p>
            <a:r>
              <a:rPr lang="en-US" dirty="0"/>
              <a:t>Beans can be injected using </a:t>
            </a:r>
            <a:r>
              <a:rPr lang="en-US" dirty="0" err="1"/>
              <a:t>javax.inject.Inject</a:t>
            </a:r>
            <a:r>
              <a:rPr lang="en-US" dirty="0"/>
              <a:t> annotation</a:t>
            </a:r>
          </a:p>
          <a:p>
            <a:r>
              <a:rPr lang="en-US" dirty="0"/>
              <a:t>Injection points</a:t>
            </a:r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/>
              <a:t>Field</a:t>
            </a:r>
          </a:p>
          <a:p>
            <a:pPr lvl="1"/>
            <a:r>
              <a:rPr lang="en-US" dirty="0"/>
              <a:t>Property</a:t>
            </a:r>
          </a:p>
          <a:p>
            <a:pPr lvl="1"/>
            <a:r>
              <a:rPr lang="en-US" dirty="0"/>
              <a:t>Method Parameter</a:t>
            </a:r>
          </a:p>
        </p:txBody>
      </p:sp>
    </p:spTree>
    <p:extLst>
      <p:ext uri="{BB962C8B-B14F-4D97-AF65-F5344CB8AC3E}">
        <p14:creationId xmlns:p14="http://schemas.microsoft.com/office/powerpoint/2010/main" val="82172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E270-42CE-5344-9134-BD487320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Qualifiers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DDB6-0060-3C4D-A8DB-E96BB99CD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Qualifiers are used to differentiate multiple beans implementing the same interface</a:t>
            </a:r>
          </a:p>
          <a:p>
            <a:r>
              <a:rPr lang="en-US" dirty="0"/>
              <a:t>Qualifying by Name - @Named annotation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Custom qualifiers can be implemented with @Qualifier annotation</a:t>
            </a:r>
          </a:p>
          <a:p>
            <a:r>
              <a:rPr lang="en-US" dirty="0"/>
              <a:t>Other qualifying techniques</a:t>
            </a:r>
          </a:p>
          <a:p>
            <a:pPr lvl="1"/>
            <a:r>
              <a:rPr lang="en-US" dirty="0"/>
              <a:t>By qualifier annotation members</a:t>
            </a:r>
          </a:p>
          <a:p>
            <a:pPr lvl="1"/>
            <a:r>
              <a:rPr lang="en-US" dirty="0"/>
              <a:t>By generic type arguments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F676C-E61C-7B43-8DE2-A52ED0B51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385" y="3332183"/>
            <a:ext cx="4807280" cy="78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0B2010-4CBD-9D40-BDA7-3AB11C467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365" y="3315494"/>
            <a:ext cx="3327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6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AB37-75A9-4440-B3FE-A6D58B1C5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&amp; Secondary Beans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4BC0-769D-2242-BE8C-3356FD238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case of multiple beans implementing same interface, one can be designated as ‘Primary’ - @Primary annotation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primary bean can be injected without needing any qualifier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@Secondary annotation has the opposite effect of @Primary</a:t>
            </a:r>
          </a:p>
          <a:p>
            <a:r>
              <a:rPr lang="en-US" dirty="0"/>
              <a:t>Without these annotations, </a:t>
            </a:r>
            <a:r>
              <a:rPr lang="en-US" dirty="0" err="1"/>
              <a:t>NoUniqueBeanException</a:t>
            </a:r>
            <a:r>
              <a:rPr lang="en-US" dirty="0"/>
              <a:t> is thrown in case of multiple implementation of same interface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0E967-2A54-4040-BCD1-571033D2A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14" y="2692582"/>
            <a:ext cx="5384800" cy="66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D8FC64-69C5-7346-9255-263906ECD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914" y="4219939"/>
            <a:ext cx="3759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4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6F7F8-8FF3-6F41-BDBE-8016A1A3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F2D57-7D10-474D-B470-D62BBFB88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2578"/>
          </a:xfrm>
        </p:spPr>
        <p:txBody>
          <a:bodyPr>
            <a:normAutofit/>
          </a:bodyPr>
          <a:lstStyle/>
          <a:p>
            <a:r>
              <a:rPr lang="en-US" sz="2400" dirty="0"/>
              <a:t>Scopes control the lifetime of a bean</a:t>
            </a:r>
          </a:p>
          <a:p>
            <a:r>
              <a:rPr lang="en-US" sz="2400" dirty="0"/>
              <a:t>Important Scopes:</a:t>
            </a:r>
          </a:p>
          <a:p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638560-B2BD-B145-B2EE-6D74729CC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122836"/>
              </p:ext>
            </p:extLst>
          </p:nvPr>
        </p:nvGraphicFramePr>
        <p:xfrm>
          <a:off x="1123208" y="2973140"/>
          <a:ext cx="105156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0018">
                  <a:extLst>
                    <a:ext uri="{9D8B030D-6E8A-4147-A177-3AD203B41FA5}">
                      <a16:colId xmlns:a16="http://schemas.microsoft.com/office/drawing/2014/main" val="514666396"/>
                    </a:ext>
                  </a:extLst>
                </a:gridCol>
                <a:gridCol w="7945582">
                  <a:extLst>
                    <a:ext uri="{9D8B030D-6E8A-4147-A177-3AD203B41FA5}">
                      <a16:colId xmlns:a16="http://schemas.microsoft.com/office/drawing/2014/main" val="1688400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75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Bean instance for each injection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2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Bean instance during application lifetime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053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Eagerly initialized Singleton beans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49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ThreadLocal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Bean instance per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048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RequestScope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Bean instance per Http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5404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3BDF7C-375F-FD46-90BE-091005BF682E}"/>
              </a:ext>
            </a:extLst>
          </p:cNvPr>
          <p:cNvSpPr txBox="1"/>
          <p:nvPr/>
        </p:nvSpPr>
        <p:spPr>
          <a:xfrm>
            <a:off x="660071" y="5593278"/>
            <a:ext cx="10514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Custom scopes can also be implemented i.e. @</a:t>
            </a:r>
            <a:r>
              <a:rPr lang="en-US" sz="2000" dirty="0" err="1"/>
              <a:t>SessionScope</a:t>
            </a:r>
            <a:r>
              <a:rPr lang="en-US" sz="2000" dirty="0"/>
              <a:t> for bean instances per Http Session</a:t>
            </a:r>
          </a:p>
        </p:txBody>
      </p:sp>
    </p:spTree>
    <p:extLst>
      <p:ext uri="{BB962C8B-B14F-4D97-AF65-F5344CB8AC3E}">
        <p14:creationId xmlns:p14="http://schemas.microsoft.com/office/powerpoint/2010/main" val="135579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B696-E712-594F-9F06-9DD65D4F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25E01-C930-4A4E-B059-83568A4B6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injecting classes from external libraries as Beans</a:t>
            </a:r>
          </a:p>
          <a:p>
            <a:r>
              <a:rPr lang="en-US" dirty="0"/>
              <a:t>Factory class is annotated with @Factory annotation</a:t>
            </a:r>
          </a:p>
          <a:p>
            <a:r>
              <a:rPr lang="en-US" dirty="0"/>
              <a:t>Provides one or more methods annotated with Bean scopes and returning Bean class instances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3EDA49-A62B-8E48-ADBB-333C37E3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072" y="3886365"/>
            <a:ext cx="42037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3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9A4C-153C-0C47-B8C0-60A450A5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Beans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C926-3318-8147-A7C7-AACE27D7C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Beans made available based on certain conditions</a:t>
            </a:r>
          </a:p>
          <a:p>
            <a:r>
              <a:rPr lang="en-US" dirty="0"/>
              <a:t>One or more conditions – specified with @Requires annotation</a:t>
            </a:r>
          </a:p>
          <a:p>
            <a:pPr lvl="1"/>
            <a:r>
              <a:rPr lang="en-US" dirty="0"/>
              <a:t>Availability of certain class in </a:t>
            </a:r>
            <a:r>
              <a:rPr lang="en-US" dirty="0" err="1"/>
              <a:t>classpath</a:t>
            </a:r>
            <a:endParaRPr lang="en-US" dirty="0"/>
          </a:p>
          <a:p>
            <a:pPr lvl="1"/>
            <a:r>
              <a:rPr lang="en-US" dirty="0"/>
              <a:t>Configuration value</a:t>
            </a:r>
          </a:p>
          <a:p>
            <a:pPr lvl="1"/>
            <a:r>
              <a:rPr lang="en-US" dirty="0"/>
              <a:t>Availability of another Bean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9160E9-E0A2-6748-AF5F-8F99C1F8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42" y="4170363"/>
            <a:ext cx="5943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1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477</Words>
  <Application>Microsoft Macintosh PowerPoint</Application>
  <PresentationFormat>Widescreen</PresentationFormat>
  <Paragraphs>97</Paragraphs>
  <Slides>13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Micronaut</vt:lpstr>
      <vt:lpstr>Agenda</vt:lpstr>
      <vt:lpstr>Micronaut IoC Internals</vt:lpstr>
      <vt:lpstr>Beans</vt:lpstr>
      <vt:lpstr>Bean Qualifiers</vt:lpstr>
      <vt:lpstr>Primary &amp; Secondary Beans</vt:lpstr>
      <vt:lpstr>Scopes</vt:lpstr>
      <vt:lpstr>Bean Factories</vt:lpstr>
      <vt:lpstr>Conditional Beans</vt:lpstr>
      <vt:lpstr>Bean Replacements</vt:lpstr>
      <vt:lpstr>Bean Lifecycle</vt:lpstr>
      <vt:lpstr>Bean Introspection &amp; Validation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Micronaut</dc:title>
  <dc:creator>Rajeswar Majumdar</dc:creator>
  <cp:lastModifiedBy>Rajeswar Majumdar</cp:lastModifiedBy>
  <cp:revision>51</cp:revision>
  <dcterms:created xsi:type="dcterms:W3CDTF">2023-02-05T04:55:23Z</dcterms:created>
  <dcterms:modified xsi:type="dcterms:W3CDTF">2023-02-05T10:45:12Z</dcterms:modified>
</cp:coreProperties>
</file>