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CF43-8AB1-A74E-93B0-D6D1C8629A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84AB-411B-2447-BBCF-F2C1E7D7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CF43-8AB1-A74E-93B0-D6D1C8629A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84AB-411B-2447-BBCF-F2C1E7D7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CF43-8AB1-A74E-93B0-D6D1C8629A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84AB-411B-2447-BBCF-F2C1E7D7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CF43-8AB1-A74E-93B0-D6D1C8629A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84AB-411B-2447-BBCF-F2C1E7D7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CF43-8AB1-A74E-93B0-D6D1C8629A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84AB-411B-2447-BBCF-F2C1E7D7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CF43-8AB1-A74E-93B0-D6D1C8629A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84AB-411B-2447-BBCF-F2C1E7D7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4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CF43-8AB1-A74E-93B0-D6D1C8629A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84AB-411B-2447-BBCF-F2C1E7D7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CF43-8AB1-A74E-93B0-D6D1C8629A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84AB-411B-2447-BBCF-F2C1E7D7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CF43-8AB1-A74E-93B0-D6D1C8629A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84AB-411B-2447-BBCF-F2C1E7D7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CF43-8AB1-A74E-93B0-D6D1C8629A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84AB-411B-2447-BBCF-F2C1E7D7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CF43-8AB1-A74E-93B0-D6D1C8629A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84AB-411B-2447-BBCF-F2C1E7D7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CF43-8AB1-A74E-93B0-D6D1C8629A65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184AB-411B-2447-BBCF-F2C1E7D7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smtClean="0">
                <a:latin typeface="Helvetica Neue"/>
                <a:cs typeface="Helvetica Neue"/>
              </a:rPr>
              <a:t> </a:t>
            </a:r>
            <a:r>
              <a:rPr lang="en-US" dirty="0" smtClean="0">
                <a:latin typeface="Helvetica Neue"/>
                <a:cs typeface="Helvetica Neue"/>
              </a:rPr>
              <a:t>CLASS PROFILE - UB MIS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DESCRIPTIVE STATASTICS ABOUT  CLASS COMPOSITION, ACADEMIC BACKGROUND, TEST SCORES, PRE- MIS INDUSTRY,GEOGRAPHIC BACKGROUND, EXPERIENCE. </a:t>
            </a:r>
            <a:endParaRPr lang="en-US" sz="16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9052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INSPIRATION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No Idea About Class Profile While Applying. 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UB MIS Current Class Profile Is On Par With Ivy League Business Schools On Rough Estimate.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This Would Help Future Aspirants and will boost our confidence too.</a:t>
            </a:r>
          </a:p>
          <a:p>
            <a:pPr marL="0" indent="0">
              <a:buNone/>
            </a:pP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3519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INFORMATION NEEDED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Demographic Data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Academic Data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Test Scores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Pre-MIS Background Data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Post-MIS Data </a:t>
            </a:r>
            <a:r>
              <a:rPr lang="en-US" i="1" dirty="0" smtClean="0">
                <a:latin typeface="Helvetica Neue"/>
                <a:cs typeface="Helvetica Neue"/>
              </a:rPr>
              <a:t>(Alumni)</a:t>
            </a:r>
          </a:p>
          <a:p>
            <a:pPr marL="0" indent="0">
              <a:buNone/>
            </a:pPr>
            <a:endParaRPr lang="en-US" dirty="0" smtClean="0">
              <a:latin typeface="Helvetica Neue"/>
              <a:cs typeface="Helvetica Neue"/>
            </a:endParaRPr>
          </a:p>
          <a:p>
            <a:endParaRPr lang="en-US" dirty="0" smtClean="0">
              <a:latin typeface="Helvetica Neue"/>
              <a:cs typeface="Helvetica Neue"/>
            </a:endParaRPr>
          </a:p>
          <a:p>
            <a:endParaRPr lang="en-US" dirty="0" smtClean="0">
              <a:latin typeface="Helvetica Neue"/>
              <a:cs typeface="Helvetica Neue"/>
            </a:endParaRP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5454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Question’s Answered?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Demographic Statistics Like Gender Ratio, Age Range And Class Composition.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Academic Statistics Like Undergrad. GPA, Background Of Admits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Test Score Statistics Like Percentile’s Of GRE ,TOEFL, GMAT, IELTS Of Admits.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Statistics On Pre And Post MIS Details.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7754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Expectation’s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A tab in UB MIS website about class profile.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All major educational sites recognition about the class profile, which pushes the value of our degree.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Unique qualities of the </a:t>
            </a:r>
            <a:r>
              <a:rPr lang="en-US" dirty="0" smtClean="0">
                <a:latin typeface="Helvetica Neue"/>
                <a:cs typeface="Helvetica Neue"/>
              </a:rPr>
              <a:t>individual’s </a:t>
            </a:r>
            <a:r>
              <a:rPr lang="en-US" dirty="0" smtClean="0">
                <a:latin typeface="Helvetica Neue"/>
                <a:cs typeface="Helvetica Neue"/>
              </a:rPr>
              <a:t>if need can be captured for class.</a:t>
            </a:r>
          </a:p>
          <a:p>
            <a:pPr marL="0" indent="0">
              <a:buNone/>
            </a:pPr>
            <a:endParaRPr lang="en-US" dirty="0" smtClean="0">
              <a:latin typeface="Helvetica Neue"/>
              <a:cs typeface="Helvetica Neue"/>
            </a:endParaRP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2611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177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CLASS PROFILE - UB MIS</vt:lpstr>
      <vt:lpstr>INSPIRATION</vt:lpstr>
      <vt:lpstr>INFORMATION NEEDED</vt:lpstr>
      <vt:lpstr>Question’s Answered?</vt:lpstr>
      <vt:lpstr>Expectation’s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 PROFILE- UB MIS</dc:title>
  <dc:creator>Raj Reddy</dc:creator>
  <cp:lastModifiedBy>Raj Reddy</cp:lastModifiedBy>
  <cp:revision>13</cp:revision>
  <dcterms:created xsi:type="dcterms:W3CDTF">2015-10-02T01:04:02Z</dcterms:created>
  <dcterms:modified xsi:type="dcterms:W3CDTF">2015-10-02T17:13:35Z</dcterms:modified>
</cp:coreProperties>
</file>