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229" r:id="rId2"/>
    <p:sldId id="1761" r:id="rId3"/>
    <p:sldId id="1750" r:id="rId4"/>
    <p:sldId id="1759" r:id="rId5"/>
    <p:sldId id="1757" r:id="rId6"/>
    <p:sldId id="1762" r:id="rId7"/>
    <p:sldId id="1746" r:id="rId8"/>
    <p:sldId id="1763" r:id="rId9"/>
    <p:sldId id="1728" r:id="rId10"/>
    <p:sldId id="16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47FAB-F84B-43C4-B032-F62B5CBF45F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3110B-273A-458B-8A8E-280F2BE4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2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6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5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3E95C-AD53-4121-AE49-AB4814992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A2DF-68A0-A73A-7E76-4F634E00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3D01E-E1D6-17D5-9722-F9CF4C1C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25A2-7931-C4AF-A069-81B95901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8521-A7F1-0767-69A1-99B63005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757D-1681-327E-DC84-DFD2A13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AF9A-EACC-5F2F-420D-3595F6DE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39817-C9F5-1B60-D3EF-21DFA1FF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2695-8AC6-CF1F-E669-A305A8B5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76-859E-444D-C7C9-717C83BC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88E5-4E55-EAD1-2B1F-CECBE770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4306F-AEF4-FE71-50FA-75537E094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EF45-66D1-A193-8607-BA9CE809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D664-FC14-6801-8B18-CDAC9D28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7B9D-C6E1-307F-1E19-1BEE7145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9215-F014-D316-850E-E16055F2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4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379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FC8AB6A1-27E9-4726-8EED-1379C2B79D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99EB2F96-A524-4376-ABC5-3FEBABEBAA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4109FF-31FD-44DD-9BFD-B595E095CC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76" y="1597537"/>
            <a:ext cx="4395264" cy="3523001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7200">
                <a:solidFill>
                  <a:schemeClr val="accent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492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copyr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404CCCA-4129-4663-91C0-1D86079B09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848CCB8-4740-4B43-BCEF-5A546C1195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 Only op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ADD3D0-1D2B-4AC5-BA58-F6A09445C4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Insert Main Title at 36pt min 30pt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E9FBB69-527E-4AE9-88C4-14D5F4EEA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7474492-5E22-4BB4-9673-FCDFCF02A2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bg>
      <p:bgPr>
        <a:solidFill>
          <a:srgbClr val="75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739" y="2762278"/>
            <a:ext cx="11474082" cy="1333454"/>
          </a:xfrm>
        </p:spPr>
        <p:txBody>
          <a:bodyPr anchor="ctr">
            <a:spAutoFit/>
          </a:bodyPr>
          <a:lstStyle>
            <a:lvl1pPr algn="ctr">
              <a:lnSpc>
                <a:spcPct val="70000"/>
              </a:lnSpc>
              <a:spcBef>
                <a:spcPts val="0"/>
              </a:spcBef>
              <a:defRPr sz="5999" b="1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INSERT MAIN TITLE 60PT MIN 36PT MAX 3 LINES</a:t>
            </a:r>
          </a:p>
        </p:txBody>
      </p:sp>
    </p:spTree>
    <p:extLst>
      <p:ext uri="{BB962C8B-B14F-4D97-AF65-F5344CB8AC3E}">
        <p14:creationId xmlns:p14="http://schemas.microsoft.com/office/powerpoint/2010/main" val="404693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786CE6AE-52E3-42E0-8526-5B73F01B072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5172" y="3719483"/>
            <a:ext cx="3252963" cy="2386400"/>
          </a:xfrm>
        </p:spPr>
        <p:txBody>
          <a:bodyPr tIns="0"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09A35F7-46B1-4A70-8662-82AD3EE1FB9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35575" y="3719482"/>
            <a:ext cx="3241645" cy="2386400"/>
          </a:xfrm>
        </p:spPr>
        <p:txBody>
          <a:bodyPr tIns="0"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9" name="Shape 427">
            <a:extLst>
              <a:ext uri="{FF2B5EF4-FFF2-40B4-BE49-F238E27FC236}">
                <a16:creationId xmlns:a16="http://schemas.microsoft.com/office/drawing/2014/main" id="{BDD7ACE7-8334-4E3D-A30A-5F494F88FD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25171" y="2776672"/>
            <a:ext cx="3274117" cy="81581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599" b="1" spc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0" name="Shape 427">
            <a:extLst>
              <a:ext uri="{FF2B5EF4-FFF2-40B4-BE49-F238E27FC236}">
                <a16:creationId xmlns:a16="http://schemas.microsoft.com/office/drawing/2014/main" id="{0A34310F-7D09-4040-B8C9-90E2A6BBF94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035574" y="2776670"/>
            <a:ext cx="3262798" cy="81581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599" b="1" spc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4A5A31AA-95E6-42DC-BA94-5D8BA2CD03E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636022" y="3719482"/>
            <a:ext cx="3241645" cy="2386400"/>
          </a:xfrm>
        </p:spPr>
        <p:txBody>
          <a:bodyPr tIns="0"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12" name="Shape 427">
            <a:extLst>
              <a:ext uri="{FF2B5EF4-FFF2-40B4-BE49-F238E27FC236}">
                <a16:creationId xmlns:a16="http://schemas.microsoft.com/office/drawing/2014/main" id="{E795A76A-FC14-48D3-A198-D1052167926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636022" y="2776670"/>
            <a:ext cx="3262798" cy="81581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599" b="1" spc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Caption text here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514CE6BD-A8D2-4D9A-AF16-CE28B43B7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170" y="296864"/>
            <a:ext cx="7326593" cy="150193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Insert Main Title </a:t>
            </a:r>
            <a:br>
              <a:rPr lang="en-US" dirty="0"/>
            </a:br>
            <a:r>
              <a:rPr lang="en-US" dirty="0"/>
              <a:t>at 36pt min 30pt</a:t>
            </a:r>
            <a:endParaRPr lang="en-GB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15DB6AD0-E976-42CC-B3B3-CCEA3FF5F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537399"/>
            <a:ext cx="4141956" cy="161962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lang="en-US" sz="800" b="0" i="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r>
              <a:rPr lang="en-GB" dirty="0"/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47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7A24-48DF-13C6-4F65-40BC0DC9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D734-A1CB-77C1-EBAD-51CAEEA0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523C-9FE9-72D5-4099-4A6A5FF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FDBA-88AE-3A7A-7C36-795E0606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4DB4-19EE-2B7F-B4F0-92C3AC22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4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D9AF-6B50-EA13-6F8C-4845D67D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85BD-6F90-F622-E0C2-0F4DE9BFD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4447-C62F-A297-462B-3F1C4006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13C6-134E-D0D8-63AF-FE318ABB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3710-6334-79F3-ABBF-27FA8C96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863E-8560-1FAD-7D82-08AB0E62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D817-BD9E-84A7-9354-A446BFF74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67090-19F9-C9DB-6440-052DA7A2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D3A99-8BD7-C040-9243-17914CF2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0A175-7012-A9C0-E4BC-017A2C89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5E1B5-8EAC-BE9E-2883-55B5B6F5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9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61FA-2C30-99AE-5B7D-18E5107F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485A-A81D-8426-9162-D7A49FA2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6B710-1329-257A-5705-B6C4B0B3F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16D19-5C7F-CDEE-F026-DEECF31E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1756-EE6B-C4B9-5E10-00A46002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41EEE-8C71-EE65-7186-B4BC194D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DF81C-EB17-CF27-F5ED-A3261F96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D60EB-5E51-C87C-9C45-C75C76EB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DB81-499F-F36B-D44F-AA7B2F82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BBB51-F220-8F7F-3188-C69F6F3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2B1A1-1B58-28F5-D33D-ACA074EE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C84A3-BAF7-FF91-AAD1-3D167165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0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DB23C-A18B-6284-0DFA-1035DA7E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D6951-8120-1D36-6911-F733989A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CACF-6653-4DFB-4188-8E34C4AD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BF02-62DE-A909-FE09-36DD25FA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67EA-A295-918D-0505-D57FE91C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6906C-5F1C-6638-FD01-3DF83446D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69B6-A947-E2F8-564D-C24A9F74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186EB-83ED-2D34-2ABC-E4BDE407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51E29-3359-F1BF-BC9B-0EDDA541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1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7365-9D92-E95D-AE2B-BEEA6BA6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767CF-C614-9817-4E1B-904BDEF3E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41F12-25FA-70D4-1591-0DE17FA8E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BC2A-0171-3280-8345-83F088EC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97819-EC05-81E2-4C42-2D238042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C4AA5-2B85-63A8-F379-926BBA36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5CDC9-7CEB-69C7-C599-12986871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26EC-F819-6C65-A115-67996F2C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25C5-DD8A-F6BD-FC3B-A8E5CC23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CAD6-C3CD-4309-838D-0D53BF603D8E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6C09F-5B1E-9DD9-AAF3-651DD1A3D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9640-3452-E48C-7CF4-63EBE7AF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DE14-AC2B-4A8E-A0A9-A5AB3FF3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1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DA6952FC-59E4-41B4-B41E-79F5D3F2E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24549" y="3725035"/>
            <a:ext cx="1572616" cy="699189"/>
          </a:xfrm>
        </p:spPr>
        <p:txBody>
          <a:bodyPr/>
          <a:lstStyle/>
          <a:p>
            <a:r>
              <a:rPr lang="en-GB" dirty="0"/>
              <a:t>04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E1503D0-C3D2-4E3B-BE26-4F3950FF2EC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GB" dirty="0"/>
              <a:t>01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0D96D642-4F7E-45EA-8878-7ADF6873C3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GB" dirty="0"/>
              <a:t>02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4BCC811B-43D8-486B-A271-EB0D10BA7E3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410718" y="3746302"/>
            <a:ext cx="1572616" cy="699189"/>
          </a:xfrm>
        </p:spPr>
        <p:txBody>
          <a:bodyPr/>
          <a:lstStyle/>
          <a:p>
            <a:r>
              <a:rPr lang="en-GB" dirty="0"/>
              <a:t>03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4E8ECB21-4B6C-4EDA-9809-FF45F7B2B7C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lvl="0"/>
            <a:r>
              <a:rPr lang="en-US" dirty="0"/>
              <a:t>Architecture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90120A2D-8F17-4738-A762-65E8570F225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824548" y="2288696"/>
            <a:ext cx="1795921" cy="83314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API GATEWAY 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458A9EF8-95EC-47C6-97D0-2844AE3F1F8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410715" y="4427884"/>
            <a:ext cx="1983711" cy="833145"/>
          </a:xfrm>
        </p:spPr>
        <p:txBody>
          <a:bodyPr/>
          <a:lstStyle/>
          <a:p>
            <a:pPr lvl="0"/>
            <a:r>
              <a:rPr lang="en-US" dirty="0"/>
              <a:t>Services/Tools 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1FDD96D7-098F-4EFA-876E-0746F967F4B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816295" y="4424224"/>
            <a:ext cx="1580870" cy="83314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Deliverables</a:t>
            </a:r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1839218A-1BB8-42C1-BC8F-117DC6EFA37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40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2A76123-5843-43D5-AB0A-115B209BD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776" y="3996299"/>
            <a:ext cx="4395264" cy="1124239"/>
          </a:xfrm>
        </p:spPr>
        <p:txBody>
          <a:bodyPr/>
          <a:lstStyle/>
          <a:p>
            <a:r>
              <a:rPr lang="en-GB" dirty="0">
                <a:solidFill>
                  <a:srgbClr val="86BC25"/>
                </a:solidFill>
              </a:rPr>
              <a:t>Agenda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866FFA-7037-4E10-A6B1-26BFC043DE88}"/>
              </a:ext>
            </a:extLst>
          </p:cNvPr>
          <p:cNvCxnSpPr>
            <a:cxnSpLocks/>
          </p:cNvCxnSpPr>
          <p:nvPr/>
        </p:nvCxnSpPr>
        <p:spPr>
          <a:xfrm rot="16200000">
            <a:off x="6962846" y="4660410"/>
            <a:ext cx="12932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61CE9C-AD27-429C-A685-5861DA10A294}"/>
              </a:ext>
            </a:extLst>
          </p:cNvPr>
          <p:cNvCxnSpPr>
            <a:cxnSpLocks/>
          </p:cNvCxnSpPr>
          <p:nvPr/>
        </p:nvCxnSpPr>
        <p:spPr>
          <a:xfrm rot="16200000">
            <a:off x="4540757" y="2501914"/>
            <a:ext cx="12932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087F1C-64B1-4A8D-8CBE-2850FF200027}"/>
              </a:ext>
            </a:extLst>
          </p:cNvPr>
          <p:cNvCxnSpPr>
            <a:cxnSpLocks/>
          </p:cNvCxnSpPr>
          <p:nvPr/>
        </p:nvCxnSpPr>
        <p:spPr>
          <a:xfrm rot="16200000">
            <a:off x="6954590" y="2501914"/>
            <a:ext cx="12932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08EB7A-4C2E-42E7-933E-B423DA2A34EA}"/>
              </a:ext>
            </a:extLst>
          </p:cNvPr>
          <p:cNvCxnSpPr>
            <a:cxnSpLocks/>
          </p:cNvCxnSpPr>
          <p:nvPr/>
        </p:nvCxnSpPr>
        <p:spPr>
          <a:xfrm rot="16200000">
            <a:off x="4540758" y="4642944"/>
            <a:ext cx="12932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B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9309" y="2970382"/>
            <a:ext cx="11466946" cy="917239"/>
          </a:xfrm>
        </p:spPr>
        <p:txBody>
          <a:bodyPr/>
          <a:lstStyle/>
          <a:p>
            <a:pPr marL="0" indent="0">
              <a:buNone/>
            </a:pPr>
            <a:r>
              <a:rPr lang="en-US" sz="7199" dirty="0"/>
              <a:t>THANK YOU!</a:t>
            </a:r>
            <a:endParaRPr lang="en-AU" sz="7199" dirty="0"/>
          </a:p>
        </p:txBody>
      </p:sp>
    </p:spTree>
    <p:extLst>
      <p:ext uri="{BB962C8B-B14F-4D97-AF65-F5344CB8AC3E}">
        <p14:creationId xmlns:p14="http://schemas.microsoft.com/office/powerpoint/2010/main" val="401195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8629D1-7ABC-417B-AB4F-D58DBFC453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33"/>
            <a:ext cx="12187238" cy="6855321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63536E6-52F4-427E-976F-9C7B0F144008}"/>
              </a:ext>
            </a:extLst>
          </p:cNvPr>
          <p:cNvSpPr txBox="1">
            <a:spLocks/>
          </p:cNvSpPr>
          <p:nvPr/>
        </p:nvSpPr>
        <p:spPr>
          <a:xfrm>
            <a:off x="1273082" y="959675"/>
            <a:ext cx="2183539" cy="1468565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2200" b="1" kern="1200" cap="none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94"/>
            <a:r>
              <a:rPr lang="en-GB" sz="12198" dirty="0">
                <a:solidFill>
                  <a:srgbClr val="86BC25"/>
                </a:solidFill>
                <a:latin typeface="Arial Black"/>
              </a:rPr>
              <a:t>01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8E4AC31-3A1E-446E-88AC-CCA0E75128DD}"/>
              </a:ext>
            </a:extLst>
          </p:cNvPr>
          <p:cNvSpPr txBox="1">
            <a:spLocks/>
          </p:cNvSpPr>
          <p:nvPr/>
        </p:nvSpPr>
        <p:spPr>
          <a:xfrm>
            <a:off x="1273082" y="2036783"/>
            <a:ext cx="5605238" cy="971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6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933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b="1" dirty="0">
                <a:solidFill>
                  <a:srgbClr val="86BC25"/>
                </a:solidFill>
                <a:latin typeface="Graphik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3799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2F0221-633B-7952-2EB0-D2E532ABB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20725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3" descr="A picture containing indoor, sitting, table, apple&#10;&#10;Description automatically generated">
            <a:extLst>
              <a:ext uri="{FF2B5EF4-FFF2-40B4-BE49-F238E27FC236}">
                <a16:creationId xmlns:a16="http://schemas.microsoft.com/office/drawing/2014/main" id="{60F3D11B-BC36-437F-87D9-817E5456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" r="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63536E6-52F4-427E-976F-9C7B0F144008}"/>
              </a:ext>
            </a:extLst>
          </p:cNvPr>
          <p:cNvSpPr txBox="1">
            <a:spLocks/>
          </p:cNvSpPr>
          <p:nvPr/>
        </p:nvSpPr>
        <p:spPr>
          <a:xfrm>
            <a:off x="1273082" y="959675"/>
            <a:ext cx="2183539" cy="1468565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2200" b="1" kern="1200" cap="none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94"/>
            <a:r>
              <a:rPr lang="en-GB" sz="12198" dirty="0">
                <a:solidFill>
                  <a:srgbClr val="86BC25"/>
                </a:solidFill>
                <a:latin typeface="Arial Black"/>
              </a:rPr>
              <a:t>02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8E4AC31-3A1E-446E-88AC-CCA0E75128DD}"/>
              </a:ext>
            </a:extLst>
          </p:cNvPr>
          <p:cNvSpPr txBox="1">
            <a:spLocks/>
          </p:cNvSpPr>
          <p:nvPr/>
        </p:nvSpPr>
        <p:spPr>
          <a:xfrm>
            <a:off x="1273082" y="2036783"/>
            <a:ext cx="5605238" cy="971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6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933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b="1" dirty="0">
                <a:solidFill>
                  <a:srgbClr val="86BC25"/>
                </a:solidFill>
                <a:latin typeface="Graphik"/>
              </a:rPr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20028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2AC8D7B-F45C-43A5-9EA4-FAE9B3F9D30E}"/>
              </a:ext>
            </a:extLst>
          </p:cNvPr>
          <p:cNvSpPr txBox="1">
            <a:spLocks/>
          </p:cNvSpPr>
          <p:nvPr/>
        </p:nvSpPr>
        <p:spPr>
          <a:xfrm>
            <a:off x="3293381" y="195783"/>
            <a:ext cx="5605238" cy="7416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6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933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b="1" dirty="0">
                <a:solidFill>
                  <a:srgbClr val="86BC25"/>
                </a:solidFill>
                <a:latin typeface="Graphik"/>
              </a:rPr>
              <a:t>API GATEWAY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ED083-63B0-79F9-4BF0-B622B015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004887"/>
            <a:ext cx="94297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E37039-1CFC-43CD-85D6-14F73CC1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82946" cy="6859589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63536E6-52F4-427E-976F-9C7B0F144008}"/>
              </a:ext>
            </a:extLst>
          </p:cNvPr>
          <p:cNvSpPr txBox="1">
            <a:spLocks/>
          </p:cNvSpPr>
          <p:nvPr/>
        </p:nvSpPr>
        <p:spPr>
          <a:xfrm>
            <a:off x="1273082" y="959675"/>
            <a:ext cx="2183539" cy="1468565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2200" b="1" kern="1200" cap="none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94"/>
            <a:r>
              <a:rPr lang="en-GB" sz="12198" dirty="0">
                <a:solidFill>
                  <a:srgbClr val="86BC25"/>
                </a:solidFill>
                <a:latin typeface="Arial Black"/>
              </a:rPr>
              <a:t>03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8E4AC31-3A1E-446E-88AC-CCA0E75128DD}"/>
              </a:ext>
            </a:extLst>
          </p:cNvPr>
          <p:cNvSpPr txBox="1">
            <a:spLocks/>
          </p:cNvSpPr>
          <p:nvPr/>
        </p:nvSpPr>
        <p:spPr>
          <a:xfrm>
            <a:off x="1273082" y="2036783"/>
            <a:ext cx="5605238" cy="971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6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933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b="1" dirty="0">
                <a:solidFill>
                  <a:srgbClr val="86BC25"/>
                </a:solidFill>
                <a:latin typeface="Graphik"/>
              </a:rPr>
              <a:t>Services/Tools</a:t>
            </a:r>
          </a:p>
          <a:p>
            <a:endParaRPr lang="en-GB" sz="4000" b="1" dirty="0">
              <a:solidFill>
                <a:srgbClr val="86BC25"/>
              </a:solidFill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57891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70CF5-6A36-4996-8FCA-4F4F5D617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35866" y="6519009"/>
            <a:ext cx="385711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70C1D0F-6E54-408D-8CF4-9FA3483284A8}"/>
              </a:ext>
            </a:extLst>
          </p:cNvPr>
          <p:cNvSpPr txBox="1">
            <a:spLocks/>
          </p:cNvSpPr>
          <p:nvPr/>
        </p:nvSpPr>
        <p:spPr>
          <a:xfrm>
            <a:off x="1548832" y="2947633"/>
            <a:ext cx="174380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Github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2D9DB44-9F47-4AD9-AF98-5A43AD579164}"/>
              </a:ext>
            </a:extLst>
          </p:cNvPr>
          <p:cNvSpPr txBox="1">
            <a:spLocks/>
          </p:cNvSpPr>
          <p:nvPr/>
        </p:nvSpPr>
        <p:spPr>
          <a:xfrm>
            <a:off x="9115283" y="2836833"/>
            <a:ext cx="174380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+mj-lt"/>
                <a:cs typeface="Arial" charset="0"/>
              </a:rPr>
              <a:t>Identity and Access Management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EBCA7E-8437-4EC4-9524-45EB2891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793" y="1675822"/>
            <a:ext cx="518787" cy="809308"/>
          </a:xfrm>
          <a:prstGeom prst="rect">
            <a:avLst/>
          </a:prstGeom>
        </p:spPr>
      </p:pic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4B2A6883-8BE8-4ECD-8E9C-EC0B24C7804F}"/>
              </a:ext>
            </a:extLst>
          </p:cNvPr>
          <p:cNvSpPr txBox="1">
            <a:spLocks/>
          </p:cNvSpPr>
          <p:nvPr/>
        </p:nvSpPr>
        <p:spPr>
          <a:xfrm>
            <a:off x="1548832" y="5880350"/>
            <a:ext cx="174380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Lambda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D3C7C83-A57A-4E73-A46F-8AB4790E7295}"/>
              </a:ext>
            </a:extLst>
          </p:cNvPr>
          <p:cNvSpPr txBox="1">
            <a:spLocks/>
          </p:cNvSpPr>
          <p:nvPr/>
        </p:nvSpPr>
        <p:spPr>
          <a:xfrm>
            <a:off x="9115283" y="5880348"/>
            <a:ext cx="174380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+mj-lt"/>
                <a:cs typeface="Arial" charset="0"/>
              </a:rPr>
              <a:t>SNS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7DDB770C-87E6-4394-B22E-9F42A867E11E}"/>
              </a:ext>
            </a:extLst>
          </p:cNvPr>
          <p:cNvSpPr txBox="1">
            <a:spLocks/>
          </p:cNvSpPr>
          <p:nvPr/>
        </p:nvSpPr>
        <p:spPr>
          <a:xfrm>
            <a:off x="3984462" y="5880350"/>
            <a:ext cx="174380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rgbClr val="000000"/>
                </a:solidFill>
                <a:latin typeface="+mj-lt"/>
                <a:cs typeface="Arial" charset="0"/>
              </a:rPr>
              <a:t>Cloudwatch</a:t>
            </a:r>
            <a:endParaRPr lang="en-US" sz="1600" b="1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47212B90-F43F-4088-8295-5BFD89E46941}"/>
              </a:ext>
            </a:extLst>
          </p:cNvPr>
          <p:cNvSpPr txBox="1">
            <a:spLocks/>
          </p:cNvSpPr>
          <p:nvPr/>
        </p:nvSpPr>
        <p:spPr>
          <a:xfrm>
            <a:off x="6831415" y="5880349"/>
            <a:ext cx="174380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+mj-lt"/>
                <a:cs typeface="Arial" charset="0"/>
              </a:rPr>
              <a:t>CloudFormation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2151984-E906-4F1E-8F34-0A101F32A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898" y="4608539"/>
            <a:ext cx="851021" cy="9077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F916DB4-3FB4-407B-9078-3012965B7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939" y="4628561"/>
            <a:ext cx="806491" cy="75568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16030EE-6976-419F-9BFC-143864DC5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864" y="4641010"/>
            <a:ext cx="736792" cy="7859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608441-2137-47F0-B6FC-0F67043A5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854" y="4575921"/>
            <a:ext cx="838060" cy="795735"/>
          </a:xfrm>
          <a:prstGeom prst="rect">
            <a:avLst/>
          </a:prstGeom>
        </p:spPr>
      </p:pic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2C74A9AA-D9EF-499C-9A3B-BDB488798858}"/>
              </a:ext>
            </a:extLst>
          </p:cNvPr>
          <p:cNvSpPr txBox="1">
            <a:spLocks/>
          </p:cNvSpPr>
          <p:nvPr/>
        </p:nvSpPr>
        <p:spPr>
          <a:xfrm>
            <a:off x="2984870" y="14371"/>
            <a:ext cx="6222260" cy="741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6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933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b="1" dirty="0">
                <a:solidFill>
                  <a:srgbClr val="86BC25"/>
                </a:solidFill>
                <a:latin typeface="Graphik"/>
              </a:rPr>
              <a:t>Tools/AWS Services used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636E1FD-A030-5FCA-A01F-226CDBDB0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49" y="1675822"/>
            <a:ext cx="851021" cy="85102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2020748-D5A9-22C2-67F9-B3291744D45D}"/>
              </a:ext>
            </a:extLst>
          </p:cNvPr>
          <p:cNvSpPr txBox="1">
            <a:spLocks/>
          </p:cNvSpPr>
          <p:nvPr/>
        </p:nvSpPr>
        <p:spPr>
          <a:xfrm>
            <a:off x="3955356" y="2985802"/>
            <a:ext cx="174380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AWS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CodePipeline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44FAD0DB-4EF0-95D1-B1C1-B4A86CBBB4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49" y="1701923"/>
            <a:ext cx="851021" cy="851021"/>
          </a:xfrm>
          <a:prstGeom prst="rect">
            <a:avLst/>
          </a:prstGeom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8AFEA01-B689-4594-56C7-6FD2B87C8F14}"/>
              </a:ext>
            </a:extLst>
          </p:cNvPr>
          <p:cNvSpPr txBox="1">
            <a:spLocks/>
          </p:cNvSpPr>
          <p:nvPr/>
        </p:nvSpPr>
        <p:spPr>
          <a:xfrm>
            <a:off x="6516630" y="2985801"/>
            <a:ext cx="174380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20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-270000" algn="l" defTabSz="914400" rtl="0" eaLnBrk="1" latinLnBrk="0" hangingPunct="1">
              <a:spcBef>
                <a:spcPct val="20000"/>
              </a:spcBef>
              <a:buFont typeface="Lucida Grande CE"/>
              <a:buChar char="–"/>
              <a:defRPr sz="16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AWS API GATEWAY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3E43687-51EB-BF86-832A-0D95A2733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10" y="1639282"/>
            <a:ext cx="845848" cy="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6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DEDD-16FA-4BF2-B7CD-D98443D77A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735"/>
            <a:ext cx="12187238" cy="6857163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63536E6-52F4-427E-976F-9C7B0F144008}"/>
              </a:ext>
            </a:extLst>
          </p:cNvPr>
          <p:cNvSpPr txBox="1">
            <a:spLocks/>
          </p:cNvSpPr>
          <p:nvPr/>
        </p:nvSpPr>
        <p:spPr>
          <a:xfrm>
            <a:off x="1273082" y="959675"/>
            <a:ext cx="2183539" cy="1468565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2200" b="1" kern="1200" cap="none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94"/>
            <a:r>
              <a:rPr lang="en-GB" sz="12198" dirty="0">
                <a:solidFill>
                  <a:srgbClr val="86BC25"/>
                </a:solidFill>
                <a:latin typeface="Arial Black"/>
              </a:rPr>
              <a:t>04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8E4AC31-3A1E-446E-88AC-CCA0E75128DD}"/>
              </a:ext>
            </a:extLst>
          </p:cNvPr>
          <p:cNvSpPr txBox="1">
            <a:spLocks/>
          </p:cNvSpPr>
          <p:nvPr/>
        </p:nvSpPr>
        <p:spPr>
          <a:xfrm>
            <a:off x="1273082" y="2036783"/>
            <a:ext cx="5605238" cy="971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6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2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Graphik Regular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933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12188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b="1" dirty="0">
                <a:solidFill>
                  <a:srgbClr val="86BC25"/>
                </a:solidFill>
                <a:latin typeface="Graphik"/>
              </a:rPr>
              <a:t>Deliverables</a:t>
            </a:r>
          </a:p>
          <a:p>
            <a:endParaRPr lang="en-GB" sz="4000" b="1" dirty="0">
              <a:solidFill>
                <a:srgbClr val="86BC25"/>
              </a:solidFill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05868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E6E7C-8D88-4833-89F1-91C989E9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fld id="{4F9AC08D-23A9-440E-BCB9-AA1E9877CC38}" type="slidenum">
              <a:rPr lang="en-US">
                <a:solidFill>
                  <a:srgbClr val="000000">
                    <a:alpha val="50000"/>
                  </a:srgbClr>
                </a:solidFill>
              </a:rPr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>
              <a:solidFill>
                <a:srgbClr val="000000">
                  <a:alpha val="50000"/>
                </a:srgb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3D67-67D1-45D3-8DCC-2D200AE20A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3114" y="3719483"/>
            <a:ext cx="3845157" cy="500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https://github.com/rajgaurav603/deloitte-api-replace-word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4E23-E7CA-44E9-9E4C-63EA1E3C166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503677" y="3719482"/>
            <a:ext cx="5329408" cy="23864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https://fzhq3vslv0.execute-api.ap-south-1.amazonaws.com/live/api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6BD78-4CF5-4F03-8539-70CC90FA1CE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3113" y="2776672"/>
            <a:ext cx="3262725" cy="81581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86BC25"/>
                </a:solidFill>
              </a:rPr>
              <a:t>Github</a:t>
            </a:r>
            <a:r>
              <a:rPr lang="en-GB" dirty="0">
                <a:solidFill>
                  <a:srgbClr val="86BC25"/>
                </a:solidFill>
              </a:rPr>
              <a:t> Link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2A535-86C0-4D78-B365-6A6A8D6ABAB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03676" y="2776670"/>
            <a:ext cx="3262798" cy="81581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86BC25"/>
                </a:solidFill>
              </a:rPr>
              <a:t>API URL</a:t>
            </a:r>
          </a:p>
        </p:txBody>
      </p:sp>
      <p:grpSp>
        <p:nvGrpSpPr>
          <p:cNvPr id="39" name="Group 128">
            <a:extLst>
              <a:ext uri="{FF2B5EF4-FFF2-40B4-BE49-F238E27FC236}">
                <a16:creationId xmlns:a16="http://schemas.microsoft.com/office/drawing/2014/main" id="{91AEAC72-7262-409C-BAC8-402B381A1B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3113" y="2060615"/>
            <a:ext cx="995327" cy="932972"/>
            <a:chOff x="5686" y="1950"/>
            <a:chExt cx="440" cy="411"/>
          </a:xfrm>
          <a:solidFill>
            <a:schemeClr val="accent4"/>
          </a:solidFill>
        </p:grpSpPr>
        <p:sp>
          <p:nvSpPr>
            <p:cNvPr id="40" name="Freeform 129">
              <a:extLst>
                <a:ext uri="{FF2B5EF4-FFF2-40B4-BE49-F238E27FC236}">
                  <a16:creationId xmlns:a16="http://schemas.microsoft.com/office/drawing/2014/main" id="{4E00D7D2-E535-4030-AEC9-5B62F688C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6" y="2183"/>
              <a:ext cx="91" cy="163"/>
            </a:xfrm>
            <a:custGeom>
              <a:avLst/>
              <a:gdLst>
                <a:gd name="T0" fmla="*/ 54 w 60"/>
                <a:gd name="T1" fmla="*/ 109 h 109"/>
                <a:gd name="T2" fmla="*/ 6 w 60"/>
                <a:gd name="T3" fmla="*/ 109 h 109"/>
                <a:gd name="T4" fmla="*/ 0 w 60"/>
                <a:gd name="T5" fmla="*/ 103 h 109"/>
                <a:gd name="T6" fmla="*/ 0 w 60"/>
                <a:gd name="T7" fmla="*/ 6 h 109"/>
                <a:gd name="T8" fmla="*/ 6 w 60"/>
                <a:gd name="T9" fmla="*/ 0 h 109"/>
                <a:gd name="T10" fmla="*/ 54 w 60"/>
                <a:gd name="T11" fmla="*/ 0 h 109"/>
                <a:gd name="T12" fmla="*/ 60 w 60"/>
                <a:gd name="T13" fmla="*/ 6 h 109"/>
                <a:gd name="T14" fmla="*/ 60 w 60"/>
                <a:gd name="T15" fmla="*/ 103 h 109"/>
                <a:gd name="T16" fmla="*/ 54 w 60"/>
                <a:gd name="T17" fmla="*/ 109 h 109"/>
                <a:gd name="T18" fmla="*/ 12 w 60"/>
                <a:gd name="T19" fmla="*/ 97 h 109"/>
                <a:gd name="T20" fmla="*/ 48 w 60"/>
                <a:gd name="T21" fmla="*/ 97 h 109"/>
                <a:gd name="T22" fmla="*/ 48 w 60"/>
                <a:gd name="T23" fmla="*/ 12 h 109"/>
                <a:gd name="T24" fmla="*/ 12 w 60"/>
                <a:gd name="T25" fmla="*/ 12 h 109"/>
                <a:gd name="T26" fmla="*/ 12 w 60"/>
                <a:gd name="T27" fmla="*/ 9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9">
                  <a:moveTo>
                    <a:pt x="54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6"/>
                    <a:pt x="57" y="109"/>
                    <a:pt x="54" y="109"/>
                  </a:cubicBezTo>
                  <a:close/>
                  <a:moveTo>
                    <a:pt x="12" y="97"/>
                  </a:moveTo>
                  <a:cubicBezTo>
                    <a:pt x="48" y="97"/>
                    <a:pt x="48" y="97"/>
                    <a:pt x="48" y="9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6BC25"/>
                </a:solidFill>
                <a:latin typeface="+mn-lt"/>
              </a:endParaRPr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19E1CE14-03D4-4F56-A13C-B1485EF15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2231"/>
              <a:ext cx="369" cy="130"/>
            </a:xfrm>
            <a:custGeom>
              <a:avLst/>
              <a:gdLst>
                <a:gd name="T0" fmla="*/ 105 w 241"/>
                <a:gd name="T1" fmla="*/ 87 h 87"/>
                <a:gd name="T2" fmla="*/ 40 w 241"/>
                <a:gd name="T3" fmla="*/ 70 h 87"/>
                <a:gd name="T4" fmla="*/ 5 w 241"/>
                <a:gd name="T5" fmla="*/ 58 h 87"/>
                <a:gd name="T6" fmla="*/ 1 w 241"/>
                <a:gd name="T7" fmla="*/ 50 h 87"/>
                <a:gd name="T8" fmla="*/ 9 w 241"/>
                <a:gd name="T9" fmla="*/ 46 h 87"/>
                <a:gd name="T10" fmla="*/ 44 w 241"/>
                <a:gd name="T11" fmla="*/ 58 h 87"/>
                <a:gd name="T12" fmla="*/ 173 w 241"/>
                <a:gd name="T13" fmla="*/ 47 h 87"/>
                <a:gd name="T14" fmla="*/ 224 w 241"/>
                <a:gd name="T15" fmla="*/ 21 h 87"/>
                <a:gd name="T16" fmla="*/ 201 w 241"/>
                <a:gd name="T17" fmla="*/ 16 h 87"/>
                <a:gd name="T18" fmla="*/ 148 w 241"/>
                <a:gd name="T19" fmla="*/ 34 h 87"/>
                <a:gd name="T20" fmla="*/ 140 w 241"/>
                <a:gd name="T21" fmla="*/ 30 h 87"/>
                <a:gd name="T22" fmla="*/ 144 w 241"/>
                <a:gd name="T23" fmla="*/ 22 h 87"/>
                <a:gd name="T24" fmla="*/ 197 w 241"/>
                <a:gd name="T25" fmla="*/ 4 h 87"/>
                <a:gd name="T26" fmla="*/ 239 w 241"/>
                <a:gd name="T27" fmla="*/ 18 h 87"/>
                <a:gd name="T28" fmla="*/ 241 w 241"/>
                <a:gd name="T29" fmla="*/ 23 h 87"/>
                <a:gd name="T30" fmla="*/ 238 w 241"/>
                <a:gd name="T31" fmla="*/ 28 h 87"/>
                <a:gd name="T32" fmla="*/ 179 w 241"/>
                <a:gd name="T33" fmla="*/ 58 h 87"/>
                <a:gd name="T34" fmla="*/ 105 w 241"/>
                <a:gd name="T3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1" h="87">
                  <a:moveTo>
                    <a:pt x="105" y="87"/>
                  </a:moveTo>
                  <a:cubicBezTo>
                    <a:pt x="89" y="87"/>
                    <a:pt x="72" y="81"/>
                    <a:pt x="40" y="70"/>
                  </a:cubicBezTo>
                  <a:cubicBezTo>
                    <a:pt x="30" y="66"/>
                    <a:pt x="19" y="62"/>
                    <a:pt x="5" y="58"/>
                  </a:cubicBezTo>
                  <a:cubicBezTo>
                    <a:pt x="2" y="57"/>
                    <a:pt x="0" y="53"/>
                    <a:pt x="1" y="50"/>
                  </a:cubicBezTo>
                  <a:cubicBezTo>
                    <a:pt x="2" y="47"/>
                    <a:pt x="6" y="45"/>
                    <a:pt x="9" y="46"/>
                  </a:cubicBezTo>
                  <a:cubicBezTo>
                    <a:pt x="22" y="51"/>
                    <a:pt x="34" y="55"/>
                    <a:pt x="44" y="58"/>
                  </a:cubicBezTo>
                  <a:cubicBezTo>
                    <a:pt x="110" y="81"/>
                    <a:pt x="110" y="81"/>
                    <a:pt x="173" y="47"/>
                  </a:cubicBezTo>
                  <a:cubicBezTo>
                    <a:pt x="187" y="40"/>
                    <a:pt x="204" y="31"/>
                    <a:pt x="224" y="21"/>
                  </a:cubicBezTo>
                  <a:cubicBezTo>
                    <a:pt x="215" y="14"/>
                    <a:pt x="209" y="14"/>
                    <a:pt x="201" y="16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5" y="35"/>
                    <a:pt x="141" y="33"/>
                    <a:pt x="140" y="30"/>
                  </a:cubicBezTo>
                  <a:cubicBezTo>
                    <a:pt x="139" y="27"/>
                    <a:pt x="141" y="23"/>
                    <a:pt x="144" y="22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213" y="0"/>
                    <a:pt x="225" y="4"/>
                    <a:pt x="239" y="18"/>
                  </a:cubicBezTo>
                  <a:cubicBezTo>
                    <a:pt x="241" y="19"/>
                    <a:pt x="241" y="21"/>
                    <a:pt x="241" y="23"/>
                  </a:cubicBezTo>
                  <a:cubicBezTo>
                    <a:pt x="241" y="25"/>
                    <a:pt x="239" y="27"/>
                    <a:pt x="238" y="28"/>
                  </a:cubicBezTo>
                  <a:cubicBezTo>
                    <a:pt x="213" y="40"/>
                    <a:pt x="194" y="50"/>
                    <a:pt x="179" y="58"/>
                  </a:cubicBezTo>
                  <a:cubicBezTo>
                    <a:pt x="142" y="78"/>
                    <a:pt x="125" y="87"/>
                    <a:pt x="105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6BC25"/>
                </a:solidFill>
                <a:latin typeface="+mn-lt"/>
              </a:endParaRPr>
            </a:p>
          </p:txBody>
        </p:sp>
        <p:sp>
          <p:nvSpPr>
            <p:cNvPr id="42" name="Freeform 131">
              <a:extLst>
                <a:ext uri="{FF2B5EF4-FFF2-40B4-BE49-F238E27FC236}">
                  <a16:creationId xmlns:a16="http://schemas.microsoft.com/office/drawing/2014/main" id="{2DC720E3-FE1C-4045-881A-6F023534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" y="2201"/>
              <a:ext cx="233" cy="90"/>
            </a:xfrm>
            <a:custGeom>
              <a:avLst/>
              <a:gdLst>
                <a:gd name="T0" fmla="*/ 132 w 152"/>
                <a:gd name="T1" fmla="*/ 60 h 60"/>
                <a:gd name="T2" fmla="*/ 66 w 152"/>
                <a:gd name="T3" fmla="*/ 60 h 60"/>
                <a:gd name="T4" fmla="*/ 60 w 152"/>
                <a:gd name="T5" fmla="*/ 54 h 60"/>
                <a:gd name="T6" fmla="*/ 66 w 152"/>
                <a:gd name="T7" fmla="*/ 48 h 60"/>
                <a:gd name="T8" fmla="*/ 132 w 152"/>
                <a:gd name="T9" fmla="*/ 48 h 60"/>
                <a:gd name="T10" fmla="*/ 140 w 152"/>
                <a:gd name="T11" fmla="*/ 42 h 60"/>
                <a:gd name="T12" fmla="*/ 132 w 152"/>
                <a:gd name="T13" fmla="*/ 36 h 60"/>
                <a:gd name="T14" fmla="*/ 96 w 152"/>
                <a:gd name="T15" fmla="*/ 36 h 60"/>
                <a:gd name="T16" fmla="*/ 92 w 152"/>
                <a:gd name="T17" fmla="*/ 34 h 60"/>
                <a:gd name="T18" fmla="*/ 42 w 152"/>
                <a:gd name="T19" fmla="*/ 12 h 60"/>
                <a:gd name="T20" fmla="*/ 6 w 152"/>
                <a:gd name="T21" fmla="*/ 12 h 60"/>
                <a:gd name="T22" fmla="*/ 0 w 152"/>
                <a:gd name="T23" fmla="*/ 6 h 60"/>
                <a:gd name="T24" fmla="*/ 6 w 152"/>
                <a:gd name="T25" fmla="*/ 0 h 60"/>
                <a:gd name="T26" fmla="*/ 42 w 152"/>
                <a:gd name="T27" fmla="*/ 0 h 60"/>
                <a:gd name="T28" fmla="*/ 98 w 152"/>
                <a:gd name="T29" fmla="*/ 24 h 60"/>
                <a:gd name="T30" fmla="*/ 132 w 152"/>
                <a:gd name="T31" fmla="*/ 24 h 60"/>
                <a:gd name="T32" fmla="*/ 152 w 152"/>
                <a:gd name="T33" fmla="*/ 42 h 60"/>
                <a:gd name="T34" fmla="*/ 132 w 152"/>
                <a:gd name="T3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60">
                  <a:moveTo>
                    <a:pt x="132" y="60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63" y="60"/>
                    <a:pt x="60" y="57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8" y="48"/>
                    <a:pt x="140" y="45"/>
                    <a:pt x="140" y="42"/>
                  </a:cubicBezTo>
                  <a:cubicBezTo>
                    <a:pt x="140" y="39"/>
                    <a:pt x="138" y="36"/>
                    <a:pt x="132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6"/>
                    <a:pt x="93" y="36"/>
                    <a:pt x="92" y="34"/>
                  </a:cubicBezTo>
                  <a:cubicBezTo>
                    <a:pt x="85" y="28"/>
                    <a:pt x="67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9" y="0"/>
                    <a:pt x="90" y="16"/>
                    <a:pt x="98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45" y="24"/>
                    <a:pt x="152" y="33"/>
                    <a:pt x="152" y="42"/>
                  </a:cubicBezTo>
                  <a:cubicBezTo>
                    <a:pt x="152" y="51"/>
                    <a:pt x="145" y="60"/>
                    <a:pt x="13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6BC25"/>
                </a:solidFill>
                <a:latin typeface="+mn-lt"/>
              </a:endParaRPr>
            </a:p>
          </p:txBody>
        </p:sp>
        <p:sp>
          <p:nvSpPr>
            <p:cNvPr id="43" name="Freeform 132">
              <a:extLst>
                <a:ext uri="{FF2B5EF4-FFF2-40B4-BE49-F238E27FC236}">
                  <a16:creationId xmlns:a16="http://schemas.microsoft.com/office/drawing/2014/main" id="{262A4E7B-D9B0-49B0-BCCD-D922604A6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3" y="1950"/>
              <a:ext cx="128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6BC25"/>
                </a:solidFill>
                <a:latin typeface="+mn-lt"/>
              </a:endParaRPr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31F3EE85-9A0C-4E9F-A38D-EBA32BEB6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1" y="2075"/>
              <a:ext cx="128" cy="126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6BC25"/>
                </a:solidFill>
                <a:latin typeface="+mn-lt"/>
              </a:endParaRPr>
            </a:p>
          </p:txBody>
        </p:sp>
        <p:sp>
          <p:nvSpPr>
            <p:cNvPr id="45" name="Freeform 134">
              <a:extLst>
                <a:ext uri="{FF2B5EF4-FFF2-40B4-BE49-F238E27FC236}">
                  <a16:creationId xmlns:a16="http://schemas.microsoft.com/office/drawing/2014/main" id="{FF84A8C5-03D9-4389-81FE-130FA447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" y="2111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6BC25"/>
                </a:solidFill>
                <a:latin typeface="+mn-lt"/>
              </a:endParaRPr>
            </a:p>
          </p:txBody>
        </p:sp>
        <p:sp>
          <p:nvSpPr>
            <p:cNvPr id="46" name="Freeform 135">
              <a:extLst>
                <a:ext uri="{FF2B5EF4-FFF2-40B4-BE49-F238E27FC236}">
                  <a16:creationId xmlns:a16="http://schemas.microsoft.com/office/drawing/2014/main" id="{FB99B203-FE7D-4BA4-B5B9-D4EA5952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" y="1986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6BC25"/>
                </a:solidFill>
                <a:latin typeface="+mn-lt"/>
              </a:endParaRPr>
            </a:p>
          </p:txBody>
        </p:sp>
      </p:grpSp>
      <p:grpSp>
        <p:nvGrpSpPr>
          <p:cNvPr id="57" name="Group 4">
            <a:extLst>
              <a:ext uri="{FF2B5EF4-FFF2-40B4-BE49-F238E27FC236}">
                <a16:creationId xmlns:a16="http://schemas.microsoft.com/office/drawing/2014/main" id="{A39580B0-564A-405F-B67B-E04CCF2DC9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4057" y="2121287"/>
            <a:ext cx="1029264" cy="889390"/>
            <a:chOff x="367" y="482"/>
            <a:chExt cx="390" cy="337"/>
          </a:xfrm>
          <a:solidFill>
            <a:schemeClr val="accent4"/>
          </a:solidFill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38AEF1E-4DAC-4E3F-B556-0E9462094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" y="642"/>
              <a:ext cx="177" cy="17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3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  <a:latin typeface="Graphik Regular" panose="020B0503030202060203" pitchFamily="34" charset="77"/>
                <a:cs typeface="Arial" charset="0"/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49D909CE-0EA7-4778-A2FE-1CA8DDF6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" y="642"/>
              <a:ext cx="177" cy="17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3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  <a:latin typeface="Graphik Regular" panose="020B0503030202060203" pitchFamily="34" charset="77"/>
                <a:cs typeface="Arial" charset="0"/>
              </a:endParaRPr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75A1379-ADAE-4C6D-81D1-5BD2BBB29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" y="553"/>
              <a:ext cx="390" cy="266"/>
            </a:xfrm>
            <a:custGeom>
              <a:avLst/>
              <a:gdLst>
                <a:gd name="T0" fmla="*/ 258 w 264"/>
                <a:gd name="T1" fmla="*/ 180 h 180"/>
                <a:gd name="T2" fmla="*/ 6 w 264"/>
                <a:gd name="T3" fmla="*/ 180 h 180"/>
                <a:gd name="T4" fmla="*/ 0 w 264"/>
                <a:gd name="T5" fmla="*/ 174 h 180"/>
                <a:gd name="T6" fmla="*/ 0 w 264"/>
                <a:gd name="T7" fmla="*/ 6 h 180"/>
                <a:gd name="T8" fmla="*/ 6 w 264"/>
                <a:gd name="T9" fmla="*/ 0 h 180"/>
                <a:gd name="T10" fmla="*/ 258 w 264"/>
                <a:gd name="T11" fmla="*/ 0 h 180"/>
                <a:gd name="T12" fmla="*/ 264 w 264"/>
                <a:gd name="T13" fmla="*/ 6 h 180"/>
                <a:gd name="T14" fmla="*/ 264 w 264"/>
                <a:gd name="T15" fmla="*/ 174 h 180"/>
                <a:gd name="T16" fmla="*/ 258 w 264"/>
                <a:gd name="T17" fmla="*/ 180 h 180"/>
                <a:gd name="T18" fmla="*/ 12 w 264"/>
                <a:gd name="T19" fmla="*/ 168 h 180"/>
                <a:gd name="T20" fmla="*/ 252 w 264"/>
                <a:gd name="T21" fmla="*/ 168 h 180"/>
                <a:gd name="T22" fmla="*/ 252 w 264"/>
                <a:gd name="T23" fmla="*/ 12 h 180"/>
                <a:gd name="T24" fmla="*/ 12 w 264"/>
                <a:gd name="T25" fmla="*/ 12 h 180"/>
                <a:gd name="T26" fmla="*/ 12 w 264"/>
                <a:gd name="T27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180">
                  <a:moveTo>
                    <a:pt x="258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3" y="180"/>
                    <a:pt x="0" y="177"/>
                    <a:pt x="0" y="17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2" y="0"/>
                    <a:pt x="264" y="3"/>
                    <a:pt x="264" y="6"/>
                  </a:cubicBezTo>
                  <a:cubicBezTo>
                    <a:pt x="264" y="174"/>
                    <a:pt x="264" y="174"/>
                    <a:pt x="264" y="174"/>
                  </a:cubicBezTo>
                  <a:cubicBezTo>
                    <a:pt x="264" y="177"/>
                    <a:pt x="262" y="180"/>
                    <a:pt x="258" y="180"/>
                  </a:cubicBezTo>
                  <a:close/>
                  <a:moveTo>
                    <a:pt x="12" y="168"/>
                  </a:moveTo>
                  <a:cubicBezTo>
                    <a:pt x="252" y="168"/>
                    <a:pt x="252" y="168"/>
                    <a:pt x="252" y="168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  <a:latin typeface="Graphik Regular" panose="020B0503030202060203" pitchFamily="34" charset="77"/>
                <a:cs typeface="Arial" charset="0"/>
              </a:endParaRPr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D10D3510-35CA-42B2-B6FF-106B6BD6B8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" y="624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  <a:latin typeface="Graphik Regular" panose="020B0503030202060203" pitchFamily="34" charset="77"/>
                <a:cs typeface="Arial" charset="0"/>
              </a:endParaRPr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14B24708-E716-434F-9DE1-01E2F30A2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" y="482"/>
              <a:ext cx="160" cy="80"/>
            </a:xfrm>
            <a:custGeom>
              <a:avLst/>
              <a:gdLst>
                <a:gd name="T0" fmla="*/ 108 w 108"/>
                <a:gd name="T1" fmla="*/ 54 h 54"/>
                <a:gd name="T2" fmla="*/ 96 w 108"/>
                <a:gd name="T3" fmla="*/ 54 h 54"/>
                <a:gd name="T4" fmla="*/ 54 w 108"/>
                <a:gd name="T5" fmla="*/ 12 h 54"/>
                <a:gd name="T6" fmla="*/ 12 w 108"/>
                <a:gd name="T7" fmla="*/ 54 h 54"/>
                <a:gd name="T8" fmla="*/ 0 w 108"/>
                <a:gd name="T9" fmla="*/ 54 h 54"/>
                <a:gd name="T10" fmla="*/ 54 w 108"/>
                <a:gd name="T11" fmla="*/ 0 h 54"/>
                <a:gd name="T12" fmla="*/ 108 w 10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108" y="54"/>
                  </a:moveTo>
                  <a:cubicBezTo>
                    <a:pt x="96" y="54"/>
                    <a:pt x="96" y="54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ubicBezTo>
                    <a:pt x="31" y="12"/>
                    <a:pt x="12" y="31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  <a:latin typeface="Graphik Regular" panose="020B0503030202060203" pitchFamily="34" charset="7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30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Office PowerPoint</Application>
  <PresentationFormat>Widescreen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Graphik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Gaurav</dc:creator>
  <cp:lastModifiedBy>Raj Gaurav</cp:lastModifiedBy>
  <cp:revision>1</cp:revision>
  <dcterms:created xsi:type="dcterms:W3CDTF">2022-08-13T18:44:53Z</dcterms:created>
  <dcterms:modified xsi:type="dcterms:W3CDTF">2022-08-13T20:10:50Z</dcterms:modified>
</cp:coreProperties>
</file>