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Didact Gothic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81dc7e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81dc7e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1bb117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1bb117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1bb117d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1bb117d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1bb117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1bb117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1bb117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1bb117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1bb117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1bb117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1bb117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1bb117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1bb117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1bb117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1bb117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1bb117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1bb117d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1bb117d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1bb117d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1bb117d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1bb11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1bb11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1bb117d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1bb117d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1bb117d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1bb117d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31bb117d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31bb117d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1bb117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1bb117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31bb117d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31bb117d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1bb117d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31bb117d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1bb117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1bb117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31bb117d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31bb117d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1bb117d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31bb117d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31bb117d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31bb117d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1bb117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1bb117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1bb117d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1bb117d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31bb117d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31bb117d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31bb117d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31bb117d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1bb117d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1bb117d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31bb117d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31bb117d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31bb117d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31bb117d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1bb117d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31bb117d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31bb117d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31bb117d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31bb117d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31bb117d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31bb117d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31bb117d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1bb117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1bb117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1bb117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1bb117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1bb117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1bb117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1bb117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1bb117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1bb117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1bb117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1bb117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1bb117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ankitrathi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7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1825" y="926100"/>
            <a:ext cx="872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Kaggle Vs Real World Projects 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Ankit Rathi</a:t>
            </a:r>
            <a:endParaRPr b="1"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000" u="sng">
                <a:solidFill>
                  <a:srgbClr val="4A86E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ankitrathi.com</a:t>
            </a:r>
            <a:r>
              <a:rPr b="1" lang="en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845100" y="1895700"/>
            <a:ext cx="7453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 Building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275" y="429892"/>
            <a:ext cx="6757749" cy="364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6676" y="269675"/>
            <a:ext cx="4420950" cy="40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6352" y="128500"/>
            <a:ext cx="6266524" cy="385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8273" y="196700"/>
            <a:ext cx="5818150" cy="4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31" name="Google Shape;231;p2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775" y="302003"/>
            <a:ext cx="7293826" cy="391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1738" y="196450"/>
            <a:ext cx="6111226" cy="41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490" y="140700"/>
            <a:ext cx="6005009" cy="42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2138450" y="1820625"/>
            <a:ext cx="50877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Hackathons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70" name="Google Shape;270;p3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847175" y="329325"/>
            <a:ext cx="75615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the Overview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Description, Evaluation, Timeline, Specific Req.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Explore the data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Explore other kernels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baseline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Keep improvising till deadline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188000" y="1814350"/>
            <a:ext cx="6898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sz="6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462600" y="1792675"/>
            <a:ext cx="82188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World Projects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04" name="Google Shape;304;p3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492650" y="355525"/>
            <a:ext cx="79074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&amp; evaluate the Opportunity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Business Understanding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Fetch, qualify &amp; analyze available data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Prototype/POC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CRISP-DM methodology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Deploy, Host &amp; Monitor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0" y="1820625"/>
            <a:ext cx="9144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Head to Head Comparison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17" name="Google Shape;317;p3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27" name="Google Shape;327;p3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3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39" name="Google Shape;339;p3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753026" cy="405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51" name="Google Shape;351;p3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820774" cy="40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4" name="Google Shape;3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8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75" name="Google Shape;375;p3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5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87" name="Google Shape;387;p4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300" cy="397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399" name="Google Shape;399;p4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5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048250" y="367150"/>
            <a:ext cx="6898200" cy="3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About Me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 Building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Hackathons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Real-World Projects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Head to Head Comparison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Differences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2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 txBox="1"/>
          <p:nvPr/>
        </p:nvSpPr>
        <p:spPr>
          <a:xfrm>
            <a:off x="490800" y="1933325"/>
            <a:ext cx="81624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Differences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23" name="Google Shape;423;p4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4" name="Google Shape;4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3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301" cy="389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35" name="Google Shape;435;p4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6" name="Google Shape;4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4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301" cy="392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47" name="Google Shape;447;p4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8" name="Google Shape;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5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59" name="Google Shape;459;p4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0" name="Google Shape;4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6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668475" cy="39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71" name="Google Shape;471;p4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Google Shape;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7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8484299" cy="393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83" name="Google Shape;483;p4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4" name="Google Shape;4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8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7674674" cy="4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496" name="Google Shape;496;p4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7" name="Google Shape;4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9"/>
          <p:cNvSpPr txBox="1"/>
          <p:nvPr/>
        </p:nvSpPr>
        <p:spPr>
          <a:xfrm>
            <a:off x="120300" y="1940225"/>
            <a:ext cx="8903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Concluding Thoughts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508" name="Google Shape;508;p5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9" name="Google Shape;50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0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0"/>
          <p:cNvSpPr txBox="1"/>
          <p:nvPr/>
        </p:nvSpPr>
        <p:spPr>
          <a:xfrm>
            <a:off x="3494250" y="1893800"/>
            <a:ext cx="21555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1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520" name="Google Shape;520;p5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1" name="Google Shape;52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1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2775" y="487850"/>
            <a:ext cx="5009150" cy="36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122900" y="1879675"/>
            <a:ext cx="68982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About Me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7">
            <a:alphaModFix/>
          </a:blip>
          <a:srcRect b="1940" l="0" r="0" t="-1940"/>
          <a:stretch/>
        </p:blipFill>
        <p:spPr>
          <a:xfrm>
            <a:off x="492650" y="431177"/>
            <a:ext cx="7619525" cy="39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776925" y="629350"/>
            <a:ext cx="781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14+ years in Data &amp; Analytics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Currently working in SITA.aero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Worked on DBs/ETL/DWH/BI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Transitioned into DS/AI in 2014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Infusing intelligence in products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Blogger, Author &amp; Speaker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95675" y="2084250"/>
            <a:ext cx="88893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me start with a story…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8887" y="146300"/>
            <a:ext cx="5666526" cy="40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11" y="4515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-6629" r="6630" t="0"/>
          <a:stretch/>
        </p:blipFill>
        <p:spPr>
          <a:xfrm>
            <a:off x="2386254" y="4545650"/>
            <a:ext cx="208342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55" y="4515475"/>
            <a:ext cx="1357519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625" y="4468600"/>
            <a:ext cx="1896675" cy="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812388"/>
            <a:ext cx="9144000" cy="351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