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70" r:id="rId3"/>
    <p:sldMasterId id="214748367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Lst>
  <p:sldSz cy="5143500" cx="9144000"/>
  <p:notesSz cx="6858000" cy="9144000"/>
  <p:embeddedFontLst>
    <p:embeddedFont>
      <p:font typeface="Roboto"/>
      <p:regular r:id="rId37"/>
      <p:bold r:id="rId38"/>
      <p:italic r:id="rId39"/>
      <p:boldItalic r:id="rId40"/>
    </p:embeddedFont>
    <p:embeddedFont>
      <p:font typeface="Montserrat"/>
      <p:regular r:id="rId41"/>
      <p:bold r:id="rId42"/>
      <p:italic r:id="rId43"/>
      <p:boldItalic r:id="rId44"/>
    </p:embeddedFont>
    <p:embeddedFont>
      <p:font typeface="Source Code Pro"/>
      <p:regular r:id="rId45"/>
      <p:bold r:id="rId46"/>
      <p:italic r:id="rId47"/>
      <p:boldItalic r:id="rId48"/>
    </p:embeddedFont>
    <p:embeddedFont>
      <p:font typeface="Oswald"/>
      <p:regular r:id="rId49"/>
      <p:bold r:id="rId5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font" Target="fonts/Roboto-boldItalic.fntdata"/><Relationship Id="rId42" Type="http://schemas.openxmlformats.org/officeDocument/2006/relationships/font" Target="fonts/Montserrat-bold.fntdata"/><Relationship Id="rId41" Type="http://schemas.openxmlformats.org/officeDocument/2006/relationships/font" Target="fonts/Montserrat-regular.fntdata"/><Relationship Id="rId44" Type="http://schemas.openxmlformats.org/officeDocument/2006/relationships/font" Target="fonts/Montserrat-boldItalic.fntdata"/><Relationship Id="rId43" Type="http://schemas.openxmlformats.org/officeDocument/2006/relationships/font" Target="fonts/Montserrat-italic.fntdata"/><Relationship Id="rId46" Type="http://schemas.openxmlformats.org/officeDocument/2006/relationships/font" Target="fonts/SourceCodePro-bold.fntdata"/><Relationship Id="rId45" Type="http://schemas.openxmlformats.org/officeDocument/2006/relationships/font" Target="fonts/SourceCodePro-regular.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48" Type="http://schemas.openxmlformats.org/officeDocument/2006/relationships/font" Target="fonts/SourceCodePro-boldItalic.fntdata"/><Relationship Id="rId47" Type="http://schemas.openxmlformats.org/officeDocument/2006/relationships/font" Target="fonts/SourceCodePro-italic.fntdata"/><Relationship Id="rId49" Type="http://schemas.openxmlformats.org/officeDocument/2006/relationships/font" Target="fonts/Oswald-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font" Target="fonts/Roboto-regular.fntdata"/><Relationship Id="rId36" Type="http://schemas.openxmlformats.org/officeDocument/2006/relationships/slide" Target="slides/slide31.xml"/><Relationship Id="rId39" Type="http://schemas.openxmlformats.org/officeDocument/2006/relationships/font" Target="fonts/Roboto-italic.fntdata"/><Relationship Id="rId38" Type="http://schemas.openxmlformats.org/officeDocument/2006/relationships/font" Target="fonts/Roboto-bold.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0" Type="http://schemas.openxmlformats.org/officeDocument/2006/relationships/font" Target="fonts/Oswald-bold.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Google Shape;10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2" name="Shape 232"/>
        <p:cNvGrpSpPr/>
        <p:nvPr/>
      </p:nvGrpSpPr>
      <p:grpSpPr>
        <a:xfrm>
          <a:off x="0" y="0"/>
          <a:ext cx="0" cy="0"/>
          <a:chOff x="0" y="0"/>
          <a:chExt cx="0" cy="0"/>
        </a:xfrm>
      </p:grpSpPr>
      <p:sp>
        <p:nvSpPr>
          <p:cNvPr id="233" name="Google Shape;233;g1db6bb72b7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1db6bb72b7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1" name="Shape 241"/>
        <p:cNvGrpSpPr/>
        <p:nvPr/>
      </p:nvGrpSpPr>
      <p:grpSpPr>
        <a:xfrm>
          <a:off x="0" y="0"/>
          <a:ext cx="0" cy="0"/>
          <a:chOff x="0" y="0"/>
          <a:chExt cx="0" cy="0"/>
        </a:xfrm>
      </p:grpSpPr>
      <p:sp>
        <p:nvSpPr>
          <p:cNvPr id="242" name="Google Shape;242;g1db6bb72b7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1db6bb72b7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2" name="Shape 282"/>
        <p:cNvGrpSpPr/>
        <p:nvPr/>
      </p:nvGrpSpPr>
      <p:grpSpPr>
        <a:xfrm>
          <a:off x="0" y="0"/>
          <a:ext cx="0" cy="0"/>
          <a:chOff x="0" y="0"/>
          <a:chExt cx="0" cy="0"/>
        </a:xfrm>
      </p:grpSpPr>
      <p:sp>
        <p:nvSpPr>
          <p:cNvPr id="283" name="Google Shape;283;g1db6bb72b7_0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1db6bb72b7_0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4" name="Shape 324"/>
        <p:cNvGrpSpPr/>
        <p:nvPr/>
      </p:nvGrpSpPr>
      <p:grpSpPr>
        <a:xfrm>
          <a:off x="0" y="0"/>
          <a:ext cx="0" cy="0"/>
          <a:chOff x="0" y="0"/>
          <a:chExt cx="0" cy="0"/>
        </a:xfrm>
      </p:grpSpPr>
      <p:sp>
        <p:nvSpPr>
          <p:cNvPr id="325" name="Google Shape;325;g1db6bb72b7_0_1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1db6bb72b7_0_1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6" name="Shape 366"/>
        <p:cNvGrpSpPr/>
        <p:nvPr/>
      </p:nvGrpSpPr>
      <p:grpSpPr>
        <a:xfrm>
          <a:off x="0" y="0"/>
          <a:ext cx="0" cy="0"/>
          <a:chOff x="0" y="0"/>
          <a:chExt cx="0" cy="0"/>
        </a:xfrm>
      </p:grpSpPr>
      <p:sp>
        <p:nvSpPr>
          <p:cNvPr id="367" name="Google Shape;367;g1db6bb72b7_0_2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8" name="Google Shape;368;g1db6bb72b7_0_2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8" name="Shape 408"/>
        <p:cNvGrpSpPr/>
        <p:nvPr/>
      </p:nvGrpSpPr>
      <p:grpSpPr>
        <a:xfrm>
          <a:off x="0" y="0"/>
          <a:ext cx="0" cy="0"/>
          <a:chOff x="0" y="0"/>
          <a:chExt cx="0" cy="0"/>
        </a:xfrm>
      </p:grpSpPr>
      <p:sp>
        <p:nvSpPr>
          <p:cNvPr id="409" name="Google Shape;409;g1db6bb72b7_0_2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0" name="Google Shape;410;g1db6bb72b7_0_2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0" name="Shape 450"/>
        <p:cNvGrpSpPr/>
        <p:nvPr/>
      </p:nvGrpSpPr>
      <p:grpSpPr>
        <a:xfrm>
          <a:off x="0" y="0"/>
          <a:ext cx="0" cy="0"/>
          <a:chOff x="0" y="0"/>
          <a:chExt cx="0" cy="0"/>
        </a:xfrm>
      </p:grpSpPr>
      <p:sp>
        <p:nvSpPr>
          <p:cNvPr id="451" name="Google Shape;451;g1db6bb72b7_0_3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2" name="Google Shape;452;g1db6bb72b7_0_3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9" name="Shape 459"/>
        <p:cNvGrpSpPr/>
        <p:nvPr/>
      </p:nvGrpSpPr>
      <p:grpSpPr>
        <a:xfrm>
          <a:off x="0" y="0"/>
          <a:ext cx="0" cy="0"/>
          <a:chOff x="0" y="0"/>
          <a:chExt cx="0" cy="0"/>
        </a:xfrm>
      </p:grpSpPr>
      <p:sp>
        <p:nvSpPr>
          <p:cNvPr id="460" name="Google Shape;460;g1db6bb72b7_0_3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1" name="Google Shape;461;g1db6bb72b7_0_3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8" name="Shape 468"/>
        <p:cNvGrpSpPr/>
        <p:nvPr/>
      </p:nvGrpSpPr>
      <p:grpSpPr>
        <a:xfrm>
          <a:off x="0" y="0"/>
          <a:ext cx="0" cy="0"/>
          <a:chOff x="0" y="0"/>
          <a:chExt cx="0" cy="0"/>
        </a:xfrm>
      </p:grpSpPr>
      <p:sp>
        <p:nvSpPr>
          <p:cNvPr id="469" name="Google Shape;469;g1db6bb72b7_0_3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0" name="Google Shape;470;g1db6bb72b7_0_3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7" name="Shape 477"/>
        <p:cNvGrpSpPr/>
        <p:nvPr/>
      </p:nvGrpSpPr>
      <p:grpSpPr>
        <a:xfrm>
          <a:off x="0" y="0"/>
          <a:ext cx="0" cy="0"/>
          <a:chOff x="0" y="0"/>
          <a:chExt cx="0" cy="0"/>
        </a:xfrm>
      </p:grpSpPr>
      <p:sp>
        <p:nvSpPr>
          <p:cNvPr id="478" name="Google Shape;478;g1db6bb72b7_0_3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9" name="Google Shape;479;g1db6bb72b7_0_3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g1db6bb72b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1db6bb72b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6" name="Shape 486"/>
        <p:cNvGrpSpPr/>
        <p:nvPr/>
      </p:nvGrpSpPr>
      <p:grpSpPr>
        <a:xfrm>
          <a:off x="0" y="0"/>
          <a:ext cx="0" cy="0"/>
          <a:chOff x="0" y="0"/>
          <a:chExt cx="0" cy="0"/>
        </a:xfrm>
      </p:grpSpPr>
      <p:sp>
        <p:nvSpPr>
          <p:cNvPr id="487" name="Google Shape;487;g1db6bb72b7_0_3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8" name="Google Shape;488;g1db6bb72b7_0_3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5" name="Shape 495"/>
        <p:cNvGrpSpPr/>
        <p:nvPr/>
      </p:nvGrpSpPr>
      <p:grpSpPr>
        <a:xfrm>
          <a:off x="0" y="0"/>
          <a:ext cx="0" cy="0"/>
          <a:chOff x="0" y="0"/>
          <a:chExt cx="0" cy="0"/>
        </a:xfrm>
      </p:grpSpPr>
      <p:sp>
        <p:nvSpPr>
          <p:cNvPr id="496" name="Google Shape;496;g1db6bb72b7_0_3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7" name="Google Shape;497;g1db6bb72b7_0_3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4" name="Shape 504"/>
        <p:cNvGrpSpPr/>
        <p:nvPr/>
      </p:nvGrpSpPr>
      <p:grpSpPr>
        <a:xfrm>
          <a:off x="0" y="0"/>
          <a:ext cx="0" cy="0"/>
          <a:chOff x="0" y="0"/>
          <a:chExt cx="0" cy="0"/>
        </a:xfrm>
      </p:grpSpPr>
      <p:sp>
        <p:nvSpPr>
          <p:cNvPr id="505" name="Google Shape;505;g1db6bb72b7_0_3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6" name="Google Shape;506;g1db6bb72b7_0_3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3" name="Shape 513"/>
        <p:cNvGrpSpPr/>
        <p:nvPr/>
      </p:nvGrpSpPr>
      <p:grpSpPr>
        <a:xfrm>
          <a:off x="0" y="0"/>
          <a:ext cx="0" cy="0"/>
          <a:chOff x="0" y="0"/>
          <a:chExt cx="0" cy="0"/>
        </a:xfrm>
      </p:grpSpPr>
      <p:sp>
        <p:nvSpPr>
          <p:cNvPr id="514" name="Google Shape;514;g1db6bb72b7_0_3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5" name="Google Shape;515;g1db6bb72b7_0_3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3" name="Shape 523"/>
        <p:cNvGrpSpPr/>
        <p:nvPr/>
      </p:nvGrpSpPr>
      <p:grpSpPr>
        <a:xfrm>
          <a:off x="0" y="0"/>
          <a:ext cx="0" cy="0"/>
          <a:chOff x="0" y="0"/>
          <a:chExt cx="0" cy="0"/>
        </a:xfrm>
      </p:grpSpPr>
      <p:sp>
        <p:nvSpPr>
          <p:cNvPr id="524" name="Google Shape;524;g1db6bb72b7_0_3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5" name="Google Shape;525;g1db6bb72b7_0_3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3" name="Shape 533"/>
        <p:cNvGrpSpPr/>
        <p:nvPr/>
      </p:nvGrpSpPr>
      <p:grpSpPr>
        <a:xfrm>
          <a:off x="0" y="0"/>
          <a:ext cx="0" cy="0"/>
          <a:chOff x="0" y="0"/>
          <a:chExt cx="0" cy="0"/>
        </a:xfrm>
      </p:grpSpPr>
      <p:sp>
        <p:nvSpPr>
          <p:cNvPr id="534" name="Google Shape;534;g1db6bb72b7_0_3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5" name="Google Shape;535;g1db6bb72b7_0_3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2" name="Shape 542"/>
        <p:cNvGrpSpPr/>
        <p:nvPr/>
      </p:nvGrpSpPr>
      <p:grpSpPr>
        <a:xfrm>
          <a:off x="0" y="0"/>
          <a:ext cx="0" cy="0"/>
          <a:chOff x="0" y="0"/>
          <a:chExt cx="0" cy="0"/>
        </a:xfrm>
      </p:grpSpPr>
      <p:sp>
        <p:nvSpPr>
          <p:cNvPr id="543" name="Google Shape;543;g1db6bb72b7_0_5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4" name="Google Shape;544;g1db6bb72b7_0_5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1" name="Shape 551"/>
        <p:cNvGrpSpPr/>
        <p:nvPr/>
      </p:nvGrpSpPr>
      <p:grpSpPr>
        <a:xfrm>
          <a:off x="0" y="0"/>
          <a:ext cx="0" cy="0"/>
          <a:chOff x="0" y="0"/>
          <a:chExt cx="0" cy="0"/>
        </a:xfrm>
      </p:grpSpPr>
      <p:sp>
        <p:nvSpPr>
          <p:cNvPr id="552" name="Google Shape;552;g1db6bb72b7_0_3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3" name="Google Shape;553;g1db6bb72b7_0_3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0" name="Shape 560"/>
        <p:cNvGrpSpPr/>
        <p:nvPr/>
      </p:nvGrpSpPr>
      <p:grpSpPr>
        <a:xfrm>
          <a:off x="0" y="0"/>
          <a:ext cx="0" cy="0"/>
          <a:chOff x="0" y="0"/>
          <a:chExt cx="0" cy="0"/>
        </a:xfrm>
      </p:grpSpPr>
      <p:sp>
        <p:nvSpPr>
          <p:cNvPr id="561" name="Google Shape;561;g1db6bb72b7_0_4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2" name="Google Shape;562;g1db6bb72b7_0_4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9" name="Shape 569"/>
        <p:cNvGrpSpPr/>
        <p:nvPr/>
      </p:nvGrpSpPr>
      <p:grpSpPr>
        <a:xfrm>
          <a:off x="0" y="0"/>
          <a:ext cx="0" cy="0"/>
          <a:chOff x="0" y="0"/>
          <a:chExt cx="0" cy="0"/>
        </a:xfrm>
      </p:grpSpPr>
      <p:sp>
        <p:nvSpPr>
          <p:cNvPr id="570" name="Google Shape;570;g1db6bb72b7_0_4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1" name="Google Shape;571;g1db6bb72b7_0_4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Google Shape;121;g1db6bb72b7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1db6bb72b7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8" name="Shape 578"/>
        <p:cNvGrpSpPr/>
        <p:nvPr/>
      </p:nvGrpSpPr>
      <p:grpSpPr>
        <a:xfrm>
          <a:off x="0" y="0"/>
          <a:ext cx="0" cy="0"/>
          <a:chOff x="0" y="0"/>
          <a:chExt cx="0" cy="0"/>
        </a:xfrm>
      </p:grpSpPr>
      <p:sp>
        <p:nvSpPr>
          <p:cNvPr id="579" name="Google Shape;579;g1db6bb72b7_0_4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0" name="Google Shape;580;g1db6bb72b7_0_4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6" name="Shape 586"/>
        <p:cNvGrpSpPr/>
        <p:nvPr/>
      </p:nvGrpSpPr>
      <p:grpSpPr>
        <a:xfrm>
          <a:off x="0" y="0"/>
          <a:ext cx="0" cy="0"/>
          <a:chOff x="0" y="0"/>
          <a:chExt cx="0" cy="0"/>
        </a:xfrm>
      </p:grpSpPr>
      <p:sp>
        <p:nvSpPr>
          <p:cNvPr id="587" name="Google Shape;587;g1c4e07dad0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8" name="Google Shape;588;g1c4e07dad0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g1db6bb72b7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1db6bb72b7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g1db6bb72b7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1db6bb72b7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Google Shape;163;g1db6bb72b7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1db6bb72b7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5" name="Shape 205"/>
        <p:cNvGrpSpPr/>
        <p:nvPr/>
      </p:nvGrpSpPr>
      <p:grpSpPr>
        <a:xfrm>
          <a:off x="0" y="0"/>
          <a:ext cx="0" cy="0"/>
          <a:chOff x="0" y="0"/>
          <a:chExt cx="0" cy="0"/>
        </a:xfrm>
      </p:grpSpPr>
      <p:sp>
        <p:nvSpPr>
          <p:cNvPr id="206" name="Google Shape;206;g1db6bb72b7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1db6bb72b7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4" name="Shape 214"/>
        <p:cNvGrpSpPr/>
        <p:nvPr/>
      </p:nvGrpSpPr>
      <p:grpSpPr>
        <a:xfrm>
          <a:off x="0" y="0"/>
          <a:ext cx="0" cy="0"/>
          <a:chOff x="0" y="0"/>
          <a:chExt cx="0" cy="0"/>
        </a:xfrm>
      </p:grpSpPr>
      <p:sp>
        <p:nvSpPr>
          <p:cNvPr id="215" name="Google Shape;215;g1db6bb72b7_0_5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1db6bb72b7_0_5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3" name="Shape 223"/>
        <p:cNvGrpSpPr/>
        <p:nvPr/>
      </p:nvGrpSpPr>
      <p:grpSpPr>
        <a:xfrm>
          <a:off x="0" y="0"/>
          <a:ext cx="0" cy="0"/>
          <a:chOff x="0" y="0"/>
          <a:chExt cx="0" cy="0"/>
        </a:xfrm>
      </p:grpSpPr>
      <p:sp>
        <p:nvSpPr>
          <p:cNvPr id="224" name="Google Shape;224;g1db6bb72b7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1db6bb72b7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54" name="Shape 54"/>
        <p:cNvGrpSpPr/>
        <p:nvPr/>
      </p:nvGrpSpPr>
      <p:grpSpPr>
        <a:xfrm>
          <a:off x="0" y="0"/>
          <a:ext cx="0" cy="0"/>
          <a:chOff x="0" y="0"/>
          <a:chExt cx="0" cy="0"/>
        </a:xfrm>
      </p:grpSpPr>
      <p:sp>
        <p:nvSpPr>
          <p:cNvPr id="55" name="Google Shape;55;p14"/>
          <p:cNvSpPr/>
          <p:nvPr/>
        </p:nvSpPr>
        <p:spPr>
          <a:xfrm rot="10800000">
            <a:off x="4226100" y="2933550"/>
            <a:ext cx="691800" cy="388500"/>
          </a:xfrm>
          <a:prstGeom prst="triangle">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14"/>
          <p:cNvSpPr/>
          <p:nvPr/>
        </p:nvSpPr>
        <p:spPr>
          <a:xfrm>
            <a:off x="-25" y="0"/>
            <a:ext cx="9144000" cy="31242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4"/>
          <p:cNvSpPr txBox="1"/>
          <p:nvPr>
            <p:ph type="ctrTitle"/>
          </p:nvPr>
        </p:nvSpPr>
        <p:spPr>
          <a:xfrm>
            <a:off x="411175" y="644300"/>
            <a:ext cx="8282400" cy="21090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lt1"/>
              </a:buClr>
              <a:buSzPts val="6000"/>
              <a:buNone/>
              <a:defRPr sz="6000">
                <a:solidFill>
                  <a:schemeClr val="lt1"/>
                </a:solidFill>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p:txBody>
      </p:sp>
      <p:sp>
        <p:nvSpPr>
          <p:cNvPr id="58" name="Google Shape;58;p14"/>
          <p:cNvSpPr txBox="1"/>
          <p:nvPr>
            <p:ph idx="1" type="subTitle"/>
          </p:nvPr>
        </p:nvSpPr>
        <p:spPr>
          <a:xfrm>
            <a:off x="411175" y="3398250"/>
            <a:ext cx="8282400" cy="1260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3600"/>
              <a:buFont typeface="Oswald"/>
              <a:buNone/>
              <a:defRPr sz="3600">
                <a:latin typeface="Oswald"/>
                <a:ea typeface="Oswald"/>
                <a:cs typeface="Oswald"/>
                <a:sym typeface="Oswald"/>
              </a:defRPr>
            </a:lvl1pPr>
            <a:lvl2pPr lvl="1" rtl="0" algn="ctr">
              <a:lnSpc>
                <a:spcPct val="100000"/>
              </a:lnSpc>
              <a:spcBef>
                <a:spcPts val="0"/>
              </a:spcBef>
              <a:spcAft>
                <a:spcPts val="0"/>
              </a:spcAft>
              <a:buSzPts val="3600"/>
              <a:buFont typeface="Oswald"/>
              <a:buNone/>
              <a:defRPr sz="3600">
                <a:latin typeface="Oswald"/>
                <a:ea typeface="Oswald"/>
                <a:cs typeface="Oswald"/>
                <a:sym typeface="Oswald"/>
              </a:defRPr>
            </a:lvl2pPr>
            <a:lvl3pPr lvl="2" rtl="0" algn="ctr">
              <a:lnSpc>
                <a:spcPct val="100000"/>
              </a:lnSpc>
              <a:spcBef>
                <a:spcPts val="0"/>
              </a:spcBef>
              <a:spcAft>
                <a:spcPts val="0"/>
              </a:spcAft>
              <a:buSzPts val="3600"/>
              <a:buFont typeface="Oswald"/>
              <a:buNone/>
              <a:defRPr sz="3600">
                <a:latin typeface="Oswald"/>
                <a:ea typeface="Oswald"/>
                <a:cs typeface="Oswald"/>
                <a:sym typeface="Oswald"/>
              </a:defRPr>
            </a:lvl3pPr>
            <a:lvl4pPr lvl="3" rtl="0" algn="ctr">
              <a:lnSpc>
                <a:spcPct val="100000"/>
              </a:lnSpc>
              <a:spcBef>
                <a:spcPts val="0"/>
              </a:spcBef>
              <a:spcAft>
                <a:spcPts val="0"/>
              </a:spcAft>
              <a:buSzPts val="3600"/>
              <a:buFont typeface="Oswald"/>
              <a:buNone/>
              <a:defRPr sz="3600">
                <a:latin typeface="Oswald"/>
                <a:ea typeface="Oswald"/>
                <a:cs typeface="Oswald"/>
                <a:sym typeface="Oswald"/>
              </a:defRPr>
            </a:lvl4pPr>
            <a:lvl5pPr lvl="4" rtl="0" algn="ctr">
              <a:lnSpc>
                <a:spcPct val="100000"/>
              </a:lnSpc>
              <a:spcBef>
                <a:spcPts val="0"/>
              </a:spcBef>
              <a:spcAft>
                <a:spcPts val="0"/>
              </a:spcAft>
              <a:buSzPts val="3600"/>
              <a:buFont typeface="Oswald"/>
              <a:buNone/>
              <a:defRPr sz="3600">
                <a:latin typeface="Oswald"/>
                <a:ea typeface="Oswald"/>
                <a:cs typeface="Oswald"/>
                <a:sym typeface="Oswald"/>
              </a:defRPr>
            </a:lvl5pPr>
            <a:lvl6pPr lvl="5" rtl="0" algn="ctr">
              <a:lnSpc>
                <a:spcPct val="100000"/>
              </a:lnSpc>
              <a:spcBef>
                <a:spcPts val="0"/>
              </a:spcBef>
              <a:spcAft>
                <a:spcPts val="0"/>
              </a:spcAft>
              <a:buSzPts val="3600"/>
              <a:buFont typeface="Oswald"/>
              <a:buNone/>
              <a:defRPr sz="3600">
                <a:latin typeface="Oswald"/>
                <a:ea typeface="Oswald"/>
                <a:cs typeface="Oswald"/>
                <a:sym typeface="Oswald"/>
              </a:defRPr>
            </a:lvl6pPr>
            <a:lvl7pPr lvl="6" rtl="0" algn="ctr">
              <a:lnSpc>
                <a:spcPct val="100000"/>
              </a:lnSpc>
              <a:spcBef>
                <a:spcPts val="0"/>
              </a:spcBef>
              <a:spcAft>
                <a:spcPts val="0"/>
              </a:spcAft>
              <a:buSzPts val="3600"/>
              <a:buFont typeface="Oswald"/>
              <a:buNone/>
              <a:defRPr sz="3600">
                <a:latin typeface="Oswald"/>
                <a:ea typeface="Oswald"/>
                <a:cs typeface="Oswald"/>
                <a:sym typeface="Oswald"/>
              </a:defRPr>
            </a:lvl7pPr>
            <a:lvl8pPr lvl="7" rtl="0" algn="ctr">
              <a:lnSpc>
                <a:spcPct val="100000"/>
              </a:lnSpc>
              <a:spcBef>
                <a:spcPts val="0"/>
              </a:spcBef>
              <a:spcAft>
                <a:spcPts val="0"/>
              </a:spcAft>
              <a:buSzPts val="3600"/>
              <a:buFont typeface="Oswald"/>
              <a:buNone/>
              <a:defRPr sz="3600">
                <a:latin typeface="Oswald"/>
                <a:ea typeface="Oswald"/>
                <a:cs typeface="Oswald"/>
                <a:sym typeface="Oswald"/>
              </a:defRPr>
            </a:lvl8pPr>
            <a:lvl9pPr lvl="8" rtl="0" algn="ctr">
              <a:lnSpc>
                <a:spcPct val="100000"/>
              </a:lnSpc>
              <a:spcBef>
                <a:spcPts val="0"/>
              </a:spcBef>
              <a:spcAft>
                <a:spcPts val="0"/>
              </a:spcAft>
              <a:buSzPts val="3600"/>
              <a:buFont typeface="Oswald"/>
              <a:buNone/>
              <a:defRPr sz="3600">
                <a:latin typeface="Oswald"/>
                <a:ea typeface="Oswald"/>
                <a:cs typeface="Oswald"/>
                <a:sym typeface="Oswald"/>
              </a:defRPr>
            </a:lvl9pPr>
          </a:lstStyle>
          <a:p/>
        </p:txBody>
      </p:sp>
      <p:sp>
        <p:nvSpPr>
          <p:cNvPr id="59" name="Google Shape;59;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60" name="Shape 60"/>
        <p:cNvGrpSpPr/>
        <p:nvPr/>
      </p:nvGrpSpPr>
      <p:grpSpPr>
        <a:xfrm>
          <a:off x="0" y="0"/>
          <a:ext cx="0" cy="0"/>
          <a:chOff x="0" y="0"/>
          <a:chExt cx="0" cy="0"/>
        </a:xfrm>
      </p:grpSpPr>
      <p:sp>
        <p:nvSpPr>
          <p:cNvPr id="61" name="Google Shape;61;p15"/>
          <p:cNvSpPr/>
          <p:nvPr/>
        </p:nvSpPr>
        <p:spPr>
          <a:xfrm>
            <a:off x="0" y="1567350"/>
            <a:ext cx="9144000" cy="2008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15"/>
          <p:cNvSpPr txBox="1"/>
          <p:nvPr>
            <p:ph type="title"/>
          </p:nvPr>
        </p:nvSpPr>
        <p:spPr>
          <a:xfrm>
            <a:off x="430800" y="1889700"/>
            <a:ext cx="8282400" cy="15165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3600"/>
              <a:buNone/>
              <a:defRPr sz="3600">
                <a:solidFill>
                  <a:schemeClr val="lt1"/>
                </a:solidFill>
              </a:defRPr>
            </a:lvl1pPr>
            <a:lvl2pPr lvl="1" rtl="0" algn="ctr">
              <a:spcBef>
                <a:spcPts val="0"/>
              </a:spcBef>
              <a:spcAft>
                <a:spcPts val="0"/>
              </a:spcAft>
              <a:buClr>
                <a:schemeClr val="lt1"/>
              </a:buClr>
              <a:buSzPts val="3600"/>
              <a:buNone/>
              <a:defRPr sz="3600">
                <a:solidFill>
                  <a:schemeClr val="lt1"/>
                </a:solidFill>
              </a:defRPr>
            </a:lvl2pPr>
            <a:lvl3pPr lvl="2" rtl="0" algn="ctr">
              <a:spcBef>
                <a:spcPts val="0"/>
              </a:spcBef>
              <a:spcAft>
                <a:spcPts val="0"/>
              </a:spcAft>
              <a:buClr>
                <a:schemeClr val="lt1"/>
              </a:buClr>
              <a:buSzPts val="3600"/>
              <a:buNone/>
              <a:defRPr sz="3600">
                <a:solidFill>
                  <a:schemeClr val="lt1"/>
                </a:solidFill>
              </a:defRPr>
            </a:lvl3pPr>
            <a:lvl4pPr lvl="3" rtl="0" algn="ctr">
              <a:spcBef>
                <a:spcPts val="0"/>
              </a:spcBef>
              <a:spcAft>
                <a:spcPts val="0"/>
              </a:spcAft>
              <a:buClr>
                <a:schemeClr val="lt1"/>
              </a:buClr>
              <a:buSzPts val="3600"/>
              <a:buNone/>
              <a:defRPr sz="3600">
                <a:solidFill>
                  <a:schemeClr val="lt1"/>
                </a:solidFill>
              </a:defRPr>
            </a:lvl4pPr>
            <a:lvl5pPr lvl="4" rtl="0" algn="ctr">
              <a:spcBef>
                <a:spcPts val="0"/>
              </a:spcBef>
              <a:spcAft>
                <a:spcPts val="0"/>
              </a:spcAft>
              <a:buClr>
                <a:schemeClr val="lt1"/>
              </a:buClr>
              <a:buSzPts val="3600"/>
              <a:buNone/>
              <a:defRPr sz="3600">
                <a:solidFill>
                  <a:schemeClr val="lt1"/>
                </a:solidFill>
              </a:defRPr>
            </a:lvl5pPr>
            <a:lvl6pPr lvl="5" rtl="0" algn="ctr">
              <a:spcBef>
                <a:spcPts val="0"/>
              </a:spcBef>
              <a:spcAft>
                <a:spcPts val="0"/>
              </a:spcAft>
              <a:buClr>
                <a:schemeClr val="lt1"/>
              </a:buClr>
              <a:buSzPts val="3600"/>
              <a:buNone/>
              <a:defRPr sz="3600">
                <a:solidFill>
                  <a:schemeClr val="lt1"/>
                </a:solidFill>
              </a:defRPr>
            </a:lvl6pPr>
            <a:lvl7pPr lvl="6" rtl="0" algn="ctr">
              <a:spcBef>
                <a:spcPts val="0"/>
              </a:spcBef>
              <a:spcAft>
                <a:spcPts val="0"/>
              </a:spcAft>
              <a:buClr>
                <a:schemeClr val="lt1"/>
              </a:buClr>
              <a:buSzPts val="3600"/>
              <a:buNone/>
              <a:defRPr sz="3600">
                <a:solidFill>
                  <a:schemeClr val="lt1"/>
                </a:solidFill>
              </a:defRPr>
            </a:lvl7pPr>
            <a:lvl8pPr lvl="7" rtl="0" algn="ctr">
              <a:spcBef>
                <a:spcPts val="0"/>
              </a:spcBef>
              <a:spcAft>
                <a:spcPts val="0"/>
              </a:spcAft>
              <a:buClr>
                <a:schemeClr val="lt1"/>
              </a:buClr>
              <a:buSzPts val="3600"/>
              <a:buNone/>
              <a:defRPr sz="3600">
                <a:solidFill>
                  <a:schemeClr val="lt1"/>
                </a:solidFill>
              </a:defRPr>
            </a:lvl8pPr>
            <a:lvl9pPr lvl="8" rtl="0" algn="ctr">
              <a:spcBef>
                <a:spcPts val="0"/>
              </a:spcBef>
              <a:spcAft>
                <a:spcPts val="0"/>
              </a:spcAft>
              <a:buClr>
                <a:schemeClr val="lt1"/>
              </a:buClr>
              <a:buSzPts val="3600"/>
              <a:buNone/>
              <a:defRPr sz="3600">
                <a:solidFill>
                  <a:schemeClr val="lt1"/>
                </a:solidFill>
              </a:defRPr>
            </a:lvl9pPr>
          </a:lstStyle>
          <a:p/>
        </p:txBody>
      </p:sp>
      <p:sp>
        <p:nvSpPr>
          <p:cNvPr id="63" name="Google Shape;63;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64" name="Shape 64"/>
        <p:cNvGrpSpPr/>
        <p:nvPr/>
      </p:nvGrpSpPr>
      <p:grpSpPr>
        <a:xfrm>
          <a:off x="0" y="0"/>
          <a:ext cx="0" cy="0"/>
          <a:chOff x="0" y="0"/>
          <a:chExt cx="0" cy="0"/>
        </a:xfrm>
      </p:grpSpPr>
      <p:cxnSp>
        <p:nvCxnSpPr>
          <p:cNvPr id="65" name="Google Shape;65;p16"/>
          <p:cNvCxnSpPr/>
          <p:nvPr/>
        </p:nvCxnSpPr>
        <p:spPr>
          <a:xfrm>
            <a:off x="429200" y="1275577"/>
            <a:ext cx="614100" cy="0"/>
          </a:xfrm>
          <a:prstGeom prst="straightConnector1">
            <a:avLst/>
          </a:prstGeom>
          <a:noFill/>
          <a:ln cap="flat" cmpd="sng" w="19050">
            <a:solidFill>
              <a:schemeClr val="dk2"/>
            </a:solidFill>
            <a:prstDash val="lgDash"/>
            <a:round/>
            <a:headEnd len="sm" w="sm" type="none"/>
            <a:tailEnd len="sm" w="sm" type="none"/>
          </a:ln>
        </p:spPr>
      </p:cxnSp>
      <p:sp>
        <p:nvSpPr>
          <p:cNvPr id="66" name="Google Shape;66;p16"/>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67" name="Google Shape;67;p16"/>
          <p:cNvSpPr txBox="1"/>
          <p:nvPr>
            <p:ph idx="1" type="body"/>
          </p:nvPr>
        </p:nvSpPr>
        <p:spPr>
          <a:xfrm>
            <a:off x="311700" y="1468825"/>
            <a:ext cx="8520600" cy="3099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68" name="Google Shape;68;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69" name="Shape 69"/>
        <p:cNvGrpSpPr/>
        <p:nvPr/>
      </p:nvGrpSpPr>
      <p:grpSpPr>
        <a:xfrm>
          <a:off x="0" y="0"/>
          <a:ext cx="0" cy="0"/>
          <a:chOff x="0" y="0"/>
          <a:chExt cx="0" cy="0"/>
        </a:xfrm>
      </p:grpSpPr>
      <p:cxnSp>
        <p:nvCxnSpPr>
          <p:cNvPr id="70" name="Google Shape;70;p17"/>
          <p:cNvCxnSpPr/>
          <p:nvPr/>
        </p:nvCxnSpPr>
        <p:spPr>
          <a:xfrm>
            <a:off x="429200" y="1275577"/>
            <a:ext cx="614100" cy="0"/>
          </a:xfrm>
          <a:prstGeom prst="straightConnector1">
            <a:avLst/>
          </a:prstGeom>
          <a:noFill/>
          <a:ln cap="flat" cmpd="sng" w="19050">
            <a:solidFill>
              <a:schemeClr val="dk2"/>
            </a:solidFill>
            <a:prstDash val="lgDash"/>
            <a:round/>
            <a:headEnd len="sm" w="sm" type="none"/>
            <a:tailEnd len="sm" w="sm" type="none"/>
          </a:ln>
        </p:spPr>
      </p:cxnSp>
      <p:sp>
        <p:nvSpPr>
          <p:cNvPr id="71" name="Google Shape;71;p17"/>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72" name="Google Shape;72;p17"/>
          <p:cNvSpPr txBox="1"/>
          <p:nvPr>
            <p:ph idx="1" type="body"/>
          </p:nvPr>
        </p:nvSpPr>
        <p:spPr>
          <a:xfrm>
            <a:off x="311700" y="1468825"/>
            <a:ext cx="3999900" cy="30999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3" name="Google Shape;73;p17"/>
          <p:cNvSpPr txBox="1"/>
          <p:nvPr>
            <p:ph idx="2" type="body"/>
          </p:nvPr>
        </p:nvSpPr>
        <p:spPr>
          <a:xfrm>
            <a:off x="4832400" y="1468825"/>
            <a:ext cx="3999900" cy="30999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4" name="Google Shape;74;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75" name="Shape 75"/>
        <p:cNvGrpSpPr/>
        <p:nvPr/>
      </p:nvGrpSpPr>
      <p:grpSpPr>
        <a:xfrm>
          <a:off x="0" y="0"/>
          <a:ext cx="0" cy="0"/>
          <a:chOff x="0" y="0"/>
          <a:chExt cx="0" cy="0"/>
        </a:xfrm>
      </p:grpSpPr>
      <p:sp>
        <p:nvSpPr>
          <p:cNvPr id="76" name="Google Shape;76;p18"/>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77" name="Google Shape;77;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78" name="Shape 78"/>
        <p:cNvGrpSpPr/>
        <p:nvPr/>
      </p:nvGrpSpPr>
      <p:grpSpPr>
        <a:xfrm>
          <a:off x="0" y="0"/>
          <a:ext cx="0" cy="0"/>
          <a:chOff x="0" y="0"/>
          <a:chExt cx="0" cy="0"/>
        </a:xfrm>
      </p:grpSpPr>
      <p:cxnSp>
        <p:nvCxnSpPr>
          <p:cNvPr id="79" name="Google Shape;79;p19"/>
          <p:cNvCxnSpPr/>
          <p:nvPr/>
        </p:nvCxnSpPr>
        <p:spPr>
          <a:xfrm>
            <a:off x="418675" y="1457787"/>
            <a:ext cx="614100" cy="0"/>
          </a:xfrm>
          <a:prstGeom prst="straightConnector1">
            <a:avLst/>
          </a:prstGeom>
          <a:noFill/>
          <a:ln cap="flat" cmpd="sng" w="19050">
            <a:solidFill>
              <a:schemeClr val="dk2"/>
            </a:solidFill>
            <a:prstDash val="lgDash"/>
            <a:round/>
            <a:headEnd len="sm" w="sm" type="none"/>
            <a:tailEnd len="sm" w="sm" type="none"/>
          </a:ln>
        </p:spPr>
      </p:cxnSp>
      <p:sp>
        <p:nvSpPr>
          <p:cNvPr id="80" name="Google Shape;80;p19"/>
          <p:cNvSpPr txBox="1"/>
          <p:nvPr>
            <p:ph type="title"/>
          </p:nvPr>
        </p:nvSpPr>
        <p:spPr>
          <a:xfrm>
            <a:off x="311700" y="6318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81" name="Google Shape;81;p19"/>
          <p:cNvSpPr txBox="1"/>
          <p:nvPr>
            <p:ph idx="1" type="body"/>
          </p:nvPr>
        </p:nvSpPr>
        <p:spPr>
          <a:xfrm>
            <a:off x="311700" y="1618204"/>
            <a:ext cx="2808000" cy="29508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82" name="Google Shape;82;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lt2"/>
        </a:solidFill>
      </p:bgPr>
    </p:bg>
    <p:spTree>
      <p:nvGrpSpPr>
        <p:cNvPr id="83" name="Shape 83"/>
        <p:cNvGrpSpPr/>
        <p:nvPr/>
      </p:nvGrpSpPr>
      <p:grpSpPr>
        <a:xfrm>
          <a:off x="0" y="0"/>
          <a:ext cx="0" cy="0"/>
          <a:chOff x="0" y="0"/>
          <a:chExt cx="0" cy="0"/>
        </a:xfrm>
      </p:grpSpPr>
      <p:sp>
        <p:nvSpPr>
          <p:cNvPr id="84" name="Google Shape;84;p20"/>
          <p:cNvSpPr txBox="1"/>
          <p:nvPr>
            <p:ph type="title"/>
          </p:nvPr>
        </p:nvSpPr>
        <p:spPr>
          <a:xfrm>
            <a:off x="490250" y="528900"/>
            <a:ext cx="5678100" cy="40857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5400"/>
              <a:buNone/>
              <a:defRPr sz="5400">
                <a:solidFill>
                  <a:schemeClr val="lt1"/>
                </a:solidFill>
              </a:defRPr>
            </a:lvl1pPr>
            <a:lvl2pPr lvl="1" rtl="0">
              <a:spcBef>
                <a:spcPts val="0"/>
              </a:spcBef>
              <a:spcAft>
                <a:spcPts val="0"/>
              </a:spcAft>
              <a:buClr>
                <a:schemeClr val="lt1"/>
              </a:buClr>
              <a:buSzPts val="5400"/>
              <a:buNone/>
              <a:defRPr sz="5400">
                <a:solidFill>
                  <a:schemeClr val="lt1"/>
                </a:solidFill>
              </a:defRPr>
            </a:lvl2pPr>
            <a:lvl3pPr lvl="2" rtl="0">
              <a:spcBef>
                <a:spcPts val="0"/>
              </a:spcBef>
              <a:spcAft>
                <a:spcPts val="0"/>
              </a:spcAft>
              <a:buClr>
                <a:schemeClr val="lt1"/>
              </a:buClr>
              <a:buSzPts val="5400"/>
              <a:buNone/>
              <a:defRPr sz="5400">
                <a:solidFill>
                  <a:schemeClr val="lt1"/>
                </a:solidFill>
              </a:defRPr>
            </a:lvl3pPr>
            <a:lvl4pPr lvl="3" rtl="0">
              <a:spcBef>
                <a:spcPts val="0"/>
              </a:spcBef>
              <a:spcAft>
                <a:spcPts val="0"/>
              </a:spcAft>
              <a:buClr>
                <a:schemeClr val="lt1"/>
              </a:buClr>
              <a:buSzPts val="5400"/>
              <a:buNone/>
              <a:defRPr sz="5400">
                <a:solidFill>
                  <a:schemeClr val="lt1"/>
                </a:solidFill>
              </a:defRPr>
            </a:lvl4pPr>
            <a:lvl5pPr lvl="4" rtl="0">
              <a:spcBef>
                <a:spcPts val="0"/>
              </a:spcBef>
              <a:spcAft>
                <a:spcPts val="0"/>
              </a:spcAft>
              <a:buClr>
                <a:schemeClr val="lt1"/>
              </a:buClr>
              <a:buSzPts val="5400"/>
              <a:buNone/>
              <a:defRPr sz="5400">
                <a:solidFill>
                  <a:schemeClr val="lt1"/>
                </a:solidFill>
              </a:defRPr>
            </a:lvl5pPr>
            <a:lvl6pPr lvl="5" rtl="0">
              <a:spcBef>
                <a:spcPts val="0"/>
              </a:spcBef>
              <a:spcAft>
                <a:spcPts val="0"/>
              </a:spcAft>
              <a:buClr>
                <a:schemeClr val="lt1"/>
              </a:buClr>
              <a:buSzPts val="5400"/>
              <a:buNone/>
              <a:defRPr sz="5400">
                <a:solidFill>
                  <a:schemeClr val="lt1"/>
                </a:solidFill>
              </a:defRPr>
            </a:lvl6pPr>
            <a:lvl7pPr lvl="6" rtl="0">
              <a:spcBef>
                <a:spcPts val="0"/>
              </a:spcBef>
              <a:spcAft>
                <a:spcPts val="0"/>
              </a:spcAft>
              <a:buClr>
                <a:schemeClr val="lt1"/>
              </a:buClr>
              <a:buSzPts val="5400"/>
              <a:buNone/>
              <a:defRPr sz="5400">
                <a:solidFill>
                  <a:schemeClr val="lt1"/>
                </a:solidFill>
              </a:defRPr>
            </a:lvl7pPr>
            <a:lvl8pPr lvl="7" rtl="0">
              <a:spcBef>
                <a:spcPts val="0"/>
              </a:spcBef>
              <a:spcAft>
                <a:spcPts val="0"/>
              </a:spcAft>
              <a:buClr>
                <a:schemeClr val="lt1"/>
              </a:buClr>
              <a:buSzPts val="5400"/>
              <a:buNone/>
              <a:defRPr sz="5400">
                <a:solidFill>
                  <a:schemeClr val="lt1"/>
                </a:solidFill>
              </a:defRPr>
            </a:lvl8pPr>
            <a:lvl9pPr lvl="8" rtl="0">
              <a:spcBef>
                <a:spcPts val="0"/>
              </a:spcBef>
              <a:spcAft>
                <a:spcPts val="0"/>
              </a:spcAft>
              <a:buClr>
                <a:schemeClr val="lt1"/>
              </a:buClr>
              <a:buSzPts val="5400"/>
              <a:buNone/>
              <a:defRPr sz="5400">
                <a:solidFill>
                  <a:schemeClr val="lt1"/>
                </a:solidFill>
              </a:defRPr>
            </a:lvl9pPr>
          </a:lstStyle>
          <a:p/>
        </p:txBody>
      </p:sp>
      <p:sp>
        <p:nvSpPr>
          <p:cNvPr id="85" name="Google Shape;85;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bg>
      <p:bgPr>
        <a:solidFill>
          <a:schemeClr val="dk1"/>
        </a:solidFill>
      </p:bgPr>
    </p:bg>
    <p:spTree>
      <p:nvGrpSpPr>
        <p:cNvPr id="86" name="Shape 86"/>
        <p:cNvGrpSpPr/>
        <p:nvPr/>
      </p:nvGrpSpPr>
      <p:grpSpPr>
        <a:xfrm>
          <a:off x="0" y="0"/>
          <a:ext cx="0" cy="0"/>
          <a:chOff x="0" y="0"/>
          <a:chExt cx="0" cy="0"/>
        </a:xfrm>
      </p:grpSpPr>
      <p:sp>
        <p:nvSpPr>
          <p:cNvPr id="87" name="Google Shape;87;p21"/>
          <p:cNvSpPr/>
          <p:nvPr/>
        </p:nvSpPr>
        <p:spPr>
          <a:xfrm>
            <a:off x="4572000" y="175"/>
            <a:ext cx="4572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8" name="Google Shape;88;p21"/>
          <p:cNvCxnSpPr/>
          <p:nvPr/>
        </p:nvCxnSpPr>
        <p:spPr>
          <a:xfrm>
            <a:off x="5029675" y="4495500"/>
            <a:ext cx="577200" cy="0"/>
          </a:xfrm>
          <a:prstGeom prst="straightConnector1">
            <a:avLst/>
          </a:prstGeom>
          <a:noFill/>
          <a:ln cap="flat" cmpd="sng" w="19050">
            <a:solidFill>
              <a:schemeClr val="dk1"/>
            </a:solidFill>
            <a:prstDash val="lgDash"/>
            <a:round/>
            <a:headEnd len="sm" w="sm" type="none"/>
            <a:tailEnd len="sm" w="sm" type="none"/>
          </a:ln>
        </p:spPr>
      </p:cxnSp>
      <p:sp>
        <p:nvSpPr>
          <p:cNvPr id="89" name="Google Shape;89;p21"/>
          <p:cNvSpPr txBox="1"/>
          <p:nvPr>
            <p:ph type="title"/>
          </p:nvPr>
        </p:nvSpPr>
        <p:spPr>
          <a:xfrm>
            <a:off x="265500" y="1078750"/>
            <a:ext cx="4045200" cy="17892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lt1"/>
              </a:buClr>
              <a:buSzPts val="4600"/>
              <a:buNone/>
              <a:defRPr sz="4600">
                <a:solidFill>
                  <a:schemeClr val="lt1"/>
                </a:solidFill>
              </a:defRPr>
            </a:lvl1pPr>
            <a:lvl2pPr lvl="1" rtl="0" algn="ctr">
              <a:spcBef>
                <a:spcPts val="0"/>
              </a:spcBef>
              <a:spcAft>
                <a:spcPts val="0"/>
              </a:spcAft>
              <a:buClr>
                <a:schemeClr val="lt1"/>
              </a:buClr>
              <a:buSzPts val="4600"/>
              <a:buNone/>
              <a:defRPr sz="4600">
                <a:solidFill>
                  <a:schemeClr val="lt1"/>
                </a:solidFill>
              </a:defRPr>
            </a:lvl2pPr>
            <a:lvl3pPr lvl="2" rtl="0" algn="ctr">
              <a:spcBef>
                <a:spcPts val="0"/>
              </a:spcBef>
              <a:spcAft>
                <a:spcPts val="0"/>
              </a:spcAft>
              <a:buClr>
                <a:schemeClr val="lt1"/>
              </a:buClr>
              <a:buSzPts val="4600"/>
              <a:buNone/>
              <a:defRPr sz="4600">
                <a:solidFill>
                  <a:schemeClr val="lt1"/>
                </a:solidFill>
              </a:defRPr>
            </a:lvl3pPr>
            <a:lvl4pPr lvl="3" rtl="0" algn="ctr">
              <a:spcBef>
                <a:spcPts val="0"/>
              </a:spcBef>
              <a:spcAft>
                <a:spcPts val="0"/>
              </a:spcAft>
              <a:buClr>
                <a:schemeClr val="lt1"/>
              </a:buClr>
              <a:buSzPts val="4600"/>
              <a:buNone/>
              <a:defRPr sz="4600">
                <a:solidFill>
                  <a:schemeClr val="lt1"/>
                </a:solidFill>
              </a:defRPr>
            </a:lvl4pPr>
            <a:lvl5pPr lvl="4" rtl="0" algn="ctr">
              <a:spcBef>
                <a:spcPts val="0"/>
              </a:spcBef>
              <a:spcAft>
                <a:spcPts val="0"/>
              </a:spcAft>
              <a:buClr>
                <a:schemeClr val="lt1"/>
              </a:buClr>
              <a:buSzPts val="4600"/>
              <a:buNone/>
              <a:defRPr sz="4600">
                <a:solidFill>
                  <a:schemeClr val="lt1"/>
                </a:solidFill>
              </a:defRPr>
            </a:lvl5pPr>
            <a:lvl6pPr lvl="5" rtl="0" algn="ctr">
              <a:spcBef>
                <a:spcPts val="0"/>
              </a:spcBef>
              <a:spcAft>
                <a:spcPts val="0"/>
              </a:spcAft>
              <a:buClr>
                <a:schemeClr val="lt1"/>
              </a:buClr>
              <a:buSzPts val="4600"/>
              <a:buNone/>
              <a:defRPr sz="4600">
                <a:solidFill>
                  <a:schemeClr val="lt1"/>
                </a:solidFill>
              </a:defRPr>
            </a:lvl6pPr>
            <a:lvl7pPr lvl="6" rtl="0" algn="ctr">
              <a:spcBef>
                <a:spcPts val="0"/>
              </a:spcBef>
              <a:spcAft>
                <a:spcPts val="0"/>
              </a:spcAft>
              <a:buClr>
                <a:schemeClr val="lt1"/>
              </a:buClr>
              <a:buSzPts val="4600"/>
              <a:buNone/>
              <a:defRPr sz="4600">
                <a:solidFill>
                  <a:schemeClr val="lt1"/>
                </a:solidFill>
              </a:defRPr>
            </a:lvl7pPr>
            <a:lvl8pPr lvl="7" rtl="0" algn="ctr">
              <a:spcBef>
                <a:spcPts val="0"/>
              </a:spcBef>
              <a:spcAft>
                <a:spcPts val="0"/>
              </a:spcAft>
              <a:buClr>
                <a:schemeClr val="lt1"/>
              </a:buClr>
              <a:buSzPts val="4600"/>
              <a:buNone/>
              <a:defRPr sz="4600">
                <a:solidFill>
                  <a:schemeClr val="lt1"/>
                </a:solidFill>
              </a:defRPr>
            </a:lvl8pPr>
            <a:lvl9pPr lvl="8" rtl="0" algn="ctr">
              <a:spcBef>
                <a:spcPts val="0"/>
              </a:spcBef>
              <a:spcAft>
                <a:spcPts val="0"/>
              </a:spcAft>
              <a:buClr>
                <a:schemeClr val="lt1"/>
              </a:buClr>
              <a:buSzPts val="4600"/>
              <a:buNone/>
              <a:defRPr sz="4600">
                <a:solidFill>
                  <a:schemeClr val="lt1"/>
                </a:solidFill>
              </a:defRPr>
            </a:lvl9pPr>
          </a:lstStyle>
          <a:p/>
        </p:txBody>
      </p:sp>
      <p:sp>
        <p:nvSpPr>
          <p:cNvPr id="90" name="Google Shape;90;p21"/>
          <p:cNvSpPr txBox="1"/>
          <p:nvPr>
            <p:ph idx="1" type="subTitle"/>
          </p:nvPr>
        </p:nvSpPr>
        <p:spPr>
          <a:xfrm>
            <a:off x="265500" y="2921401"/>
            <a:ext cx="4045200" cy="1345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900"/>
              <a:buNone/>
              <a:defRPr sz="1900">
                <a:solidFill>
                  <a:schemeClr val="lt1"/>
                </a:solidFill>
              </a:defRPr>
            </a:lvl1pPr>
            <a:lvl2pPr lvl="1" rtl="0" algn="ctr">
              <a:lnSpc>
                <a:spcPct val="100000"/>
              </a:lnSpc>
              <a:spcBef>
                <a:spcPts val="0"/>
              </a:spcBef>
              <a:spcAft>
                <a:spcPts val="0"/>
              </a:spcAft>
              <a:buClr>
                <a:schemeClr val="lt1"/>
              </a:buClr>
              <a:buSzPts val="1900"/>
              <a:buNone/>
              <a:defRPr sz="1900">
                <a:solidFill>
                  <a:schemeClr val="lt1"/>
                </a:solidFill>
              </a:defRPr>
            </a:lvl2pPr>
            <a:lvl3pPr lvl="2" rtl="0" algn="ctr">
              <a:lnSpc>
                <a:spcPct val="100000"/>
              </a:lnSpc>
              <a:spcBef>
                <a:spcPts val="0"/>
              </a:spcBef>
              <a:spcAft>
                <a:spcPts val="0"/>
              </a:spcAft>
              <a:buClr>
                <a:schemeClr val="lt1"/>
              </a:buClr>
              <a:buSzPts val="1900"/>
              <a:buNone/>
              <a:defRPr sz="1900">
                <a:solidFill>
                  <a:schemeClr val="lt1"/>
                </a:solidFill>
              </a:defRPr>
            </a:lvl3pPr>
            <a:lvl4pPr lvl="3" rtl="0" algn="ctr">
              <a:lnSpc>
                <a:spcPct val="100000"/>
              </a:lnSpc>
              <a:spcBef>
                <a:spcPts val="0"/>
              </a:spcBef>
              <a:spcAft>
                <a:spcPts val="0"/>
              </a:spcAft>
              <a:buClr>
                <a:schemeClr val="lt1"/>
              </a:buClr>
              <a:buSzPts val="1900"/>
              <a:buNone/>
              <a:defRPr sz="1900">
                <a:solidFill>
                  <a:schemeClr val="lt1"/>
                </a:solidFill>
              </a:defRPr>
            </a:lvl4pPr>
            <a:lvl5pPr lvl="4" rtl="0" algn="ctr">
              <a:lnSpc>
                <a:spcPct val="100000"/>
              </a:lnSpc>
              <a:spcBef>
                <a:spcPts val="0"/>
              </a:spcBef>
              <a:spcAft>
                <a:spcPts val="0"/>
              </a:spcAft>
              <a:buClr>
                <a:schemeClr val="lt1"/>
              </a:buClr>
              <a:buSzPts val="1900"/>
              <a:buNone/>
              <a:defRPr sz="1900">
                <a:solidFill>
                  <a:schemeClr val="lt1"/>
                </a:solidFill>
              </a:defRPr>
            </a:lvl5pPr>
            <a:lvl6pPr lvl="5" rtl="0" algn="ctr">
              <a:lnSpc>
                <a:spcPct val="100000"/>
              </a:lnSpc>
              <a:spcBef>
                <a:spcPts val="0"/>
              </a:spcBef>
              <a:spcAft>
                <a:spcPts val="0"/>
              </a:spcAft>
              <a:buClr>
                <a:schemeClr val="lt1"/>
              </a:buClr>
              <a:buSzPts val="1900"/>
              <a:buNone/>
              <a:defRPr sz="1900">
                <a:solidFill>
                  <a:schemeClr val="lt1"/>
                </a:solidFill>
              </a:defRPr>
            </a:lvl6pPr>
            <a:lvl7pPr lvl="6" rtl="0" algn="ctr">
              <a:lnSpc>
                <a:spcPct val="100000"/>
              </a:lnSpc>
              <a:spcBef>
                <a:spcPts val="0"/>
              </a:spcBef>
              <a:spcAft>
                <a:spcPts val="0"/>
              </a:spcAft>
              <a:buClr>
                <a:schemeClr val="lt1"/>
              </a:buClr>
              <a:buSzPts val="1900"/>
              <a:buNone/>
              <a:defRPr sz="1900">
                <a:solidFill>
                  <a:schemeClr val="lt1"/>
                </a:solidFill>
              </a:defRPr>
            </a:lvl7pPr>
            <a:lvl8pPr lvl="7" rtl="0" algn="ctr">
              <a:lnSpc>
                <a:spcPct val="100000"/>
              </a:lnSpc>
              <a:spcBef>
                <a:spcPts val="0"/>
              </a:spcBef>
              <a:spcAft>
                <a:spcPts val="0"/>
              </a:spcAft>
              <a:buClr>
                <a:schemeClr val="lt1"/>
              </a:buClr>
              <a:buSzPts val="1900"/>
              <a:buNone/>
              <a:defRPr sz="1900">
                <a:solidFill>
                  <a:schemeClr val="lt1"/>
                </a:solidFill>
              </a:defRPr>
            </a:lvl8pPr>
            <a:lvl9pPr lvl="8" rtl="0" algn="ctr">
              <a:lnSpc>
                <a:spcPct val="100000"/>
              </a:lnSpc>
              <a:spcBef>
                <a:spcPts val="0"/>
              </a:spcBef>
              <a:spcAft>
                <a:spcPts val="0"/>
              </a:spcAft>
              <a:buClr>
                <a:schemeClr val="lt1"/>
              </a:buClr>
              <a:buSzPts val="1900"/>
              <a:buNone/>
              <a:defRPr sz="1900">
                <a:solidFill>
                  <a:schemeClr val="lt1"/>
                </a:solidFill>
              </a:defRPr>
            </a:lvl9pPr>
          </a:lstStyle>
          <a:p/>
        </p:txBody>
      </p:sp>
      <p:sp>
        <p:nvSpPr>
          <p:cNvPr id="91" name="Google Shape;91;p21"/>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92" name="Google Shape;92;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93" name="Shape 93"/>
        <p:cNvGrpSpPr/>
        <p:nvPr/>
      </p:nvGrpSpPr>
      <p:grpSpPr>
        <a:xfrm>
          <a:off x="0" y="0"/>
          <a:ext cx="0" cy="0"/>
          <a:chOff x="0" y="0"/>
          <a:chExt cx="0" cy="0"/>
        </a:xfrm>
      </p:grpSpPr>
      <p:sp>
        <p:nvSpPr>
          <p:cNvPr id="94" name="Google Shape;94;p22"/>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2100"/>
              <a:buFont typeface="Oswald"/>
              <a:buNone/>
              <a:defRPr sz="2100">
                <a:latin typeface="Oswald"/>
                <a:ea typeface="Oswald"/>
                <a:cs typeface="Oswald"/>
                <a:sym typeface="Oswald"/>
              </a:defRPr>
            </a:lvl1pPr>
          </a:lstStyle>
          <a:p/>
        </p:txBody>
      </p:sp>
      <p:sp>
        <p:nvSpPr>
          <p:cNvPr id="95" name="Google Shape;95;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96" name="Shape 96"/>
        <p:cNvGrpSpPr/>
        <p:nvPr/>
      </p:nvGrpSpPr>
      <p:grpSpPr>
        <a:xfrm>
          <a:off x="0" y="0"/>
          <a:ext cx="0" cy="0"/>
          <a:chOff x="0" y="0"/>
          <a:chExt cx="0" cy="0"/>
        </a:xfrm>
      </p:grpSpPr>
      <p:cxnSp>
        <p:nvCxnSpPr>
          <p:cNvPr id="97" name="Google Shape;97;p23"/>
          <p:cNvCxnSpPr/>
          <p:nvPr/>
        </p:nvCxnSpPr>
        <p:spPr>
          <a:xfrm>
            <a:off x="413275" y="2988275"/>
            <a:ext cx="910500" cy="0"/>
          </a:xfrm>
          <a:prstGeom prst="straightConnector1">
            <a:avLst/>
          </a:prstGeom>
          <a:noFill/>
          <a:ln cap="flat" cmpd="sng" w="28575">
            <a:solidFill>
              <a:schemeClr val="dk1"/>
            </a:solidFill>
            <a:prstDash val="lgDash"/>
            <a:round/>
            <a:headEnd len="sm" w="sm" type="none"/>
            <a:tailEnd len="sm" w="sm" type="none"/>
          </a:ln>
        </p:spPr>
      </p:cxnSp>
      <p:sp>
        <p:nvSpPr>
          <p:cNvPr id="98" name="Google Shape;98;p23"/>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rtl="0">
              <a:spcBef>
                <a:spcPts val="0"/>
              </a:spcBef>
              <a:spcAft>
                <a:spcPts val="0"/>
              </a:spcAft>
              <a:buSzPts val="12000"/>
              <a:buNone/>
              <a:defRPr sz="12000"/>
            </a:lvl1pPr>
            <a:lvl2pPr lvl="1" rtl="0">
              <a:spcBef>
                <a:spcPts val="0"/>
              </a:spcBef>
              <a:spcAft>
                <a:spcPts val="0"/>
              </a:spcAft>
              <a:buSzPts val="12000"/>
              <a:buNone/>
              <a:defRPr sz="12000"/>
            </a:lvl2pPr>
            <a:lvl3pPr lvl="2" rtl="0">
              <a:spcBef>
                <a:spcPts val="0"/>
              </a:spcBef>
              <a:spcAft>
                <a:spcPts val="0"/>
              </a:spcAft>
              <a:buSzPts val="12000"/>
              <a:buNone/>
              <a:defRPr sz="12000"/>
            </a:lvl3pPr>
            <a:lvl4pPr lvl="3" rtl="0">
              <a:spcBef>
                <a:spcPts val="0"/>
              </a:spcBef>
              <a:spcAft>
                <a:spcPts val="0"/>
              </a:spcAft>
              <a:buSzPts val="12000"/>
              <a:buNone/>
              <a:defRPr sz="12000"/>
            </a:lvl4pPr>
            <a:lvl5pPr lvl="4" rtl="0">
              <a:spcBef>
                <a:spcPts val="0"/>
              </a:spcBef>
              <a:spcAft>
                <a:spcPts val="0"/>
              </a:spcAft>
              <a:buSzPts val="12000"/>
              <a:buNone/>
              <a:defRPr sz="12000"/>
            </a:lvl5pPr>
            <a:lvl6pPr lvl="5" rtl="0">
              <a:spcBef>
                <a:spcPts val="0"/>
              </a:spcBef>
              <a:spcAft>
                <a:spcPts val="0"/>
              </a:spcAft>
              <a:buSzPts val="12000"/>
              <a:buNone/>
              <a:defRPr sz="12000"/>
            </a:lvl6pPr>
            <a:lvl7pPr lvl="6" rtl="0">
              <a:spcBef>
                <a:spcPts val="0"/>
              </a:spcBef>
              <a:spcAft>
                <a:spcPts val="0"/>
              </a:spcAft>
              <a:buSzPts val="12000"/>
              <a:buNone/>
              <a:defRPr sz="12000"/>
            </a:lvl7pPr>
            <a:lvl8pPr lvl="7" rtl="0">
              <a:spcBef>
                <a:spcPts val="0"/>
              </a:spcBef>
              <a:spcAft>
                <a:spcPts val="0"/>
              </a:spcAft>
              <a:buSzPts val="12000"/>
              <a:buNone/>
              <a:defRPr sz="12000"/>
            </a:lvl8pPr>
            <a:lvl9pPr lvl="8" rtl="0">
              <a:spcBef>
                <a:spcPts val="0"/>
              </a:spcBef>
              <a:spcAft>
                <a:spcPts val="0"/>
              </a:spcAft>
              <a:buSzPts val="12000"/>
              <a:buNone/>
              <a:defRPr sz="12000"/>
            </a:lvl9pPr>
          </a:lstStyle>
          <a:p>
            <a:r>
              <a:t>xx%</a:t>
            </a:r>
          </a:p>
        </p:txBody>
      </p:sp>
      <p:sp>
        <p:nvSpPr>
          <p:cNvPr id="99" name="Google Shape;99;p23"/>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100" name="Google Shape;100;p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01" name="Shape 101"/>
        <p:cNvGrpSpPr/>
        <p:nvPr/>
      </p:nvGrpSpPr>
      <p:grpSpPr>
        <a:xfrm>
          <a:off x="0" y="0"/>
          <a:ext cx="0" cy="0"/>
          <a:chOff x="0" y="0"/>
          <a:chExt cx="0" cy="0"/>
        </a:xfrm>
      </p:grpSpPr>
      <p:sp>
        <p:nvSpPr>
          <p:cNvPr id="102" name="Google Shape;102;p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3.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odern-writer">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372500"/>
            <a:ext cx="8520600" cy="733500"/>
          </a:xfrm>
          <a:prstGeom prst="rect">
            <a:avLst/>
          </a:prstGeom>
          <a:noFill/>
          <a:ln>
            <a:noFill/>
          </a:ln>
        </p:spPr>
        <p:txBody>
          <a:bodyPr anchorCtr="0" anchor="b" bIns="91425" lIns="91425" spcFirstLastPara="1" rIns="91425" wrap="square" tIns="91425">
            <a:noAutofit/>
          </a:bodyPr>
          <a:lstStyle>
            <a:lvl1pPr lvl="0" rt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1pPr>
            <a:lvl2pPr lvl="1" rt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2pPr>
            <a:lvl3pPr lvl="2" rt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3pPr>
            <a:lvl4pPr lvl="3" rt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4pPr>
            <a:lvl5pPr lvl="4" rt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5pPr>
            <a:lvl6pPr lvl="5" rt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6pPr>
            <a:lvl7pPr lvl="6" rt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7pPr>
            <a:lvl8pPr lvl="7" rt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8pPr>
            <a:lvl9pPr lvl="8" rt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9pPr>
          </a:lstStyle>
          <a:p/>
        </p:txBody>
      </p:sp>
      <p:sp>
        <p:nvSpPr>
          <p:cNvPr id="52" name="Google Shape;52;p13"/>
          <p:cNvSpPr txBox="1"/>
          <p:nvPr>
            <p:ph idx="1" type="body"/>
          </p:nvPr>
        </p:nvSpPr>
        <p:spPr>
          <a:xfrm>
            <a:off x="311700" y="1468825"/>
            <a:ext cx="8520600" cy="30999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indent="-317500" lvl="1" marL="914400" rtl="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indent="-317500" lvl="2" marL="1371600" rtl="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indent="-317500" lvl="3" marL="1828800" rtl="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indent="-317500" lvl="4" marL="2286000" rtl="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indent="-317500" lvl="5" marL="2743200" rtl="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indent="-317500" lvl="6" marL="3200400" rtl="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indent="-317500" lvl="7" marL="3657600" rtl="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indent="-317500" lvl="8" marL="4114800" rtl="0">
              <a:lnSpc>
                <a:spcPct val="115000"/>
              </a:lnSpc>
              <a:spcBef>
                <a:spcPts val="1600"/>
              </a:spcBef>
              <a:spcAft>
                <a:spcPts val="160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latin typeface="Source Code Pro"/>
                <a:ea typeface="Source Code Pro"/>
                <a:cs typeface="Source Code Pro"/>
                <a:sym typeface="Source Code Pro"/>
              </a:defRPr>
            </a:lvl1pPr>
            <a:lvl2pPr lvl="1" rtl="0" algn="r">
              <a:buNone/>
              <a:defRPr sz="1000">
                <a:solidFill>
                  <a:schemeClr val="dk2"/>
                </a:solidFill>
                <a:latin typeface="Source Code Pro"/>
                <a:ea typeface="Source Code Pro"/>
                <a:cs typeface="Source Code Pro"/>
                <a:sym typeface="Source Code Pro"/>
              </a:defRPr>
            </a:lvl2pPr>
            <a:lvl3pPr lvl="2" rtl="0" algn="r">
              <a:buNone/>
              <a:defRPr sz="1000">
                <a:solidFill>
                  <a:schemeClr val="dk2"/>
                </a:solidFill>
                <a:latin typeface="Source Code Pro"/>
                <a:ea typeface="Source Code Pro"/>
                <a:cs typeface="Source Code Pro"/>
                <a:sym typeface="Source Code Pro"/>
              </a:defRPr>
            </a:lvl3pPr>
            <a:lvl4pPr lvl="3" rtl="0" algn="r">
              <a:buNone/>
              <a:defRPr sz="1000">
                <a:solidFill>
                  <a:schemeClr val="dk2"/>
                </a:solidFill>
                <a:latin typeface="Source Code Pro"/>
                <a:ea typeface="Source Code Pro"/>
                <a:cs typeface="Source Code Pro"/>
                <a:sym typeface="Source Code Pro"/>
              </a:defRPr>
            </a:lvl4pPr>
            <a:lvl5pPr lvl="4" rtl="0" algn="r">
              <a:buNone/>
              <a:defRPr sz="1000">
                <a:solidFill>
                  <a:schemeClr val="dk2"/>
                </a:solidFill>
                <a:latin typeface="Source Code Pro"/>
                <a:ea typeface="Source Code Pro"/>
                <a:cs typeface="Source Code Pro"/>
                <a:sym typeface="Source Code Pro"/>
              </a:defRPr>
            </a:lvl5pPr>
            <a:lvl6pPr lvl="5" rtl="0" algn="r">
              <a:buNone/>
              <a:defRPr sz="1000">
                <a:solidFill>
                  <a:schemeClr val="dk2"/>
                </a:solidFill>
                <a:latin typeface="Source Code Pro"/>
                <a:ea typeface="Source Code Pro"/>
                <a:cs typeface="Source Code Pro"/>
                <a:sym typeface="Source Code Pro"/>
              </a:defRPr>
            </a:lvl6pPr>
            <a:lvl7pPr lvl="6" rtl="0" algn="r">
              <a:buNone/>
              <a:defRPr sz="1000">
                <a:solidFill>
                  <a:schemeClr val="dk2"/>
                </a:solidFill>
                <a:latin typeface="Source Code Pro"/>
                <a:ea typeface="Source Code Pro"/>
                <a:cs typeface="Source Code Pro"/>
                <a:sym typeface="Source Code Pro"/>
              </a:defRPr>
            </a:lvl7pPr>
            <a:lvl8pPr lvl="7" rtl="0" algn="r">
              <a:buNone/>
              <a:defRPr sz="1000">
                <a:solidFill>
                  <a:schemeClr val="dk2"/>
                </a:solidFill>
                <a:latin typeface="Source Code Pro"/>
                <a:ea typeface="Source Code Pro"/>
                <a:cs typeface="Source Code Pro"/>
                <a:sym typeface="Source Code Pro"/>
              </a:defRPr>
            </a:lvl8pPr>
            <a:lvl9pPr lvl="8" rtl="0" algn="r">
              <a:buNone/>
              <a:defRPr sz="1000">
                <a:solidFill>
                  <a:schemeClr val="dk2"/>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mc:AlternateContent>
    <mc:Choice Requires="p14">
      <p:transition p14:dur="0">
        <p:push dir="r"/>
      </p:transition>
    </mc:Choice>
    <mc:Fallback>
      <p:transition>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0.xml"/><Relationship Id="rId3" Type="http://schemas.openxmlformats.org/officeDocument/2006/relationships/image" Target="../media/image2.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1.xml"/><Relationship Id="rId3" Type="http://schemas.openxmlformats.org/officeDocument/2006/relationships/image" Target="../media/image2.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2.xml"/><Relationship Id="rId3" Type="http://schemas.openxmlformats.org/officeDocument/2006/relationships/image" Target="../media/image2.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3.xml"/><Relationship Id="rId3" Type="http://schemas.openxmlformats.org/officeDocument/2006/relationships/image" Target="../media/image2.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4.xml"/><Relationship Id="rId3" Type="http://schemas.openxmlformats.org/officeDocument/2006/relationships/image" Target="../media/image2.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5.xml"/><Relationship Id="rId3" Type="http://schemas.openxmlformats.org/officeDocument/2006/relationships/image" Target="../media/image2.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6.xml"/><Relationship Id="rId3" Type="http://schemas.openxmlformats.org/officeDocument/2006/relationships/image" Target="../media/image2.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7.xml"/><Relationship Id="rId3" Type="http://schemas.openxmlformats.org/officeDocument/2006/relationships/image" Target="../media/image2.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8.xml"/><Relationship Id="rId3" Type="http://schemas.openxmlformats.org/officeDocument/2006/relationships/image" Target="../media/image2.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9.xml"/><Relationship Id="rId3" Type="http://schemas.openxmlformats.org/officeDocument/2006/relationships/image" Target="../media/image2.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0.xml"/><Relationship Id="rId3" Type="http://schemas.openxmlformats.org/officeDocument/2006/relationships/image" Target="../media/image2.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1.xml"/><Relationship Id="rId3" Type="http://schemas.openxmlformats.org/officeDocument/2006/relationships/image" Target="../media/image2.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2.xml"/><Relationship Id="rId3" Type="http://schemas.openxmlformats.org/officeDocument/2006/relationships/image" Target="../media/image2.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3.xml"/><Relationship Id="rId3" Type="http://schemas.openxmlformats.org/officeDocument/2006/relationships/image" Target="../media/image2.jpg"/><Relationship Id="rId4" Type="http://schemas.openxmlformats.org/officeDocument/2006/relationships/image" Target="../media/image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4.xml"/><Relationship Id="rId3" Type="http://schemas.openxmlformats.org/officeDocument/2006/relationships/image" Target="../media/image2.jpg"/><Relationship Id="rId4" Type="http://schemas.openxmlformats.org/officeDocument/2006/relationships/image" Target="../media/image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5.xml"/><Relationship Id="rId3" Type="http://schemas.openxmlformats.org/officeDocument/2006/relationships/image" Target="../media/image2.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6.xml"/><Relationship Id="rId3" Type="http://schemas.openxmlformats.org/officeDocument/2006/relationships/image" Target="../media/image2.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7.xml"/><Relationship Id="rId3" Type="http://schemas.openxmlformats.org/officeDocument/2006/relationships/image" Target="../media/image2.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8.xml"/><Relationship Id="rId3" Type="http://schemas.openxmlformats.org/officeDocument/2006/relationships/image" Target="../media/image2.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9.xml"/><Relationship Id="rId3"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3.xml"/><Relationship Id="rId3" Type="http://schemas.openxmlformats.org/officeDocument/2006/relationships/image" Target="../media/image2.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30.xml"/><Relationship Id="rId3" Type="http://schemas.openxmlformats.org/officeDocument/2006/relationships/image" Target="../media/image1.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3.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4.xml"/><Relationship Id="rId3" Type="http://schemas.openxmlformats.org/officeDocument/2006/relationships/image" Target="../media/image2.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5.xml"/><Relationship Id="rId3" Type="http://schemas.openxmlformats.org/officeDocument/2006/relationships/image" Target="../media/image2.jp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6.xml"/><Relationship Id="rId3" Type="http://schemas.openxmlformats.org/officeDocument/2006/relationships/image" Target="../media/image2.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7.xml"/><Relationship Id="rId3" Type="http://schemas.openxmlformats.org/officeDocument/2006/relationships/image" Target="../media/image2.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8.xml"/><Relationship Id="rId3" Type="http://schemas.openxmlformats.org/officeDocument/2006/relationships/image" Target="../media/image2.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9.xml"/><Relationship Id="rId3"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Google Shape;107;p25"/>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Overview of Spark</a:t>
            </a:r>
            <a:endParaRPr b="1">
              <a:latin typeface="Montserrat"/>
              <a:ea typeface="Montserrat"/>
              <a:cs typeface="Montserrat"/>
              <a:sym typeface="Montserrat"/>
            </a:endParaRPr>
          </a:p>
        </p:txBody>
      </p:sp>
      <p:sp>
        <p:nvSpPr>
          <p:cNvPr id="108" name="Google Shape;108;p25"/>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Let’s learn something! </a:t>
            </a:r>
            <a:endParaRPr/>
          </a:p>
        </p:txBody>
      </p:sp>
      <p:pic>
        <p:nvPicPr>
          <p:cNvPr descr="watermark.jpg" id="109" name="Google Shape;109;p2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0" name="Google Shape;110;p2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5" name="Shape 235"/>
        <p:cNvGrpSpPr/>
        <p:nvPr/>
      </p:nvGrpSpPr>
      <p:grpSpPr>
        <a:xfrm>
          <a:off x="0" y="0"/>
          <a:ext cx="0" cy="0"/>
          <a:chOff x="0" y="0"/>
          <a:chExt cx="0" cy="0"/>
        </a:xfrm>
      </p:grpSpPr>
      <p:pic>
        <p:nvPicPr>
          <p:cNvPr descr="watermark.jpg" id="236" name="Google Shape;236;p3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37" name="Google Shape;237;p34"/>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238" name="Google Shape;238;p3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239" name="Google Shape;239;p34"/>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Hadoop</a:t>
            </a:r>
            <a:endParaRPr sz="3000">
              <a:solidFill>
                <a:srgbClr val="2A3990"/>
              </a:solidFill>
              <a:latin typeface="Roboto"/>
              <a:ea typeface="Roboto"/>
              <a:cs typeface="Roboto"/>
              <a:sym typeface="Roboto"/>
            </a:endParaRPr>
          </a:p>
          <a:p>
            <a:pPr indent="0" lvl="0" marL="0" rtl="0" algn="l">
              <a:spcBef>
                <a:spcPts val="0"/>
              </a:spcBef>
              <a:spcAft>
                <a:spcPts val="0"/>
              </a:spcAft>
              <a:buNone/>
            </a:pPr>
            <a:r>
              <a:t/>
            </a:r>
            <a:endParaRPr sz="3000">
              <a:solidFill>
                <a:srgbClr val="2A3990"/>
              </a:solidFill>
              <a:latin typeface="Roboto"/>
              <a:ea typeface="Roboto"/>
              <a:cs typeface="Roboto"/>
              <a:sym typeface="Roboto"/>
            </a:endParaRPr>
          </a:p>
        </p:txBody>
      </p:sp>
      <p:sp>
        <p:nvSpPr>
          <p:cNvPr id="240" name="Google Shape;240;p34"/>
          <p:cNvSpPr txBox="1"/>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381000" lvl="0" marL="457200" marR="0" rtl="0" algn="l">
              <a:lnSpc>
                <a:spcPct val="115000"/>
              </a:lnSpc>
              <a:spcBef>
                <a:spcPts val="0"/>
              </a:spcBef>
              <a:spcAft>
                <a:spcPts val="0"/>
              </a:spcAft>
              <a:buClr>
                <a:srgbClr val="333333"/>
              </a:buClr>
              <a:buSzPts val="2400"/>
              <a:buFont typeface="Montserrat"/>
              <a:buChar char="●"/>
            </a:pPr>
            <a:r>
              <a:rPr lang="en" sz="2400">
                <a:solidFill>
                  <a:srgbClr val="333333"/>
                </a:solidFill>
                <a:latin typeface="Montserrat"/>
                <a:ea typeface="Montserrat"/>
                <a:cs typeface="Montserrat"/>
                <a:sym typeface="Montserrat"/>
              </a:rPr>
              <a:t>Hadoop is a way to distribute very large files across multiple machines.</a:t>
            </a:r>
            <a:endParaRPr sz="2400">
              <a:solidFill>
                <a:srgbClr val="333333"/>
              </a:solidFill>
              <a:latin typeface="Montserrat"/>
              <a:ea typeface="Montserrat"/>
              <a:cs typeface="Montserrat"/>
              <a:sym typeface="Montserrat"/>
            </a:endParaRPr>
          </a:p>
          <a:p>
            <a:pPr indent="-381000" lvl="0" marL="457200" marR="0" rtl="0" algn="l">
              <a:lnSpc>
                <a:spcPct val="115000"/>
              </a:lnSpc>
              <a:spcBef>
                <a:spcPts val="0"/>
              </a:spcBef>
              <a:spcAft>
                <a:spcPts val="0"/>
              </a:spcAft>
              <a:buClr>
                <a:srgbClr val="333333"/>
              </a:buClr>
              <a:buSzPts val="2400"/>
              <a:buFont typeface="Montserrat"/>
              <a:buChar char="●"/>
            </a:pPr>
            <a:r>
              <a:rPr lang="en" sz="2400">
                <a:solidFill>
                  <a:srgbClr val="333333"/>
                </a:solidFill>
                <a:latin typeface="Montserrat"/>
                <a:ea typeface="Montserrat"/>
                <a:cs typeface="Montserrat"/>
                <a:sym typeface="Montserrat"/>
              </a:rPr>
              <a:t>It uses the Hadoop Distributed File System (HDFS)</a:t>
            </a:r>
            <a:endParaRPr sz="2400">
              <a:solidFill>
                <a:srgbClr val="333333"/>
              </a:solidFill>
              <a:latin typeface="Montserrat"/>
              <a:ea typeface="Montserrat"/>
              <a:cs typeface="Montserrat"/>
              <a:sym typeface="Montserrat"/>
            </a:endParaRPr>
          </a:p>
          <a:p>
            <a:pPr indent="-381000" lvl="0" marL="457200" marR="0" rtl="0" algn="l">
              <a:lnSpc>
                <a:spcPct val="115000"/>
              </a:lnSpc>
              <a:spcBef>
                <a:spcPts val="0"/>
              </a:spcBef>
              <a:spcAft>
                <a:spcPts val="0"/>
              </a:spcAft>
              <a:buClr>
                <a:srgbClr val="333333"/>
              </a:buClr>
              <a:buSzPts val="2400"/>
              <a:buFont typeface="Montserrat"/>
              <a:buChar char="●"/>
            </a:pPr>
            <a:r>
              <a:rPr lang="en" sz="2400">
                <a:solidFill>
                  <a:srgbClr val="333333"/>
                </a:solidFill>
                <a:latin typeface="Montserrat"/>
                <a:ea typeface="Montserrat"/>
                <a:cs typeface="Montserrat"/>
                <a:sym typeface="Montserrat"/>
              </a:rPr>
              <a:t>HDFS allows a user to work with large data sets</a:t>
            </a:r>
            <a:endParaRPr sz="2400">
              <a:solidFill>
                <a:srgbClr val="333333"/>
              </a:solidFill>
              <a:latin typeface="Montserrat"/>
              <a:ea typeface="Montserrat"/>
              <a:cs typeface="Montserrat"/>
              <a:sym typeface="Montserrat"/>
            </a:endParaRPr>
          </a:p>
          <a:p>
            <a:pPr indent="-381000" lvl="0" marL="457200" marR="0" rtl="0" algn="l">
              <a:lnSpc>
                <a:spcPct val="115000"/>
              </a:lnSpc>
              <a:spcBef>
                <a:spcPts val="0"/>
              </a:spcBef>
              <a:spcAft>
                <a:spcPts val="0"/>
              </a:spcAft>
              <a:buClr>
                <a:srgbClr val="333333"/>
              </a:buClr>
              <a:buSzPts val="2400"/>
              <a:buFont typeface="Montserrat"/>
              <a:buChar char="●"/>
            </a:pPr>
            <a:r>
              <a:rPr lang="en" sz="2400">
                <a:solidFill>
                  <a:srgbClr val="333333"/>
                </a:solidFill>
                <a:latin typeface="Montserrat"/>
                <a:ea typeface="Montserrat"/>
                <a:cs typeface="Montserrat"/>
                <a:sym typeface="Montserrat"/>
              </a:rPr>
              <a:t>HDFS also duplicates blocks of data for fault tolerance</a:t>
            </a:r>
            <a:endParaRPr sz="2400">
              <a:solidFill>
                <a:srgbClr val="333333"/>
              </a:solidFill>
              <a:latin typeface="Montserrat"/>
              <a:ea typeface="Montserrat"/>
              <a:cs typeface="Montserrat"/>
              <a:sym typeface="Montserrat"/>
            </a:endParaRPr>
          </a:p>
          <a:p>
            <a:pPr indent="-381000" lvl="0" marL="457200" marR="0" rtl="0" algn="l">
              <a:lnSpc>
                <a:spcPct val="115000"/>
              </a:lnSpc>
              <a:spcBef>
                <a:spcPts val="0"/>
              </a:spcBef>
              <a:spcAft>
                <a:spcPts val="0"/>
              </a:spcAft>
              <a:buClr>
                <a:srgbClr val="333333"/>
              </a:buClr>
              <a:buSzPts val="2400"/>
              <a:buFont typeface="Montserrat"/>
              <a:buChar char="●"/>
            </a:pPr>
            <a:r>
              <a:rPr lang="en" sz="2400">
                <a:solidFill>
                  <a:srgbClr val="333333"/>
                </a:solidFill>
                <a:latin typeface="Montserrat"/>
                <a:ea typeface="Montserrat"/>
                <a:cs typeface="Montserrat"/>
                <a:sym typeface="Montserrat"/>
              </a:rPr>
              <a:t>It also then uses MapReduce</a:t>
            </a:r>
            <a:endParaRPr sz="2400">
              <a:solidFill>
                <a:srgbClr val="333333"/>
              </a:solidFill>
              <a:latin typeface="Montserrat"/>
              <a:ea typeface="Montserrat"/>
              <a:cs typeface="Montserrat"/>
              <a:sym typeface="Montserrat"/>
            </a:endParaRPr>
          </a:p>
          <a:p>
            <a:pPr indent="-381000" lvl="0" marL="457200" marR="0" rtl="0" algn="l">
              <a:lnSpc>
                <a:spcPct val="115000"/>
              </a:lnSpc>
              <a:spcBef>
                <a:spcPts val="0"/>
              </a:spcBef>
              <a:spcAft>
                <a:spcPts val="0"/>
              </a:spcAft>
              <a:buClr>
                <a:srgbClr val="333333"/>
              </a:buClr>
              <a:buSzPts val="2400"/>
              <a:buFont typeface="Montserrat"/>
              <a:buChar char="●"/>
            </a:pPr>
            <a:r>
              <a:rPr lang="en" sz="2400">
                <a:solidFill>
                  <a:srgbClr val="333333"/>
                </a:solidFill>
                <a:latin typeface="Montserrat"/>
                <a:ea typeface="Montserrat"/>
                <a:cs typeface="Montserrat"/>
                <a:sym typeface="Montserrat"/>
              </a:rPr>
              <a:t>MapReduce allows computations on that data</a:t>
            </a:r>
            <a:endParaRPr sz="2400">
              <a:solidFill>
                <a:srgbClr val="333333"/>
              </a:solidFill>
              <a:latin typeface="Montserrat"/>
              <a:ea typeface="Montserrat"/>
              <a:cs typeface="Montserrat"/>
              <a:sym typeface="Montserra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4" name="Shape 244"/>
        <p:cNvGrpSpPr/>
        <p:nvPr/>
      </p:nvGrpSpPr>
      <p:grpSpPr>
        <a:xfrm>
          <a:off x="0" y="0"/>
          <a:ext cx="0" cy="0"/>
          <a:chOff x="0" y="0"/>
          <a:chExt cx="0" cy="0"/>
        </a:xfrm>
      </p:grpSpPr>
      <p:pic>
        <p:nvPicPr>
          <p:cNvPr descr="watermark.jpg" id="245" name="Google Shape;245;p3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46" name="Google Shape;246;p35"/>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247" name="Google Shape;247;p3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248" name="Google Shape;248;p35"/>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Distributed Storage - HDFS</a:t>
            </a:r>
            <a:endParaRPr sz="3000">
              <a:solidFill>
                <a:srgbClr val="2A3990"/>
              </a:solidFill>
              <a:latin typeface="Roboto"/>
              <a:ea typeface="Roboto"/>
              <a:cs typeface="Roboto"/>
              <a:sym typeface="Roboto"/>
            </a:endParaRPr>
          </a:p>
          <a:p>
            <a:pPr indent="0" lvl="0" marL="0" rtl="0" algn="l">
              <a:spcBef>
                <a:spcPts val="0"/>
              </a:spcBef>
              <a:spcAft>
                <a:spcPts val="0"/>
              </a:spcAft>
              <a:buNone/>
            </a:pPr>
            <a:r>
              <a:t/>
            </a:r>
            <a:endParaRPr sz="3000">
              <a:solidFill>
                <a:srgbClr val="2A3990"/>
              </a:solidFill>
              <a:latin typeface="Roboto"/>
              <a:ea typeface="Roboto"/>
              <a:cs typeface="Roboto"/>
              <a:sym typeface="Roboto"/>
            </a:endParaRPr>
          </a:p>
        </p:txBody>
      </p:sp>
      <p:cxnSp>
        <p:nvCxnSpPr>
          <p:cNvPr id="249" name="Google Shape;249;p35"/>
          <p:cNvCxnSpPr/>
          <p:nvPr/>
        </p:nvCxnSpPr>
        <p:spPr>
          <a:xfrm>
            <a:off x="4616825" y="2199713"/>
            <a:ext cx="0" cy="375000"/>
          </a:xfrm>
          <a:prstGeom prst="straightConnector1">
            <a:avLst/>
          </a:prstGeom>
          <a:noFill/>
          <a:ln cap="flat" cmpd="sng" w="38100">
            <a:solidFill>
              <a:schemeClr val="dk2"/>
            </a:solidFill>
            <a:prstDash val="solid"/>
            <a:round/>
            <a:headEnd len="med" w="med" type="none"/>
            <a:tailEnd len="med" w="med" type="none"/>
          </a:ln>
        </p:spPr>
      </p:cxnSp>
      <p:cxnSp>
        <p:nvCxnSpPr>
          <p:cNvPr id="250" name="Google Shape;250;p35"/>
          <p:cNvCxnSpPr/>
          <p:nvPr/>
        </p:nvCxnSpPr>
        <p:spPr>
          <a:xfrm>
            <a:off x="2382150" y="2574713"/>
            <a:ext cx="4474200" cy="0"/>
          </a:xfrm>
          <a:prstGeom prst="straightConnector1">
            <a:avLst/>
          </a:prstGeom>
          <a:noFill/>
          <a:ln cap="flat" cmpd="sng" w="38100">
            <a:solidFill>
              <a:schemeClr val="dk2"/>
            </a:solidFill>
            <a:prstDash val="solid"/>
            <a:round/>
            <a:headEnd len="med" w="med" type="none"/>
            <a:tailEnd len="med" w="med" type="none"/>
          </a:ln>
        </p:spPr>
      </p:cxnSp>
      <p:cxnSp>
        <p:nvCxnSpPr>
          <p:cNvPr id="251" name="Google Shape;251;p35"/>
          <p:cNvCxnSpPr/>
          <p:nvPr/>
        </p:nvCxnSpPr>
        <p:spPr>
          <a:xfrm>
            <a:off x="2399775" y="2574713"/>
            <a:ext cx="0" cy="375000"/>
          </a:xfrm>
          <a:prstGeom prst="straightConnector1">
            <a:avLst/>
          </a:prstGeom>
          <a:noFill/>
          <a:ln cap="flat" cmpd="sng" w="38100">
            <a:solidFill>
              <a:schemeClr val="dk2"/>
            </a:solidFill>
            <a:prstDash val="solid"/>
            <a:round/>
            <a:headEnd len="med" w="med" type="none"/>
            <a:tailEnd len="med" w="med" type="none"/>
          </a:ln>
        </p:spPr>
      </p:cxnSp>
      <p:cxnSp>
        <p:nvCxnSpPr>
          <p:cNvPr id="252" name="Google Shape;252;p35"/>
          <p:cNvCxnSpPr/>
          <p:nvPr/>
        </p:nvCxnSpPr>
        <p:spPr>
          <a:xfrm>
            <a:off x="4616825" y="2574838"/>
            <a:ext cx="0" cy="375000"/>
          </a:xfrm>
          <a:prstGeom prst="straightConnector1">
            <a:avLst/>
          </a:prstGeom>
          <a:noFill/>
          <a:ln cap="flat" cmpd="sng" w="38100">
            <a:solidFill>
              <a:schemeClr val="dk2"/>
            </a:solidFill>
            <a:prstDash val="solid"/>
            <a:round/>
            <a:headEnd len="med" w="med" type="none"/>
            <a:tailEnd len="med" w="med" type="none"/>
          </a:ln>
        </p:spPr>
      </p:cxnSp>
      <p:cxnSp>
        <p:nvCxnSpPr>
          <p:cNvPr id="253" name="Google Shape;253;p35"/>
          <p:cNvCxnSpPr/>
          <p:nvPr/>
        </p:nvCxnSpPr>
        <p:spPr>
          <a:xfrm>
            <a:off x="6833875" y="2574838"/>
            <a:ext cx="0" cy="375000"/>
          </a:xfrm>
          <a:prstGeom prst="straightConnector1">
            <a:avLst/>
          </a:prstGeom>
          <a:noFill/>
          <a:ln cap="flat" cmpd="sng" w="38100">
            <a:solidFill>
              <a:schemeClr val="dk2"/>
            </a:solidFill>
            <a:prstDash val="solid"/>
            <a:round/>
            <a:headEnd len="med" w="med" type="none"/>
            <a:tailEnd len="med" w="med" type="none"/>
          </a:ln>
        </p:spPr>
      </p:cxnSp>
      <p:sp>
        <p:nvSpPr>
          <p:cNvPr id="254" name="Google Shape;254;p35"/>
          <p:cNvSpPr/>
          <p:nvPr/>
        </p:nvSpPr>
        <p:spPr>
          <a:xfrm>
            <a:off x="1808125" y="3024010"/>
            <a:ext cx="1427400" cy="1529400"/>
          </a:xfrm>
          <a:prstGeom prst="rect">
            <a:avLst/>
          </a:prstGeom>
          <a:solidFill>
            <a:srgbClr val="3D85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35"/>
          <p:cNvSpPr/>
          <p:nvPr/>
        </p:nvSpPr>
        <p:spPr>
          <a:xfrm>
            <a:off x="3581503" y="1022688"/>
            <a:ext cx="2019600" cy="1107600"/>
          </a:xfrm>
          <a:prstGeom prst="rect">
            <a:avLst/>
          </a:prstGeom>
          <a:solidFill>
            <a:srgbClr val="3D85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35"/>
          <p:cNvSpPr/>
          <p:nvPr/>
        </p:nvSpPr>
        <p:spPr>
          <a:xfrm>
            <a:off x="3684525" y="1070425"/>
            <a:ext cx="1714500" cy="560400"/>
          </a:xfrm>
          <a:prstGeom prst="roundRect">
            <a:avLst>
              <a:gd fmla="val 16667" name="adj"/>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35"/>
          <p:cNvSpPr txBox="1"/>
          <p:nvPr/>
        </p:nvSpPr>
        <p:spPr>
          <a:xfrm>
            <a:off x="3971697" y="1152850"/>
            <a:ext cx="1518000" cy="21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Name Node</a:t>
            </a:r>
            <a:endParaRPr>
              <a:solidFill>
                <a:srgbClr val="EFEFEF"/>
              </a:solidFill>
            </a:endParaRPr>
          </a:p>
        </p:txBody>
      </p:sp>
      <p:sp>
        <p:nvSpPr>
          <p:cNvPr id="258" name="Google Shape;258;p35"/>
          <p:cNvSpPr/>
          <p:nvPr/>
        </p:nvSpPr>
        <p:spPr>
          <a:xfrm>
            <a:off x="1960075" y="3110425"/>
            <a:ext cx="1123500" cy="560400"/>
          </a:xfrm>
          <a:prstGeom prst="roundRect">
            <a:avLst>
              <a:gd fmla="val 16667" name="adj"/>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35"/>
          <p:cNvSpPr txBox="1"/>
          <p:nvPr/>
        </p:nvSpPr>
        <p:spPr>
          <a:xfrm>
            <a:off x="2019475" y="3110425"/>
            <a:ext cx="1393200" cy="21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Data Node</a:t>
            </a:r>
            <a:endParaRPr>
              <a:solidFill>
                <a:srgbClr val="EFEFEF"/>
              </a:solidFill>
            </a:endParaRPr>
          </a:p>
        </p:txBody>
      </p:sp>
      <p:sp>
        <p:nvSpPr>
          <p:cNvPr id="260" name="Google Shape;260;p35"/>
          <p:cNvSpPr/>
          <p:nvPr/>
        </p:nvSpPr>
        <p:spPr>
          <a:xfrm>
            <a:off x="1974575" y="3831525"/>
            <a:ext cx="489000" cy="560400"/>
          </a:xfrm>
          <a:prstGeom prst="roundRect">
            <a:avLst>
              <a:gd fmla="val 16667" name="adj"/>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35"/>
          <p:cNvSpPr txBox="1"/>
          <p:nvPr/>
        </p:nvSpPr>
        <p:spPr>
          <a:xfrm>
            <a:off x="1915784" y="3879700"/>
            <a:ext cx="606600" cy="21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CPU</a:t>
            </a:r>
            <a:endParaRPr>
              <a:solidFill>
                <a:srgbClr val="EFEFEF"/>
              </a:solidFill>
            </a:endParaRPr>
          </a:p>
        </p:txBody>
      </p:sp>
      <p:sp>
        <p:nvSpPr>
          <p:cNvPr id="262" name="Google Shape;262;p35"/>
          <p:cNvSpPr/>
          <p:nvPr/>
        </p:nvSpPr>
        <p:spPr>
          <a:xfrm>
            <a:off x="2581175" y="3831525"/>
            <a:ext cx="489000" cy="560400"/>
          </a:xfrm>
          <a:prstGeom prst="roundRect">
            <a:avLst>
              <a:gd fmla="val 16667" name="adj"/>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35"/>
          <p:cNvSpPr txBox="1"/>
          <p:nvPr/>
        </p:nvSpPr>
        <p:spPr>
          <a:xfrm>
            <a:off x="2522384" y="3879700"/>
            <a:ext cx="606600" cy="21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RAM</a:t>
            </a:r>
            <a:endParaRPr>
              <a:solidFill>
                <a:srgbClr val="EFEFEF"/>
              </a:solidFill>
            </a:endParaRPr>
          </a:p>
        </p:txBody>
      </p:sp>
      <p:sp>
        <p:nvSpPr>
          <p:cNvPr id="264" name="Google Shape;264;p35"/>
          <p:cNvSpPr/>
          <p:nvPr/>
        </p:nvSpPr>
        <p:spPr>
          <a:xfrm>
            <a:off x="3885150" y="3024010"/>
            <a:ext cx="1427400" cy="1529400"/>
          </a:xfrm>
          <a:prstGeom prst="rect">
            <a:avLst/>
          </a:prstGeom>
          <a:solidFill>
            <a:srgbClr val="3D85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35"/>
          <p:cNvSpPr/>
          <p:nvPr/>
        </p:nvSpPr>
        <p:spPr>
          <a:xfrm>
            <a:off x="4037100" y="3110425"/>
            <a:ext cx="1123500" cy="560400"/>
          </a:xfrm>
          <a:prstGeom prst="roundRect">
            <a:avLst>
              <a:gd fmla="val 16667" name="adj"/>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35"/>
          <p:cNvSpPr txBox="1"/>
          <p:nvPr/>
        </p:nvSpPr>
        <p:spPr>
          <a:xfrm>
            <a:off x="4096500" y="3110425"/>
            <a:ext cx="1393200" cy="21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Data Node</a:t>
            </a:r>
            <a:endParaRPr>
              <a:solidFill>
                <a:srgbClr val="EFEFEF"/>
              </a:solidFill>
            </a:endParaRPr>
          </a:p>
        </p:txBody>
      </p:sp>
      <p:sp>
        <p:nvSpPr>
          <p:cNvPr id="267" name="Google Shape;267;p35"/>
          <p:cNvSpPr/>
          <p:nvPr/>
        </p:nvSpPr>
        <p:spPr>
          <a:xfrm>
            <a:off x="4051600" y="3831525"/>
            <a:ext cx="489000" cy="560400"/>
          </a:xfrm>
          <a:prstGeom prst="roundRect">
            <a:avLst>
              <a:gd fmla="val 16667" name="adj"/>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35"/>
          <p:cNvSpPr txBox="1"/>
          <p:nvPr/>
        </p:nvSpPr>
        <p:spPr>
          <a:xfrm>
            <a:off x="3992809" y="3879700"/>
            <a:ext cx="606600" cy="21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CPU</a:t>
            </a:r>
            <a:endParaRPr>
              <a:solidFill>
                <a:srgbClr val="EFEFEF"/>
              </a:solidFill>
            </a:endParaRPr>
          </a:p>
        </p:txBody>
      </p:sp>
      <p:sp>
        <p:nvSpPr>
          <p:cNvPr id="269" name="Google Shape;269;p35"/>
          <p:cNvSpPr/>
          <p:nvPr/>
        </p:nvSpPr>
        <p:spPr>
          <a:xfrm>
            <a:off x="4658200" y="3831525"/>
            <a:ext cx="489000" cy="560400"/>
          </a:xfrm>
          <a:prstGeom prst="roundRect">
            <a:avLst>
              <a:gd fmla="val 16667" name="adj"/>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35"/>
          <p:cNvSpPr txBox="1"/>
          <p:nvPr/>
        </p:nvSpPr>
        <p:spPr>
          <a:xfrm>
            <a:off x="4599409" y="3879700"/>
            <a:ext cx="606600" cy="21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RAM</a:t>
            </a:r>
            <a:endParaRPr>
              <a:solidFill>
                <a:srgbClr val="EFEFEF"/>
              </a:solidFill>
            </a:endParaRPr>
          </a:p>
        </p:txBody>
      </p:sp>
      <p:sp>
        <p:nvSpPr>
          <p:cNvPr id="271" name="Google Shape;271;p35"/>
          <p:cNvSpPr/>
          <p:nvPr/>
        </p:nvSpPr>
        <p:spPr>
          <a:xfrm>
            <a:off x="5962175" y="3024010"/>
            <a:ext cx="1427400" cy="1529400"/>
          </a:xfrm>
          <a:prstGeom prst="rect">
            <a:avLst/>
          </a:prstGeom>
          <a:solidFill>
            <a:srgbClr val="3D85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35"/>
          <p:cNvSpPr/>
          <p:nvPr/>
        </p:nvSpPr>
        <p:spPr>
          <a:xfrm>
            <a:off x="6114125" y="3110425"/>
            <a:ext cx="1123500" cy="560400"/>
          </a:xfrm>
          <a:prstGeom prst="roundRect">
            <a:avLst>
              <a:gd fmla="val 16667" name="adj"/>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35"/>
          <p:cNvSpPr txBox="1"/>
          <p:nvPr/>
        </p:nvSpPr>
        <p:spPr>
          <a:xfrm>
            <a:off x="6173525" y="3110425"/>
            <a:ext cx="1393200" cy="21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Data Node</a:t>
            </a:r>
            <a:endParaRPr>
              <a:solidFill>
                <a:srgbClr val="EFEFEF"/>
              </a:solidFill>
            </a:endParaRPr>
          </a:p>
        </p:txBody>
      </p:sp>
      <p:sp>
        <p:nvSpPr>
          <p:cNvPr id="274" name="Google Shape;274;p35"/>
          <p:cNvSpPr/>
          <p:nvPr/>
        </p:nvSpPr>
        <p:spPr>
          <a:xfrm>
            <a:off x="6128625" y="3831525"/>
            <a:ext cx="489000" cy="560400"/>
          </a:xfrm>
          <a:prstGeom prst="roundRect">
            <a:avLst>
              <a:gd fmla="val 16667" name="adj"/>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35"/>
          <p:cNvSpPr txBox="1"/>
          <p:nvPr/>
        </p:nvSpPr>
        <p:spPr>
          <a:xfrm>
            <a:off x="6069834" y="3879700"/>
            <a:ext cx="606600" cy="21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CPU</a:t>
            </a:r>
            <a:endParaRPr>
              <a:solidFill>
                <a:srgbClr val="EFEFEF"/>
              </a:solidFill>
            </a:endParaRPr>
          </a:p>
        </p:txBody>
      </p:sp>
      <p:sp>
        <p:nvSpPr>
          <p:cNvPr id="276" name="Google Shape;276;p35"/>
          <p:cNvSpPr/>
          <p:nvPr/>
        </p:nvSpPr>
        <p:spPr>
          <a:xfrm>
            <a:off x="6735225" y="3831525"/>
            <a:ext cx="489000" cy="560400"/>
          </a:xfrm>
          <a:prstGeom prst="roundRect">
            <a:avLst>
              <a:gd fmla="val 16667" name="adj"/>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35"/>
          <p:cNvSpPr txBox="1"/>
          <p:nvPr/>
        </p:nvSpPr>
        <p:spPr>
          <a:xfrm>
            <a:off x="6676434" y="3879700"/>
            <a:ext cx="606600" cy="21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RAM</a:t>
            </a:r>
            <a:endParaRPr>
              <a:solidFill>
                <a:srgbClr val="EFEFEF"/>
              </a:solidFill>
            </a:endParaRPr>
          </a:p>
        </p:txBody>
      </p:sp>
      <p:sp>
        <p:nvSpPr>
          <p:cNvPr id="278" name="Google Shape;278;p35"/>
          <p:cNvSpPr/>
          <p:nvPr/>
        </p:nvSpPr>
        <p:spPr>
          <a:xfrm>
            <a:off x="3962212" y="1664025"/>
            <a:ext cx="561600" cy="375000"/>
          </a:xfrm>
          <a:prstGeom prst="roundRect">
            <a:avLst>
              <a:gd fmla="val 16667" name="adj"/>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35"/>
          <p:cNvSpPr txBox="1"/>
          <p:nvPr/>
        </p:nvSpPr>
        <p:spPr>
          <a:xfrm>
            <a:off x="3894699" y="1696262"/>
            <a:ext cx="696600" cy="14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CPU</a:t>
            </a:r>
            <a:endParaRPr>
              <a:solidFill>
                <a:srgbClr val="EFEFEF"/>
              </a:solidFill>
            </a:endParaRPr>
          </a:p>
        </p:txBody>
      </p:sp>
      <p:sp>
        <p:nvSpPr>
          <p:cNvPr id="280" name="Google Shape;280;p35"/>
          <p:cNvSpPr/>
          <p:nvPr/>
        </p:nvSpPr>
        <p:spPr>
          <a:xfrm>
            <a:off x="4658812" y="1664025"/>
            <a:ext cx="561600" cy="375000"/>
          </a:xfrm>
          <a:prstGeom prst="roundRect">
            <a:avLst>
              <a:gd fmla="val 16667" name="adj"/>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35"/>
          <p:cNvSpPr txBox="1"/>
          <p:nvPr/>
        </p:nvSpPr>
        <p:spPr>
          <a:xfrm>
            <a:off x="4591299" y="1696262"/>
            <a:ext cx="696600" cy="14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RAM</a:t>
            </a:r>
            <a:endParaRPr>
              <a:solidFill>
                <a:srgbClr val="EFEFEF"/>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5" name="Shape 285"/>
        <p:cNvGrpSpPr/>
        <p:nvPr/>
      </p:nvGrpSpPr>
      <p:grpSpPr>
        <a:xfrm>
          <a:off x="0" y="0"/>
          <a:ext cx="0" cy="0"/>
          <a:chOff x="0" y="0"/>
          <a:chExt cx="0" cy="0"/>
        </a:xfrm>
      </p:grpSpPr>
      <p:pic>
        <p:nvPicPr>
          <p:cNvPr descr="watermark.jpg" id="286" name="Google Shape;286;p3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87" name="Google Shape;287;p36"/>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288" name="Google Shape;288;p3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289" name="Google Shape;289;p36"/>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Distributed Storage - HDFS</a:t>
            </a:r>
            <a:endParaRPr sz="3000">
              <a:solidFill>
                <a:srgbClr val="2A3990"/>
              </a:solidFill>
              <a:latin typeface="Roboto"/>
              <a:ea typeface="Roboto"/>
              <a:cs typeface="Roboto"/>
              <a:sym typeface="Roboto"/>
            </a:endParaRPr>
          </a:p>
          <a:p>
            <a:pPr indent="0" lvl="0" marL="0" rtl="0" algn="l">
              <a:spcBef>
                <a:spcPts val="0"/>
              </a:spcBef>
              <a:spcAft>
                <a:spcPts val="0"/>
              </a:spcAft>
              <a:buNone/>
            </a:pPr>
            <a:r>
              <a:t/>
            </a:r>
            <a:endParaRPr sz="3000">
              <a:solidFill>
                <a:srgbClr val="2A3990"/>
              </a:solidFill>
              <a:latin typeface="Roboto"/>
              <a:ea typeface="Roboto"/>
              <a:cs typeface="Roboto"/>
              <a:sym typeface="Roboto"/>
            </a:endParaRPr>
          </a:p>
        </p:txBody>
      </p:sp>
      <p:cxnSp>
        <p:nvCxnSpPr>
          <p:cNvPr id="290" name="Google Shape;290;p36"/>
          <p:cNvCxnSpPr/>
          <p:nvPr/>
        </p:nvCxnSpPr>
        <p:spPr>
          <a:xfrm>
            <a:off x="6450144" y="2209769"/>
            <a:ext cx="0" cy="316800"/>
          </a:xfrm>
          <a:prstGeom prst="straightConnector1">
            <a:avLst/>
          </a:prstGeom>
          <a:noFill/>
          <a:ln cap="flat" cmpd="sng" w="38100">
            <a:solidFill>
              <a:schemeClr val="dk2"/>
            </a:solidFill>
            <a:prstDash val="solid"/>
            <a:round/>
            <a:headEnd len="med" w="med" type="none"/>
            <a:tailEnd len="med" w="med" type="none"/>
          </a:ln>
        </p:spPr>
      </p:cxnSp>
      <p:cxnSp>
        <p:nvCxnSpPr>
          <p:cNvPr id="291" name="Google Shape;291;p36"/>
          <p:cNvCxnSpPr/>
          <p:nvPr/>
        </p:nvCxnSpPr>
        <p:spPr>
          <a:xfrm>
            <a:off x="4561492" y="2526702"/>
            <a:ext cx="3781200" cy="0"/>
          </a:xfrm>
          <a:prstGeom prst="straightConnector1">
            <a:avLst/>
          </a:prstGeom>
          <a:noFill/>
          <a:ln cap="flat" cmpd="sng" w="38100">
            <a:solidFill>
              <a:schemeClr val="dk2"/>
            </a:solidFill>
            <a:prstDash val="solid"/>
            <a:round/>
            <a:headEnd len="med" w="med" type="none"/>
            <a:tailEnd len="med" w="med" type="none"/>
          </a:ln>
        </p:spPr>
      </p:cxnSp>
      <p:cxnSp>
        <p:nvCxnSpPr>
          <p:cNvPr id="292" name="Google Shape;292;p36"/>
          <p:cNvCxnSpPr/>
          <p:nvPr/>
        </p:nvCxnSpPr>
        <p:spPr>
          <a:xfrm>
            <a:off x="4576388" y="2526702"/>
            <a:ext cx="0" cy="316800"/>
          </a:xfrm>
          <a:prstGeom prst="straightConnector1">
            <a:avLst/>
          </a:prstGeom>
          <a:noFill/>
          <a:ln cap="flat" cmpd="sng" w="38100">
            <a:solidFill>
              <a:schemeClr val="dk2"/>
            </a:solidFill>
            <a:prstDash val="solid"/>
            <a:round/>
            <a:headEnd len="med" w="med" type="none"/>
            <a:tailEnd len="med" w="med" type="none"/>
          </a:ln>
        </p:spPr>
      </p:cxnSp>
      <p:cxnSp>
        <p:nvCxnSpPr>
          <p:cNvPr id="293" name="Google Shape;293;p36"/>
          <p:cNvCxnSpPr/>
          <p:nvPr/>
        </p:nvCxnSpPr>
        <p:spPr>
          <a:xfrm>
            <a:off x="6450144" y="2526807"/>
            <a:ext cx="0" cy="316800"/>
          </a:xfrm>
          <a:prstGeom prst="straightConnector1">
            <a:avLst/>
          </a:prstGeom>
          <a:noFill/>
          <a:ln cap="flat" cmpd="sng" w="38100">
            <a:solidFill>
              <a:schemeClr val="dk2"/>
            </a:solidFill>
            <a:prstDash val="solid"/>
            <a:round/>
            <a:headEnd len="med" w="med" type="none"/>
            <a:tailEnd len="med" w="med" type="none"/>
          </a:ln>
        </p:spPr>
      </p:cxnSp>
      <p:cxnSp>
        <p:nvCxnSpPr>
          <p:cNvPr id="294" name="Google Shape;294;p36"/>
          <p:cNvCxnSpPr/>
          <p:nvPr/>
        </p:nvCxnSpPr>
        <p:spPr>
          <a:xfrm>
            <a:off x="8323900" y="2526807"/>
            <a:ext cx="0" cy="316800"/>
          </a:xfrm>
          <a:prstGeom prst="straightConnector1">
            <a:avLst/>
          </a:prstGeom>
          <a:noFill/>
          <a:ln cap="flat" cmpd="sng" w="38100">
            <a:solidFill>
              <a:schemeClr val="dk2"/>
            </a:solidFill>
            <a:prstDash val="solid"/>
            <a:round/>
            <a:headEnd len="med" w="med" type="none"/>
            <a:tailEnd len="med" w="med" type="none"/>
          </a:ln>
        </p:spPr>
      </p:cxnSp>
      <p:sp>
        <p:nvSpPr>
          <p:cNvPr id="295" name="Google Shape;295;p36"/>
          <p:cNvSpPr/>
          <p:nvPr/>
        </p:nvSpPr>
        <p:spPr>
          <a:xfrm>
            <a:off x="4076351" y="2906428"/>
            <a:ext cx="1206600" cy="1292400"/>
          </a:xfrm>
          <a:prstGeom prst="rect">
            <a:avLst/>
          </a:prstGeom>
          <a:solidFill>
            <a:srgbClr val="3D85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36"/>
          <p:cNvSpPr/>
          <p:nvPr/>
        </p:nvSpPr>
        <p:spPr>
          <a:xfrm>
            <a:off x="5575134" y="1215000"/>
            <a:ext cx="1706700" cy="936000"/>
          </a:xfrm>
          <a:prstGeom prst="rect">
            <a:avLst/>
          </a:prstGeom>
          <a:solidFill>
            <a:srgbClr val="3D85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36"/>
          <p:cNvSpPr/>
          <p:nvPr/>
        </p:nvSpPr>
        <p:spPr>
          <a:xfrm>
            <a:off x="5662204" y="1255345"/>
            <a:ext cx="1449000" cy="473400"/>
          </a:xfrm>
          <a:prstGeom prst="roundRect">
            <a:avLst>
              <a:gd fmla="val 16667" name="adj"/>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36"/>
          <p:cNvSpPr txBox="1"/>
          <p:nvPr/>
        </p:nvSpPr>
        <p:spPr>
          <a:xfrm>
            <a:off x="5904909" y="1325007"/>
            <a:ext cx="1283100" cy="1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Name Node</a:t>
            </a:r>
            <a:endParaRPr>
              <a:solidFill>
                <a:srgbClr val="EFEFEF"/>
              </a:solidFill>
            </a:endParaRPr>
          </a:p>
        </p:txBody>
      </p:sp>
      <p:sp>
        <p:nvSpPr>
          <p:cNvPr id="299" name="Google Shape;299;p36"/>
          <p:cNvSpPr/>
          <p:nvPr/>
        </p:nvSpPr>
        <p:spPr>
          <a:xfrm>
            <a:off x="4204772" y="2979462"/>
            <a:ext cx="949500" cy="473400"/>
          </a:xfrm>
          <a:prstGeom prst="roundRect">
            <a:avLst>
              <a:gd fmla="val 16667" name="adj"/>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36"/>
          <p:cNvSpPr txBox="1"/>
          <p:nvPr/>
        </p:nvSpPr>
        <p:spPr>
          <a:xfrm>
            <a:off x="4178775" y="2979462"/>
            <a:ext cx="1177500" cy="1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Data Node</a:t>
            </a:r>
            <a:endParaRPr>
              <a:solidFill>
                <a:srgbClr val="EFEFEF"/>
              </a:solidFill>
            </a:endParaRPr>
          </a:p>
        </p:txBody>
      </p:sp>
      <p:sp>
        <p:nvSpPr>
          <p:cNvPr id="301" name="Google Shape;301;p36"/>
          <p:cNvSpPr/>
          <p:nvPr/>
        </p:nvSpPr>
        <p:spPr>
          <a:xfrm>
            <a:off x="4217027" y="3588903"/>
            <a:ext cx="413100" cy="473400"/>
          </a:xfrm>
          <a:prstGeom prst="roundRect">
            <a:avLst>
              <a:gd fmla="val 16667" name="adj"/>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36"/>
          <p:cNvSpPr txBox="1"/>
          <p:nvPr/>
        </p:nvSpPr>
        <p:spPr>
          <a:xfrm>
            <a:off x="4167340" y="3629618"/>
            <a:ext cx="512400" cy="1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EFEFEF"/>
                </a:solidFill>
              </a:rPr>
              <a:t>CPU</a:t>
            </a:r>
            <a:endParaRPr sz="1000">
              <a:solidFill>
                <a:srgbClr val="EFEFEF"/>
              </a:solidFill>
            </a:endParaRPr>
          </a:p>
        </p:txBody>
      </p:sp>
      <p:sp>
        <p:nvSpPr>
          <p:cNvPr id="303" name="Google Shape;303;p36"/>
          <p:cNvSpPr/>
          <p:nvPr/>
        </p:nvSpPr>
        <p:spPr>
          <a:xfrm>
            <a:off x="4729699" y="3588903"/>
            <a:ext cx="413100" cy="473400"/>
          </a:xfrm>
          <a:prstGeom prst="roundRect">
            <a:avLst>
              <a:gd fmla="val 16667" name="adj"/>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36"/>
          <p:cNvSpPr txBox="1"/>
          <p:nvPr/>
        </p:nvSpPr>
        <p:spPr>
          <a:xfrm>
            <a:off x="4680012" y="3629618"/>
            <a:ext cx="512400" cy="1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EFEFEF"/>
                </a:solidFill>
              </a:rPr>
              <a:t>RAM</a:t>
            </a:r>
            <a:endParaRPr sz="1000">
              <a:solidFill>
                <a:srgbClr val="EFEFEF"/>
              </a:solidFill>
            </a:endParaRPr>
          </a:p>
        </p:txBody>
      </p:sp>
      <p:sp>
        <p:nvSpPr>
          <p:cNvPr id="305" name="Google Shape;305;p36"/>
          <p:cNvSpPr/>
          <p:nvPr/>
        </p:nvSpPr>
        <p:spPr>
          <a:xfrm>
            <a:off x="5831763" y="2906428"/>
            <a:ext cx="1206600" cy="1292400"/>
          </a:xfrm>
          <a:prstGeom prst="rect">
            <a:avLst/>
          </a:prstGeom>
          <a:solidFill>
            <a:srgbClr val="3D85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36"/>
          <p:cNvSpPr/>
          <p:nvPr/>
        </p:nvSpPr>
        <p:spPr>
          <a:xfrm>
            <a:off x="5960185" y="2979462"/>
            <a:ext cx="949500" cy="473400"/>
          </a:xfrm>
          <a:prstGeom prst="roundRect">
            <a:avLst>
              <a:gd fmla="val 16667" name="adj"/>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36"/>
          <p:cNvSpPr txBox="1"/>
          <p:nvPr/>
        </p:nvSpPr>
        <p:spPr>
          <a:xfrm>
            <a:off x="5934187" y="2979462"/>
            <a:ext cx="1177500" cy="1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Data Node</a:t>
            </a:r>
            <a:endParaRPr>
              <a:solidFill>
                <a:srgbClr val="EFEFEF"/>
              </a:solidFill>
            </a:endParaRPr>
          </a:p>
        </p:txBody>
      </p:sp>
      <p:sp>
        <p:nvSpPr>
          <p:cNvPr id="308" name="Google Shape;308;p36"/>
          <p:cNvSpPr/>
          <p:nvPr/>
        </p:nvSpPr>
        <p:spPr>
          <a:xfrm>
            <a:off x="5972440" y="3588903"/>
            <a:ext cx="413100" cy="473400"/>
          </a:xfrm>
          <a:prstGeom prst="roundRect">
            <a:avLst>
              <a:gd fmla="val 16667" name="adj"/>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36"/>
          <p:cNvSpPr txBox="1"/>
          <p:nvPr/>
        </p:nvSpPr>
        <p:spPr>
          <a:xfrm>
            <a:off x="5922752" y="3629618"/>
            <a:ext cx="512400" cy="1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EFEFEF"/>
                </a:solidFill>
              </a:rPr>
              <a:t>CPU</a:t>
            </a:r>
            <a:endParaRPr sz="1000">
              <a:solidFill>
                <a:srgbClr val="EFEFEF"/>
              </a:solidFill>
            </a:endParaRPr>
          </a:p>
        </p:txBody>
      </p:sp>
      <p:sp>
        <p:nvSpPr>
          <p:cNvPr id="310" name="Google Shape;310;p36"/>
          <p:cNvSpPr/>
          <p:nvPr/>
        </p:nvSpPr>
        <p:spPr>
          <a:xfrm>
            <a:off x="6485112" y="3588903"/>
            <a:ext cx="413100" cy="473400"/>
          </a:xfrm>
          <a:prstGeom prst="roundRect">
            <a:avLst>
              <a:gd fmla="val 16667" name="adj"/>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36"/>
          <p:cNvSpPr txBox="1"/>
          <p:nvPr/>
        </p:nvSpPr>
        <p:spPr>
          <a:xfrm>
            <a:off x="6435425" y="3629618"/>
            <a:ext cx="512400" cy="1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EFEFEF"/>
                </a:solidFill>
              </a:rPr>
              <a:t>RAM</a:t>
            </a:r>
            <a:endParaRPr sz="1000">
              <a:solidFill>
                <a:srgbClr val="EFEFEF"/>
              </a:solidFill>
            </a:endParaRPr>
          </a:p>
        </p:txBody>
      </p:sp>
      <p:sp>
        <p:nvSpPr>
          <p:cNvPr id="312" name="Google Shape;312;p36"/>
          <p:cNvSpPr/>
          <p:nvPr/>
        </p:nvSpPr>
        <p:spPr>
          <a:xfrm>
            <a:off x="7587176" y="2906428"/>
            <a:ext cx="1206600" cy="1292400"/>
          </a:xfrm>
          <a:prstGeom prst="rect">
            <a:avLst/>
          </a:prstGeom>
          <a:solidFill>
            <a:srgbClr val="3D85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36"/>
          <p:cNvSpPr/>
          <p:nvPr/>
        </p:nvSpPr>
        <p:spPr>
          <a:xfrm>
            <a:off x="7715597" y="2979462"/>
            <a:ext cx="949500" cy="473400"/>
          </a:xfrm>
          <a:prstGeom prst="roundRect">
            <a:avLst>
              <a:gd fmla="val 16667" name="adj"/>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36"/>
          <p:cNvSpPr txBox="1"/>
          <p:nvPr/>
        </p:nvSpPr>
        <p:spPr>
          <a:xfrm>
            <a:off x="7689600" y="2979462"/>
            <a:ext cx="1177500" cy="1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Data Node</a:t>
            </a:r>
            <a:endParaRPr>
              <a:solidFill>
                <a:srgbClr val="EFEFEF"/>
              </a:solidFill>
            </a:endParaRPr>
          </a:p>
        </p:txBody>
      </p:sp>
      <p:sp>
        <p:nvSpPr>
          <p:cNvPr id="315" name="Google Shape;315;p36"/>
          <p:cNvSpPr/>
          <p:nvPr/>
        </p:nvSpPr>
        <p:spPr>
          <a:xfrm>
            <a:off x="7727852" y="3588903"/>
            <a:ext cx="413100" cy="473400"/>
          </a:xfrm>
          <a:prstGeom prst="roundRect">
            <a:avLst>
              <a:gd fmla="val 16667" name="adj"/>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36"/>
          <p:cNvSpPr txBox="1"/>
          <p:nvPr/>
        </p:nvSpPr>
        <p:spPr>
          <a:xfrm>
            <a:off x="7678165" y="3629618"/>
            <a:ext cx="512400" cy="1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EFEFEF"/>
                </a:solidFill>
              </a:rPr>
              <a:t>CPU</a:t>
            </a:r>
            <a:endParaRPr sz="1000">
              <a:solidFill>
                <a:srgbClr val="EFEFEF"/>
              </a:solidFill>
            </a:endParaRPr>
          </a:p>
        </p:txBody>
      </p:sp>
      <p:sp>
        <p:nvSpPr>
          <p:cNvPr id="317" name="Google Shape;317;p36"/>
          <p:cNvSpPr/>
          <p:nvPr/>
        </p:nvSpPr>
        <p:spPr>
          <a:xfrm>
            <a:off x="8240524" y="3588903"/>
            <a:ext cx="413100" cy="473400"/>
          </a:xfrm>
          <a:prstGeom prst="roundRect">
            <a:avLst>
              <a:gd fmla="val 16667" name="adj"/>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36"/>
          <p:cNvSpPr txBox="1"/>
          <p:nvPr/>
        </p:nvSpPr>
        <p:spPr>
          <a:xfrm>
            <a:off x="8190837" y="3629618"/>
            <a:ext cx="512400" cy="1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EFEFEF"/>
                </a:solidFill>
              </a:rPr>
              <a:t>RAM</a:t>
            </a:r>
            <a:endParaRPr sz="1000">
              <a:solidFill>
                <a:srgbClr val="EFEFEF"/>
              </a:solidFill>
            </a:endParaRPr>
          </a:p>
        </p:txBody>
      </p:sp>
      <p:sp>
        <p:nvSpPr>
          <p:cNvPr id="319" name="Google Shape;319;p36"/>
          <p:cNvSpPr/>
          <p:nvPr/>
        </p:nvSpPr>
        <p:spPr>
          <a:xfrm>
            <a:off x="5896893" y="1757029"/>
            <a:ext cx="474600" cy="316800"/>
          </a:xfrm>
          <a:prstGeom prst="roundRect">
            <a:avLst>
              <a:gd fmla="val 16667" name="adj"/>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36"/>
          <p:cNvSpPr txBox="1"/>
          <p:nvPr/>
        </p:nvSpPr>
        <p:spPr>
          <a:xfrm>
            <a:off x="5839833" y="1784275"/>
            <a:ext cx="588900" cy="12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CPU</a:t>
            </a:r>
            <a:endParaRPr>
              <a:solidFill>
                <a:srgbClr val="EFEFEF"/>
              </a:solidFill>
            </a:endParaRPr>
          </a:p>
        </p:txBody>
      </p:sp>
      <p:sp>
        <p:nvSpPr>
          <p:cNvPr id="321" name="Google Shape;321;p36"/>
          <p:cNvSpPr/>
          <p:nvPr/>
        </p:nvSpPr>
        <p:spPr>
          <a:xfrm>
            <a:off x="6485629" y="1757029"/>
            <a:ext cx="474600" cy="316800"/>
          </a:xfrm>
          <a:prstGeom prst="roundRect">
            <a:avLst>
              <a:gd fmla="val 16667" name="adj"/>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36"/>
          <p:cNvSpPr txBox="1"/>
          <p:nvPr/>
        </p:nvSpPr>
        <p:spPr>
          <a:xfrm>
            <a:off x="6428570" y="1784275"/>
            <a:ext cx="588900" cy="12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RAM</a:t>
            </a:r>
            <a:endParaRPr>
              <a:solidFill>
                <a:srgbClr val="EFEFEF"/>
              </a:solidFill>
            </a:endParaRPr>
          </a:p>
        </p:txBody>
      </p:sp>
      <p:sp>
        <p:nvSpPr>
          <p:cNvPr id="323" name="Google Shape;323;p36"/>
          <p:cNvSpPr txBox="1"/>
          <p:nvPr/>
        </p:nvSpPr>
        <p:spPr>
          <a:xfrm>
            <a:off x="272000" y="1173775"/>
            <a:ext cx="3677700" cy="3247500"/>
          </a:xfrm>
          <a:prstGeom prst="rect">
            <a:avLst/>
          </a:prstGeom>
          <a:noFill/>
          <a:ln>
            <a:noFill/>
          </a:ln>
        </p:spPr>
        <p:txBody>
          <a:bodyPr anchorCtr="0" anchor="t" bIns="91425" lIns="91425" spcFirstLastPara="1" rIns="91425" wrap="square" tIns="91425">
            <a:noAutofit/>
          </a:bodyPr>
          <a:lstStyle/>
          <a:p>
            <a:pPr indent="-368300" lvl="0" marL="457200" rtl="0" algn="l">
              <a:spcBef>
                <a:spcPts val="0"/>
              </a:spcBef>
              <a:spcAft>
                <a:spcPts val="0"/>
              </a:spcAft>
              <a:buSzPts val="2200"/>
              <a:buFont typeface="Montserrat"/>
              <a:buChar char="●"/>
            </a:pPr>
            <a:r>
              <a:rPr lang="en" sz="2200">
                <a:latin typeface="Montserrat"/>
                <a:ea typeface="Montserrat"/>
                <a:cs typeface="Montserrat"/>
                <a:sym typeface="Montserrat"/>
              </a:rPr>
              <a:t>HDFS will use blocks of data, with a size of 128 MB by default</a:t>
            </a:r>
            <a:endParaRPr sz="2200">
              <a:latin typeface="Montserrat"/>
              <a:ea typeface="Montserrat"/>
              <a:cs typeface="Montserrat"/>
              <a:sym typeface="Montserrat"/>
            </a:endParaRPr>
          </a:p>
          <a:p>
            <a:pPr indent="-368300" lvl="0" marL="457200" rtl="0" algn="l">
              <a:spcBef>
                <a:spcPts val="0"/>
              </a:spcBef>
              <a:spcAft>
                <a:spcPts val="0"/>
              </a:spcAft>
              <a:buSzPts val="2200"/>
              <a:buFont typeface="Montserrat"/>
              <a:buChar char="●"/>
            </a:pPr>
            <a:r>
              <a:rPr lang="en" sz="2200">
                <a:latin typeface="Montserrat"/>
                <a:ea typeface="Montserrat"/>
                <a:cs typeface="Montserrat"/>
                <a:sym typeface="Montserrat"/>
              </a:rPr>
              <a:t>Each of these blocks is replicated 3 times</a:t>
            </a:r>
            <a:endParaRPr sz="2200">
              <a:latin typeface="Montserrat"/>
              <a:ea typeface="Montserrat"/>
              <a:cs typeface="Montserrat"/>
              <a:sym typeface="Montserrat"/>
            </a:endParaRPr>
          </a:p>
          <a:p>
            <a:pPr indent="-368300" lvl="0" marL="457200" rtl="0" algn="l">
              <a:spcBef>
                <a:spcPts val="0"/>
              </a:spcBef>
              <a:spcAft>
                <a:spcPts val="0"/>
              </a:spcAft>
              <a:buSzPts val="2200"/>
              <a:buFont typeface="Montserrat"/>
              <a:buChar char="●"/>
            </a:pPr>
            <a:r>
              <a:rPr lang="en" sz="2200">
                <a:latin typeface="Montserrat"/>
                <a:ea typeface="Montserrat"/>
                <a:cs typeface="Montserrat"/>
                <a:sym typeface="Montserrat"/>
              </a:rPr>
              <a:t>The blocks are distributed in a way to support fault tolerance</a:t>
            </a:r>
            <a:endParaRPr sz="2200">
              <a:latin typeface="Montserrat"/>
              <a:ea typeface="Montserrat"/>
              <a:cs typeface="Montserrat"/>
              <a:sym typeface="Montserra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7" name="Shape 327"/>
        <p:cNvGrpSpPr/>
        <p:nvPr/>
      </p:nvGrpSpPr>
      <p:grpSpPr>
        <a:xfrm>
          <a:off x="0" y="0"/>
          <a:ext cx="0" cy="0"/>
          <a:chOff x="0" y="0"/>
          <a:chExt cx="0" cy="0"/>
        </a:xfrm>
      </p:grpSpPr>
      <p:pic>
        <p:nvPicPr>
          <p:cNvPr descr="watermark.jpg" id="328" name="Google Shape;328;p3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329" name="Google Shape;329;p37"/>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330" name="Google Shape;330;p3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331" name="Google Shape;331;p37"/>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Distributed Storage - HDFS</a:t>
            </a:r>
            <a:endParaRPr sz="3000">
              <a:solidFill>
                <a:srgbClr val="2A3990"/>
              </a:solidFill>
              <a:latin typeface="Roboto"/>
              <a:ea typeface="Roboto"/>
              <a:cs typeface="Roboto"/>
              <a:sym typeface="Roboto"/>
            </a:endParaRPr>
          </a:p>
          <a:p>
            <a:pPr indent="0" lvl="0" marL="0" rtl="0" algn="l">
              <a:spcBef>
                <a:spcPts val="0"/>
              </a:spcBef>
              <a:spcAft>
                <a:spcPts val="0"/>
              </a:spcAft>
              <a:buNone/>
            </a:pPr>
            <a:r>
              <a:t/>
            </a:r>
            <a:endParaRPr sz="3000">
              <a:solidFill>
                <a:srgbClr val="2A3990"/>
              </a:solidFill>
              <a:latin typeface="Roboto"/>
              <a:ea typeface="Roboto"/>
              <a:cs typeface="Roboto"/>
              <a:sym typeface="Roboto"/>
            </a:endParaRPr>
          </a:p>
        </p:txBody>
      </p:sp>
      <p:cxnSp>
        <p:nvCxnSpPr>
          <p:cNvPr id="332" name="Google Shape;332;p37"/>
          <p:cNvCxnSpPr/>
          <p:nvPr/>
        </p:nvCxnSpPr>
        <p:spPr>
          <a:xfrm>
            <a:off x="6450144" y="2209769"/>
            <a:ext cx="0" cy="316800"/>
          </a:xfrm>
          <a:prstGeom prst="straightConnector1">
            <a:avLst/>
          </a:prstGeom>
          <a:noFill/>
          <a:ln cap="flat" cmpd="sng" w="38100">
            <a:solidFill>
              <a:schemeClr val="dk2"/>
            </a:solidFill>
            <a:prstDash val="solid"/>
            <a:round/>
            <a:headEnd len="med" w="med" type="none"/>
            <a:tailEnd len="med" w="med" type="none"/>
          </a:ln>
        </p:spPr>
      </p:cxnSp>
      <p:cxnSp>
        <p:nvCxnSpPr>
          <p:cNvPr id="333" name="Google Shape;333;p37"/>
          <p:cNvCxnSpPr/>
          <p:nvPr/>
        </p:nvCxnSpPr>
        <p:spPr>
          <a:xfrm>
            <a:off x="4561492" y="2526702"/>
            <a:ext cx="3781200" cy="0"/>
          </a:xfrm>
          <a:prstGeom prst="straightConnector1">
            <a:avLst/>
          </a:prstGeom>
          <a:noFill/>
          <a:ln cap="flat" cmpd="sng" w="38100">
            <a:solidFill>
              <a:schemeClr val="dk2"/>
            </a:solidFill>
            <a:prstDash val="solid"/>
            <a:round/>
            <a:headEnd len="med" w="med" type="none"/>
            <a:tailEnd len="med" w="med" type="none"/>
          </a:ln>
        </p:spPr>
      </p:cxnSp>
      <p:cxnSp>
        <p:nvCxnSpPr>
          <p:cNvPr id="334" name="Google Shape;334;p37"/>
          <p:cNvCxnSpPr/>
          <p:nvPr/>
        </p:nvCxnSpPr>
        <p:spPr>
          <a:xfrm>
            <a:off x="4576388" y="2526702"/>
            <a:ext cx="0" cy="316800"/>
          </a:xfrm>
          <a:prstGeom prst="straightConnector1">
            <a:avLst/>
          </a:prstGeom>
          <a:noFill/>
          <a:ln cap="flat" cmpd="sng" w="38100">
            <a:solidFill>
              <a:schemeClr val="dk2"/>
            </a:solidFill>
            <a:prstDash val="solid"/>
            <a:round/>
            <a:headEnd len="med" w="med" type="none"/>
            <a:tailEnd len="med" w="med" type="none"/>
          </a:ln>
        </p:spPr>
      </p:cxnSp>
      <p:cxnSp>
        <p:nvCxnSpPr>
          <p:cNvPr id="335" name="Google Shape;335;p37"/>
          <p:cNvCxnSpPr/>
          <p:nvPr/>
        </p:nvCxnSpPr>
        <p:spPr>
          <a:xfrm>
            <a:off x="6450144" y="2526807"/>
            <a:ext cx="0" cy="316800"/>
          </a:xfrm>
          <a:prstGeom prst="straightConnector1">
            <a:avLst/>
          </a:prstGeom>
          <a:noFill/>
          <a:ln cap="flat" cmpd="sng" w="38100">
            <a:solidFill>
              <a:schemeClr val="dk2"/>
            </a:solidFill>
            <a:prstDash val="solid"/>
            <a:round/>
            <a:headEnd len="med" w="med" type="none"/>
            <a:tailEnd len="med" w="med" type="none"/>
          </a:ln>
        </p:spPr>
      </p:cxnSp>
      <p:cxnSp>
        <p:nvCxnSpPr>
          <p:cNvPr id="336" name="Google Shape;336;p37"/>
          <p:cNvCxnSpPr/>
          <p:nvPr/>
        </p:nvCxnSpPr>
        <p:spPr>
          <a:xfrm>
            <a:off x="8323900" y="2526807"/>
            <a:ext cx="0" cy="316800"/>
          </a:xfrm>
          <a:prstGeom prst="straightConnector1">
            <a:avLst/>
          </a:prstGeom>
          <a:noFill/>
          <a:ln cap="flat" cmpd="sng" w="38100">
            <a:solidFill>
              <a:schemeClr val="dk2"/>
            </a:solidFill>
            <a:prstDash val="solid"/>
            <a:round/>
            <a:headEnd len="med" w="med" type="none"/>
            <a:tailEnd len="med" w="med" type="none"/>
          </a:ln>
        </p:spPr>
      </p:cxnSp>
      <p:sp>
        <p:nvSpPr>
          <p:cNvPr id="337" name="Google Shape;337;p37"/>
          <p:cNvSpPr/>
          <p:nvPr/>
        </p:nvSpPr>
        <p:spPr>
          <a:xfrm>
            <a:off x="4076351" y="2906428"/>
            <a:ext cx="1206600" cy="1292400"/>
          </a:xfrm>
          <a:prstGeom prst="rect">
            <a:avLst/>
          </a:prstGeom>
          <a:solidFill>
            <a:srgbClr val="3D85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37"/>
          <p:cNvSpPr/>
          <p:nvPr/>
        </p:nvSpPr>
        <p:spPr>
          <a:xfrm>
            <a:off x="5575134" y="1215000"/>
            <a:ext cx="1706700" cy="936000"/>
          </a:xfrm>
          <a:prstGeom prst="rect">
            <a:avLst/>
          </a:prstGeom>
          <a:solidFill>
            <a:srgbClr val="3D85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37"/>
          <p:cNvSpPr/>
          <p:nvPr/>
        </p:nvSpPr>
        <p:spPr>
          <a:xfrm>
            <a:off x="5662204" y="1255345"/>
            <a:ext cx="1449000" cy="473400"/>
          </a:xfrm>
          <a:prstGeom prst="roundRect">
            <a:avLst>
              <a:gd fmla="val 16667" name="adj"/>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37"/>
          <p:cNvSpPr txBox="1"/>
          <p:nvPr/>
        </p:nvSpPr>
        <p:spPr>
          <a:xfrm>
            <a:off x="5904909" y="1325007"/>
            <a:ext cx="1283100" cy="1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Name Node</a:t>
            </a:r>
            <a:endParaRPr>
              <a:solidFill>
                <a:srgbClr val="EFEFEF"/>
              </a:solidFill>
            </a:endParaRPr>
          </a:p>
        </p:txBody>
      </p:sp>
      <p:sp>
        <p:nvSpPr>
          <p:cNvPr id="341" name="Google Shape;341;p37"/>
          <p:cNvSpPr/>
          <p:nvPr/>
        </p:nvSpPr>
        <p:spPr>
          <a:xfrm>
            <a:off x="4204772" y="2979462"/>
            <a:ext cx="949500" cy="473400"/>
          </a:xfrm>
          <a:prstGeom prst="roundRect">
            <a:avLst>
              <a:gd fmla="val 16667" name="adj"/>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37"/>
          <p:cNvSpPr txBox="1"/>
          <p:nvPr/>
        </p:nvSpPr>
        <p:spPr>
          <a:xfrm>
            <a:off x="4178775" y="2979462"/>
            <a:ext cx="1177500" cy="1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Data Node</a:t>
            </a:r>
            <a:endParaRPr>
              <a:solidFill>
                <a:srgbClr val="EFEFEF"/>
              </a:solidFill>
            </a:endParaRPr>
          </a:p>
        </p:txBody>
      </p:sp>
      <p:sp>
        <p:nvSpPr>
          <p:cNvPr id="343" name="Google Shape;343;p37"/>
          <p:cNvSpPr/>
          <p:nvPr/>
        </p:nvSpPr>
        <p:spPr>
          <a:xfrm>
            <a:off x="4217027" y="3588903"/>
            <a:ext cx="413100" cy="473400"/>
          </a:xfrm>
          <a:prstGeom prst="roundRect">
            <a:avLst>
              <a:gd fmla="val 16667" name="adj"/>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37"/>
          <p:cNvSpPr txBox="1"/>
          <p:nvPr/>
        </p:nvSpPr>
        <p:spPr>
          <a:xfrm>
            <a:off x="4167340" y="3629618"/>
            <a:ext cx="512400" cy="1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EFEFEF"/>
                </a:solidFill>
              </a:rPr>
              <a:t>CPU</a:t>
            </a:r>
            <a:endParaRPr sz="1000">
              <a:solidFill>
                <a:srgbClr val="EFEFEF"/>
              </a:solidFill>
            </a:endParaRPr>
          </a:p>
        </p:txBody>
      </p:sp>
      <p:sp>
        <p:nvSpPr>
          <p:cNvPr id="345" name="Google Shape;345;p37"/>
          <p:cNvSpPr/>
          <p:nvPr/>
        </p:nvSpPr>
        <p:spPr>
          <a:xfrm>
            <a:off x="4729699" y="3588903"/>
            <a:ext cx="413100" cy="473400"/>
          </a:xfrm>
          <a:prstGeom prst="roundRect">
            <a:avLst>
              <a:gd fmla="val 16667" name="adj"/>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37"/>
          <p:cNvSpPr txBox="1"/>
          <p:nvPr/>
        </p:nvSpPr>
        <p:spPr>
          <a:xfrm>
            <a:off x="4680012" y="3629618"/>
            <a:ext cx="512400" cy="1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EFEFEF"/>
                </a:solidFill>
              </a:rPr>
              <a:t>RAM</a:t>
            </a:r>
            <a:endParaRPr sz="1000">
              <a:solidFill>
                <a:srgbClr val="EFEFEF"/>
              </a:solidFill>
            </a:endParaRPr>
          </a:p>
        </p:txBody>
      </p:sp>
      <p:sp>
        <p:nvSpPr>
          <p:cNvPr id="347" name="Google Shape;347;p37"/>
          <p:cNvSpPr/>
          <p:nvPr/>
        </p:nvSpPr>
        <p:spPr>
          <a:xfrm>
            <a:off x="5831763" y="2906428"/>
            <a:ext cx="1206600" cy="1292400"/>
          </a:xfrm>
          <a:prstGeom prst="rect">
            <a:avLst/>
          </a:prstGeom>
          <a:solidFill>
            <a:srgbClr val="3D85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37"/>
          <p:cNvSpPr/>
          <p:nvPr/>
        </p:nvSpPr>
        <p:spPr>
          <a:xfrm>
            <a:off x="5960185" y="2979462"/>
            <a:ext cx="949500" cy="473400"/>
          </a:xfrm>
          <a:prstGeom prst="roundRect">
            <a:avLst>
              <a:gd fmla="val 16667" name="adj"/>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37"/>
          <p:cNvSpPr txBox="1"/>
          <p:nvPr/>
        </p:nvSpPr>
        <p:spPr>
          <a:xfrm>
            <a:off x="5934187" y="2979462"/>
            <a:ext cx="1177500" cy="1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Data Node</a:t>
            </a:r>
            <a:endParaRPr>
              <a:solidFill>
                <a:srgbClr val="EFEFEF"/>
              </a:solidFill>
            </a:endParaRPr>
          </a:p>
        </p:txBody>
      </p:sp>
      <p:sp>
        <p:nvSpPr>
          <p:cNvPr id="350" name="Google Shape;350;p37"/>
          <p:cNvSpPr/>
          <p:nvPr/>
        </p:nvSpPr>
        <p:spPr>
          <a:xfrm>
            <a:off x="5972440" y="3588903"/>
            <a:ext cx="413100" cy="473400"/>
          </a:xfrm>
          <a:prstGeom prst="roundRect">
            <a:avLst>
              <a:gd fmla="val 16667" name="adj"/>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37"/>
          <p:cNvSpPr txBox="1"/>
          <p:nvPr/>
        </p:nvSpPr>
        <p:spPr>
          <a:xfrm>
            <a:off x="5922752" y="3629618"/>
            <a:ext cx="512400" cy="1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EFEFEF"/>
                </a:solidFill>
              </a:rPr>
              <a:t>CPU</a:t>
            </a:r>
            <a:endParaRPr sz="1000">
              <a:solidFill>
                <a:srgbClr val="EFEFEF"/>
              </a:solidFill>
            </a:endParaRPr>
          </a:p>
        </p:txBody>
      </p:sp>
      <p:sp>
        <p:nvSpPr>
          <p:cNvPr id="352" name="Google Shape;352;p37"/>
          <p:cNvSpPr/>
          <p:nvPr/>
        </p:nvSpPr>
        <p:spPr>
          <a:xfrm>
            <a:off x="6485112" y="3588903"/>
            <a:ext cx="413100" cy="473400"/>
          </a:xfrm>
          <a:prstGeom prst="roundRect">
            <a:avLst>
              <a:gd fmla="val 16667" name="adj"/>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37"/>
          <p:cNvSpPr txBox="1"/>
          <p:nvPr/>
        </p:nvSpPr>
        <p:spPr>
          <a:xfrm>
            <a:off x="6435425" y="3629618"/>
            <a:ext cx="512400" cy="1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EFEFEF"/>
                </a:solidFill>
              </a:rPr>
              <a:t>RAM</a:t>
            </a:r>
            <a:endParaRPr sz="1000">
              <a:solidFill>
                <a:srgbClr val="EFEFEF"/>
              </a:solidFill>
            </a:endParaRPr>
          </a:p>
        </p:txBody>
      </p:sp>
      <p:sp>
        <p:nvSpPr>
          <p:cNvPr id="354" name="Google Shape;354;p37"/>
          <p:cNvSpPr/>
          <p:nvPr/>
        </p:nvSpPr>
        <p:spPr>
          <a:xfrm>
            <a:off x="7587176" y="2906428"/>
            <a:ext cx="1206600" cy="1292400"/>
          </a:xfrm>
          <a:prstGeom prst="rect">
            <a:avLst/>
          </a:prstGeom>
          <a:solidFill>
            <a:srgbClr val="3D85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37"/>
          <p:cNvSpPr/>
          <p:nvPr/>
        </p:nvSpPr>
        <p:spPr>
          <a:xfrm>
            <a:off x="7715597" y="2979462"/>
            <a:ext cx="949500" cy="473400"/>
          </a:xfrm>
          <a:prstGeom prst="roundRect">
            <a:avLst>
              <a:gd fmla="val 16667" name="adj"/>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37"/>
          <p:cNvSpPr txBox="1"/>
          <p:nvPr/>
        </p:nvSpPr>
        <p:spPr>
          <a:xfrm>
            <a:off x="7689600" y="2979462"/>
            <a:ext cx="1177500" cy="1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Data Node</a:t>
            </a:r>
            <a:endParaRPr>
              <a:solidFill>
                <a:srgbClr val="EFEFEF"/>
              </a:solidFill>
            </a:endParaRPr>
          </a:p>
        </p:txBody>
      </p:sp>
      <p:sp>
        <p:nvSpPr>
          <p:cNvPr id="357" name="Google Shape;357;p37"/>
          <p:cNvSpPr/>
          <p:nvPr/>
        </p:nvSpPr>
        <p:spPr>
          <a:xfrm>
            <a:off x="7727852" y="3588903"/>
            <a:ext cx="413100" cy="473400"/>
          </a:xfrm>
          <a:prstGeom prst="roundRect">
            <a:avLst>
              <a:gd fmla="val 16667" name="adj"/>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37"/>
          <p:cNvSpPr txBox="1"/>
          <p:nvPr/>
        </p:nvSpPr>
        <p:spPr>
          <a:xfrm>
            <a:off x="7678165" y="3629618"/>
            <a:ext cx="512400" cy="1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EFEFEF"/>
                </a:solidFill>
              </a:rPr>
              <a:t>CPU</a:t>
            </a:r>
            <a:endParaRPr sz="1000">
              <a:solidFill>
                <a:srgbClr val="EFEFEF"/>
              </a:solidFill>
            </a:endParaRPr>
          </a:p>
        </p:txBody>
      </p:sp>
      <p:sp>
        <p:nvSpPr>
          <p:cNvPr id="359" name="Google Shape;359;p37"/>
          <p:cNvSpPr/>
          <p:nvPr/>
        </p:nvSpPr>
        <p:spPr>
          <a:xfrm>
            <a:off x="8240524" y="3588903"/>
            <a:ext cx="413100" cy="473400"/>
          </a:xfrm>
          <a:prstGeom prst="roundRect">
            <a:avLst>
              <a:gd fmla="val 16667" name="adj"/>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37"/>
          <p:cNvSpPr txBox="1"/>
          <p:nvPr/>
        </p:nvSpPr>
        <p:spPr>
          <a:xfrm>
            <a:off x="8190837" y="3629618"/>
            <a:ext cx="512400" cy="1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EFEFEF"/>
                </a:solidFill>
              </a:rPr>
              <a:t>RAM</a:t>
            </a:r>
            <a:endParaRPr sz="1000">
              <a:solidFill>
                <a:srgbClr val="EFEFEF"/>
              </a:solidFill>
            </a:endParaRPr>
          </a:p>
        </p:txBody>
      </p:sp>
      <p:sp>
        <p:nvSpPr>
          <p:cNvPr id="361" name="Google Shape;361;p37"/>
          <p:cNvSpPr/>
          <p:nvPr/>
        </p:nvSpPr>
        <p:spPr>
          <a:xfrm>
            <a:off x="5896893" y="1757029"/>
            <a:ext cx="474600" cy="316800"/>
          </a:xfrm>
          <a:prstGeom prst="roundRect">
            <a:avLst>
              <a:gd fmla="val 16667" name="adj"/>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37"/>
          <p:cNvSpPr txBox="1"/>
          <p:nvPr/>
        </p:nvSpPr>
        <p:spPr>
          <a:xfrm>
            <a:off x="5839833" y="1784275"/>
            <a:ext cx="588900" cy="12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CPU</a:t>
            </a:r>
            <a:endParaRPr>
              <a:solidFill>
                <a:srgbClr val="EFEFEF"/>
              </a:solidFill>
            </a:endParaRPr>
          </a:p>
        </p:txBody>
      </p:sp>
      <p:sp>
        <p:nvSpPr>
          <p:cNvPr id="363" name="Google Shape;363;p37"/>
          <p:cNvSpPr/>
          <p:nvPr/>
        </p:nvSpPr>
        <p:spPr>
          <a:xfrm>
            <a:off x="6485629" y="1757029"/>
            <a:ext cx="474600" cy="316800"/>
          </a:xfrm>
          <a:prstGeom prst="roundRect">
            <a:avLst>
              <a:gd fmla="val 16667" name="adj"/>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37"/>
          <p:cNvSpPr txBox="1"/>
          <p:nvPr/>
        </p:nvSpPr>
        <p:spPr>
          <a:xfrm>
            <a:off x="6428570" y="1784275"/>
            <a:ext cx="588900" cy="12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RAM</a:t>
            </a:r>
            <a:endParaRPr>
              <a:solidFill>
                <a:srgbClr val="EFEFEF"/>
              </a:solidFill>
            </a:endParaRPr>
          </a:p>
        </p:txBody>
      </p:sp>
      <p:sp>
        <p:nvSpPr>
          <p:cNvPr id="365" name="Google Shape;365;p37"/>
          <p:cNvSpPr txBox="1"/>
          <p:nvPr/>
        </p:nvSpPr>
        <p:spPr>
          <a:xfrm>
            <a:off x="272000" y="1173775"/>
            <a:ext cx="3677700" cy="3247500"/>
          </a:xfrm>
          <a:prstGeom prst="rect">
            <a:avLst/>
          </a:prstGeom>
          <a:noFill/>
          <a:ln>
            <a:noFill/>
          </a:ln>
        </p:spPr>
        <p:txBody>
          <a:bodyPr anchorCtr="0" anchor="t" bIns="91425" lIns="91425" spcFirstLastPara="1" rIns="91425" wrap="square" tIns="91425">
            <a:noAutofit/>
          </a:bodyPr>
          <a:lstStyle/>
          <a:p>
            <a:pPr indent="-368300" lvl="0" marL="457200" rtl="0" algn="l">
              <a:spcBef>
                <a:spcPts val="0"/>
              </a:spcBef>
              <a:spcAft>
                <a:spcPts val="0"/>
              </a:spcAft>
              <a:buSzPts val="2200"/>
              <a:buFont typeface="Montserrat"/>
              <a:buChar char="●"/>
            </a:pPr>
            <a:r>
              <a:rPr lang="en" sz="2200">
                <a:latin typeface="Montserrat"/>
                <a:ea typeface="Montserrat"/>
                <a:cs typeface="Montserrat"/>
                <a:sym typeface="Montserrat"/>
              </a:rPr>
              <a:t>Smaller blocks provide more parallelization during processing</a:t>
            </a:r>
            <a:endParaRPr sz="2200">
              <a:latin typeface="Montserrat"/>
              <a:ea typeface="Montserrat"/>
              <a:cs typeface="Montserrat"/>
              <a:sym typeface="Montserrat"/>
            </a:endParaRPr>
          </a:p>
          <a:p>
            <a:pPr indent="-368300" lvl="0" marL="457200" rtl="0" algn="l">
              <a:spcBef>
                <a:spcPts val="0"/>
              </a:spcBef>
              <a:spcAft>
                <a:spcPts val="0"/>
              </a:spcAft>
              <a:buSzPts val="2200"/>
              <a:buFont typeface="Montserrat"/>
              <a:buChar char="●"/>
            </a:pPr>
            <a:r>
              <a:rPr lang="en" sz="2200">
                <a:latin typeface="Montserrat"/>
                <a:ea typeface="Montserrat"/>
                <a:cs typeface="Montserrat"/>
                <a:sym typeface="Montserrat"/>
              </a:rPr>
              <a:t>Multiple copies of a block prevent loss of data due to a failure of a node</a:t>
            </a:r>
            <a:endParaRPr sz="2200">
              <a:latin typeface="Montserrat"/>
              <a:ea typeface="Montserrat"/>
              <a:cs typeface="Montserrat"/>
              <a:sym typeface="Montserrat"/>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9" name="Shape 369"/>
        <p:cNvGrpSpPr/>
        <p:nvPr/>
      </p:nvGrpSpPr>
      <p:grpSpPr>
        <a:xfrm>
          <a:off x="0" y="0"/>
          <a:ext cx="0" cy="0"/>
          <a:chOff x="0" y="0"/>
          <a:chExt cx="0" cy="0"/>
        </a:xfrm>
      </p:grpSpPr>
      <p:pic>
        <p:nvPicPr>
          <p:cNvPr descr="watermark.jpg" id="370" name="Google Shape;370;p3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371" name="Google Shape;371;p38"/>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372" name="Google Shape;372;p3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373" name="Google Shape;373;p38"/>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MapReduce</a:t>
            </a:r>
            <a:endParaRPr sz="3000">
              <a:solidFill>
                <a:srgbClr val="2A3990"/>
              </a:solidFill>
              <a:latin typeface="Roboto"/>
              <a:ea typeface="Roboto"/>
              <a:cs typeface="Roboto"/>
              <a:sym typeface="Roboto"/>
            </a:endParaRPr>
          </a:p>
          <a:p>
            <a:pPr indent="0" lvl="0" marL="0" rtl="0" algn="l">
              <a:spcBef>
                <a:spcPts val="0"/>
              </a:spcBef>
              <a:spcAft>
                <a:spcPts val="0"/>
              </a:spcAft>
              <a:buNone/>
            </a:pPr>
            <a:r>
              <a:t/>
            </a:r>
            <a:endParaRPr sz="3000">
              <a:solidFill>
                <a:srgbClr val="2A3990"/>
              </a:solidFill>
              <a:latin typeface="Roboto"/>
              <a:ea typeface="Roboto"/>
              <a:cs typeface="Roboto"/>
              <a:sym typeface="Roboto"/>
            </a:endParaRPr>
          </a:p>
        </p:txBody>
      </p:sp>
      <p:cxnSp>
        <p:nvCxnSpPr>
          <p:cNvPr id="374" name="Google Shape;374;p38"/>
          <p:cNvCxnSpPr/>
          <p:nvPr/>
        </p:nvCxnSpPr>
        <p:spPr>
          <a:xfrm>
            <a:off x="6450144" y="2209769"/>
            <a:ext cx="0" cy="316800"/>
          </a:xfrm>
          <a:prstGeom prst="straightConnector1">
            <a:avLst/>
          </a:prstGeom>
          <a:noFill/>
          <a:ln cap="flat" cmpd="sng" w="38100">
            <a:solidFill>
              <a:schemeClr val="dk2"/>
            </a:solidFill>
            <a:prstDash val="solid"/>
            <a:round/>
            <a:headEnd len="med" w="med" type="none"/>
            <a:tailEnd len="med" w="med" type="none"/>
          </a:ln>
        </p:spPr>
      </p:cxnSp>
      <p:cxnSp>
        <p:nvCxnSpPr>
          <p:cNvPr id="375" name="Google Shape;375;p38"/>
          <p:cNvCxnSpPr/>
          <p:nvPr/>
        </p:nvCxnSpPr>
        <p:spPr>
          <a:xfrm>
            <a:off x="4561492" y="2526702"/>
            <a:ext cx="3781200" cy="0"/>
          </a:xfrm>
          <a:prstGeom prst="straightConnector1">
            <a:avLst/>
          </a:prstGeom>
          <a:noFill/>
          <a:ln cap="flat" cmpd="sng" w="38100">
            <a:solidFill>
              <a:schemeClr val="dk2"/>
            </a:solidFill>
            <a:prstDash val="solid"/>
            <a:round/>
            <a:headEnd len="med" w="med" type="none"/>
            <a:tailEnd len="med" w="med" type="none"/>
          </a:ln>
        </p:spPr>
      </p:cxnSp>
      <p:cxnSp>
        <p:nvCxnSpPr>
          <p:cNvPr id="376" name="Google Shape;376;p38"/>
          <p:cNvCxnSpPr/>
          <p:nvPr/>
        </p:nvCxnSpPr>
        <p:spPr>
          <a:xfrm>
            <a:off x="4576388" y="2526702"/>
            <a:ext cx="0" cy="316800"/>
          </a:xfrm>
          <a:prstGeom prst="straightConnector1">
            <a:avLst/>
          </a:prstGeom>
          <a:noFill/>
          <a:ln cap="flat" cmpd="sng" w="38100">
            <a:solidFill>
              <a:schemeClr val="dk2"/>
            </a:solidFill>
            <a:prstDash val="solid"/>
            <a:round/>
            <a:headEnd len="med" w="med" type="none"/>
            <a:tailEnd len="med" w="med" type="none"/>
          </a:ln>
        </p:spPr>
      </p:cxnSp>
      <p:cxnSp>
        <p:nvCxnSpPr>
          <p:cNvPr id="377" name="Google Shape;377;p38"/>
          <p:cNvCxnSpPr/>
          <p:nvPr/>
        </p:nvCxnSpPr>
        <p:spPr>
          <a:xfrm>
            <a:off x="6450144" y="2526807"/>
            <a:ext cx="0" cy="316800"/>
          </a:xfrm>
          <a:prstGeom prst="straightConnector1">
            <a:avLst/>
          </a:prstGeom>
          <a:noFill/>
          <a:ln cap="flat" cmpd="sng" w="38100">
            <a:solidFill>
              <a:schemeClr val="dk2"/>
            </a:solidFill>
            <a:prstDash val="solid"/>
            <a:round/>
            <a:headEnd len="med" w="med" type="none"/>
            <a:tailEnd len="med" w="med" type="none"/>
          </a:ln>
        </p:spPr>
      </p:cxnSp>
      <p:cxnSp>
        <p:nvCxnSpPr>
          <p:cNvPr id="378" name="Google Shape;378;p38"/>
          <p:cNvCxnSpPr/>
          <p:nvPr/>
        </p:nvCxnSpPr>
        <p:spPr>
          <a:xfrm>
            <a:off x="8323900" y="2526807"/>
            <a:ext cx="0" cy="316800"/>
          </a:xfrm>
          <a:prstGeom prst="straightConnector1">
            <a:avLst/>
          </a:prstGeom>
          <a:noFill/>
          <a:ln cap="flat" cmpd="sng" w="38100">
            <a:solidFill>
              <a:schemeClr val="dk2"/>
            </a:solidFill>
            <a:prstDash val="solid"/>
            <a:round/>
            <a:headEnd len="med" w="med" type="none"/>
            <a:tailEnd len="med" w="med" type="none"/>
          </a:ln>
        </p:spPr>
      </p:cxnSp>
      <p:sp>
        <p:nvSpPr>
          <p:cNvPr id="379" name="Google Shape;379;p38"/>
          <p:cNvSpPr/>
          <p:nvPr/>
        </p:nvSpPr>
        <p:spPr>
          <a:xfrm>
            <a:off x="4076351" y="2906428"/>
            <a:ext cx="1206600" cy="1292400"/>
          </a:xfrm>
          <a:prstGeom prst="rect">
            <a:avLst/>
          </a:prstGeom>
          <a:solidFill>
            <a:srgbClr val="3D85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38"/>
          <p:cNvSpPr/>
          <p:nvPr/>
        </p:nvSpPr>
        <p:spPr>
          <a:xfrm>
            <a:off x="5575134" y="1215000"/>
            <a:ext cx="1706700" cy="936000"/>
          </a:xfrm>
          <a:prstGeom prst="rect">
            <a:avLst/>
          </a:prstGeom>
          <a:solidFill>
            <a:srgbClr val="3D85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38"/>
          <p:cNvSpPr/>
          <p:nvPr/>
        </p:nvSpPr>
        <p:spPr>
          <a:xfrm>
            <a:off x="5662204" y="1255345"/>
            <a:ext cx="1449000" cy="473400"/>
          </a:xfrm>
          <a:prstGeom prst="roundRect">
            <a:avLst>
              <a:gd fmla="val 16667" name="adj"/>
            </a:avLst>
          </a:prstGeom>
          <a:solidFill>
            <a:srgbClr val="741B4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38"/>
          <p:cNvSpPr txBox="1"/>
          <p:nvPr/>
        </p:nvSpPr>
        <p:spPr>
          <a:xfrm>
            <a:off x="5904909" y="1325007"/>
            <a:ext cx="1283100" cy="1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Job Tracker</a:t>
            </a:r>
            <a:endParaRPr>
              <a:solidFill>
                <a:srgbClr val="EFEFEF"/>
              </a:solidFill>
            </a:endParaRPr>
          </a:p>
        </p:txBody>
      </p:sp>
      <p:sp>
        <p:nvSpPr>
          <p:cNvPr id="383" name="Google Shape;383;p38"/>
          <p:cNvSpPr/>
          <p:nvPr/>
        </p:nvSpPr>
        <p:spPr>
          <a:xfrm>
            <a:off x="4204772" y="2979462"/>
            <a:ext cx="949500" cy="473400"/>
          </a:xfrm>
          <a:prstGeom prst="roundRect">
            <a:avLst>
              <a:gd fmla="val 16667" name="adj"/>
            </a:avLst>
          </a:prstGeom>
          <a:solidFill>
            <a:srgbClr val="741B4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38"/>
          <p:cNvSpPr txBox="1"/>
          <p:nvPr/>
        </p:nvSpPr>
        <p:spPr>
          <a:xfrm>
            <a:off x="4090775" y="2891012"/>
            <a:ext cx="1177500" cy="181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EFEFEF"/>
                </a:solidFill>
              </a:rPr>
              <a:t>Task Tracker</a:t>
            </a:r>
            <a:endParaRPr>
              <a:solidFill>
                <a:srgbClr val="EFEFEF"/>
              </a:solidFill>
            </a:endParaRPr>
          </a:p>
        </p:txBody>
      </p:sp>
      <p:sp>
        <p:nvSpPr>
          <p:cNvPr id="385" name="Google Shape;385;p38"/>
          <p:cNvSpPr/>
          <p:nvPr/>
        </p:nvSpPr>
        <p:spPr>
          <a:xfrm>
            <a:off x="4217027" y="3588903"/>
            <a:ext cx="413100" cy="473400"/>
          </a:xfrm>
          <a:prstGeom prst="roundRect">
            <a:avLst>
              <a:gd fmla="val 16667" name="adj"/>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38"/>
          <p:cNvSpPr txBox="1"/>
          <p:nvPr/>
        </p:nvSpPr>
        <p:spPr>
          <a:xfrm>
            <a:off x="4167340" y="3629618"/>
            <a:ext cx="512400" cy="1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EFEFEF"/>
                </a:solidFill>
              </a:rPr>
              <a:t>CPU</a:t>
            </a:r>
            <a:endParaRPr sz="1000">
              <a:solidFill>
                <a:srgbClr val="EFEFEF"/>
              </a:solidFill>
            </a:endParaRPr>
          </a:p>
        </p:txBody>
      </p:sp>
      <p:sp>
        <p:nvSpPr>
          <p:cNvPr id="387" name="Google Shape;387;p38"/>
          <p:cNvSpPr/>
          <p:nvPr/>
        </p:nvSpPr>
        <p:spPr>
          <a:xfrm>
            <a:off x="4729699" y="3588903"/>
            <a:ext cx="413100" cy="473400"/>
          </a:xfrm>
          <a:prstGeom prst="roundRect">
            <a:avLst>
              <a:gd fmla="val 16667" name="adj"/>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38"/>
          <p:cNvSpPr txBox="1"/>
          <p:nvPr/>
        </p:nvSpPr>
        <p:spPr>
          <a:xfrm>
            <a:off x="4680012" y="3629618"/>
            <a:ext cx="512400" cy="1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EFEFEF"/>
                </a:solidFill>
              </a:rPr>
              <a:t>RAM</a:t>
            </a:r>
            <a:endParaRPr sz="1000">
              <a:solidFill>
                <a:srgbClr val="EFEFEF"/>
              </a:solidFill>
            </a:endParaRPr>
          </a:p>
        </p:txBody>
      </p:sp>
      <p:sp>
        <p:nvSpPr>
          <p:cNvPr id="389" name="Google Shape;389;p38"/>
          <p:cNvSpPr/>
          <p:nvPr/>
        </p:nvSpPr>
        <p:spPr>
          <a:xfrm>
            <a:off x="5831763" y="2906428"/>
            <a:ext cx="1206600" cy="1292400"/>
          </a:xfrm>
          <a:prstGeom prst="rect">
            <a:avLst/>
          </a:prstGeom>
          <a:solidFill>
            <a:srgbClr val="3D85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38"/>
          <p:cNvSpPr/>
          <p:nvPr/>
        </p:nvSpPr>
        <p:spPr>
          <a:xfrm>
            <a:off x="5960185" y="2979462"/>
            <a:ext cx="949500" cy="473400"/>
          </a:xfrm>
          <a:prstGeom prst="roundRect">
            <a:avLst>
              <a:gd fmla="val 16667" name="adj"/>
            </a:avLst>
          </a:prstGeom>
          <a:solidFill>
            <a:srgbClr val="741B4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38"/>
          <p:cNvSpPr/>
          <p:nvPr/>
        </p:nvSpPr>
        <p:spPr>
          <a:xfrm>
            <a:off x="5972440" y="3588903"/>
            <a:ext cx="413100" cy="473400"/>
          </a:xfrm>
          <a:prstGeom prst="roundRect">
            <a:avLst>
              <a:gd fmla="val 16667" name="adj"/>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38"/>
          <p:cNvSpPr txBox="1"/>
          <p:nvPr/>
        </p:nvSpPr>
        <p:spPr>
          <a:xfrm>
            <a:off x="5922752" y="3629618"/>
            <a:ext cx="512400" cy="1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EFEFEF"/>
                </a:solidFill>
              </a:rPr>
              <a:t>CPU</a:t>
            </a:r>
            <a:endParaRPr sz="1000">
              <a:solidFill>
                <a:srgbClr val="EFEFEF"/>
              </a:solidFill>
            </a:endParaRPr>
          </a:p>
        </p:txBody>
      </p:sp>
      <p:sp>
        <p:nvSpPr>
          <p:cNvPr id="393" name="Google Shape;393;p38"/>
          <p:cNvSpPr/>
          <p:nvPr/>
        </p:nvSpPr>
        <p:spPr>
          <a:xfrm>
            <a:off x="6485112" y="3588903"/>
            <a:ext cx="413100" cy="473400"/>
          </a:xfrm>
          <a:prstGeom prst="roundRect">
            <a:avLst>
              <a:gd fmla="val 16667" name="adj"/>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38"/>
          <p:cNvSpPr txBox="1"/>
          <p:nvPr/>
        </p:nvSpPr>
        <p:spPr>
          <a:xfrm>
            <a:off x="6435425" y="3629618"/>
            <a:ext cx="512400" cy="1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EFEFEF"/>
                </a:solidFill>
              </a:rPr>
              <a:t>RAM</a:t>
            </a:r>
            <a:endParaRPr sz="1000">
              <a:solidFill>
                <a:srgbClr val="EFEFEF"/>
              </a:solidFill>
            </a:endParaRPr>
          </a:p>
        </p:txBody>
      </p:sp>
      <p:sp>
        <p:nvSpPr>
          <p:cNvPr id="395" name="Google Shape;395;p38"/>
          <p:cNvSpPr/>
          <p:nvPr/>
        </p:nvSpPr>
        <p:spPr>
          <a:xfrm>
            <a:off x="7587176" y="2906428"/>
            <a:ext cx="1206600" cy="1292400"/>
          </a:xfrm>
          <a:prstGeom prst="rect">
            <a:avLst/>
          </a:prstGeom>
          <a:solidFill>
            <a:srgbClr val="3D85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38"/>
          <p:cNvSpPr/>
          <p:nvPr/>
        </p:nvSpPr>
        <p:spPr>
          <a:xfrm>
            <a:off x="7715597" y="2979462"/>
            <a:ext cx="949500" cy="473400"/>
          </a:xfrm>
          <a:prstGeom prst="roundRect">
            <a:avLst>
              <a:gd fmla="val 16667" name="adj"/>
            </a:avLst>
          </a:prstGeom>
          <a:solidFill>
            <a:srgbClr val="741B4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38"/>
          <p:cNvSpPr/>
          <p:nvPr/>
        </p:nvSpPr>
        <p:spPr>
          <a:xfrm>
            <a:off x="7727852" y="3588903"/>
            <a:ext cx="413100" cy="473400"/>
          </a:xfrm>
          <a:prstGeom prst="roundRect">
            <a:avLst>
              <a:gd fmla="val 16667" name="adj"/>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38"/>
          <p:cNvSpPr txBox="1"/>
          <p:nvPr/>
        </p:nvSpPr>
        <p:spPr>
          <a:xfrm>
            <a:off x="7678165" y="3629618"/>
            <a:ext cx="512400" cy="1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EFEFEF"/>
                </a:solidFill>
              </a:rPr>
              <a:t>CPU</a:t>
            </a:r>
            <a:endParaRPr sz="1000">
              <a:solidFill>
                <a:srgbClr val="EFEFEF"/>
              </a:solidFill>
            </a:endParaRPr>
          </a:p>
        </p:txBody>
      </p:sp>
      <p:sp>
        <p:nvSpPr>
          <p:cNvPr id="399" name="Google Shape;399;p38"/>
          <p:cNvSpPr/>
          <p:nvPr/>
        </p:nvSpPr>
        <p:spPr>
          <a:xfrm>
            <a:off x="8240524" y="3588903"/>
            <a:ext cx="413100" cy="473400"/>
          </a:xfrm>
          <a:prstGeom prst="roundRect">
            <a:avLst>
              <a:gd fmla="val 16667" name="adj"/>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38"/>
          <p:cNvSpPr txBox="1"/>
          <p:nvPr/>
        </p:nvSpPr>
        <p:spPr>
          <a:xfrm>
            <a:off x="8190837" y="3629618"/>
            <a:ext cx="512400" cy="1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EFEFEF"/>
                </a:solidFill>
              </a:rPr>
              <a:t>RAM</a:t>
            </a:r>
            <a:endParaRPr sz="1000">
              <a:solidFill>
                <a:srgbClr val="EFEFEF"/>
              </a:solidFill>
            </a:endParaRPr>
          </a:p>
        </p:txBody>
      </p:sp>
      <p:sp>
        <p:nvSpPr>
          <p:cNvPr id="401" name="Google Shape;401;p38"/>
          <p:cNvSpPr/>
          <p:nvPr/>
        </p:nvSpPr>
        <p:spPr>
          <a:xfrm>
            <a:off x="5896893" y="1757029"/>
            <a:ext cx="474600" cy="316800"/>
          </a:xfrm>
          <a:prstGeom prst="roundRect">
            <a:avLst>
              <a:gd fmla="val 16667" name="adj"/>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38"/>
          <p:cNvSpPr txBox="1"/>
          <p:nvPr/>
        </p:nvSpPr>
        <p:spPr>
          <a:xfrm>
            <a:off x="5839833" y="1784275"/>
            <a:ext cx="588900" cy="12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CPU</a:t>
            </a:r>
            <a:endParaRPr>
              <a:solidFill>
                <a:srgbClr val="EFEFEF"/>
              </a:solidFill>
            </a:endParaRPr>
          </a:p>
        </p:txBody>
      </p:sp>
      <p:sp>
        <p:nvSpPr>
          <p:cNvPr id="403" name="Google Shape;403;p38"/>
          <p:cNvSpPr/>
          <p:nvPr/>
        </p:nvSpPr>
        <p:spPr>
          <a:xfrm>
            <a:off x="6485629" y="1757029"/>
            <a:ext cx="474600" cy="316800"/>
          </a:xfrm>
          <a:prstGeom prst="roundRect">
            <a:avLst>
              <a:gd fmla="val 16667" name="adj"/>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38"/>
          <p:cNvSpPr txBox="1"/>
          <p:nvPr/>
        </p:nvSpPr>
        <p:spPr>
          <a:xfrm>
            <a:off x="6428570" y="1784275"/>
            <a:ext cx="588900" cy="12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RAM</a:t>
            </a:r>
            <a:endParaRPr>
              <a:solidFill>
                <a:srgbClr val="EFEFEF"/>
              </a:solidFill>
            </a:endParaRPr>
          </a:p>
        </p:txBody>
      </p:sp>
      <p:sp>
        <p:nvSpPr>
          <p:cNvPr id="405" name="Google Shape;405;p38"/>
          <p:cNvSpPr txBox="1"/>
          <p:nvPr/>
        </p:nvSpPr>
        <p:spPr>
          <a:xfrm>
            <a:off x="272000" y="1173775"/>
            <a:ext cx="3677700" cy="3247500"/>
          </a:xfrm>
          <a:prstGeom prst="rect">
            <a:avLst/>
          </a:prstGeom>
          <a:noFill/>
          <a:ln>
            <a:noFill/>
          </a:ln>
        </p:spPr>
        <p:txBody>
          <a:bodyPr anchorCtr="0" anchor="t" bIns="91425" lIns="91425" spcFirstLastPara="1" rIns="91425" wrap="square" tIns="91425">
            <a:noAutofit/>
          </a:bodyPr>
          <a:lstStyle/>
          <a:p>
            <a:pPr indent="-368300" lvl="0" marL="457200" rtl="0" algn="l">
              <a:spcBef>
                <a:spcPts val="0"/>
              </a:spcBef>
              <a:spcAft>
                <a:spcPts val="0"/>
              </a:spcAft>
              <a:buSzPts val="2200"/>
              <a:buFont typeface="Montserrat"/>
              <a:buChar char="●"/>
            </a:pPr>
            <a:r>
              <a:rPr lang="en" sz="2200">
                <a:latin typeface="Montserrat"/>
                <a:ea typeface="Montserrat"/>
                <a:cs typeface="Montserrat"/>
                <a:sym typeface="Montserrat"/>
              </a:rPr>
              <a:t>MapReduce is a way of splitting a computation task to a distributed set of files (such as HDFS)</a:t>
            </a:r>
            <a:endParaRPr sz="2200">
              <a:latin typeface="Montserrat"/>
              <a:ea typeface="Montserrat"/>
              <a:cs typeface="Montserrat"/>
              <a:sym typeface="Montserrat"/>
            </a:endParaRPr>
          </a:p>
          <a:p>
            <a:pPr indent="-368300" lvl="0" marL="457200" rtl="0" algn="l">
              <a:spcBef>
                <a:spcPts val="0"/>
              </a:spcBef>
              <a:spcAft>
                <a:spcPts val="0"/>
              </a:spcAft>
              <a:buSzPts val="2200"/>
              <a:buFont typeface="Montserrat"/>
              <a:buChar char="●"/>
            </a:pPr>
            <a:r>
              <a:rPr lang="en" sz="2200">
                <a:latin typeface="Montserrat"/>
                <a:ea typeface="Montserrat"/>
                <a:cs typeface="Montserrat"/>
                <a:sym typeface="Montserrat"/>
              </a:rPr>
              <a:t>It consists of a Job Tracker and multiple Task Trackers</a:t>
            </a:r>
            <a:endParaRPr sz="2200">
              <a:latin typeface="Montserrat"/>
              <a:ea typeface="Montserrat"/>
              <a:cs typeface="Montserrat"/>
              <a:sym typeface="Montserrat"/>
            </a:endParaRPr>
          </a:p>
        </p:txBody>
      </p:sp>
      <p:sp>
        <p:nvSpPr>
          <p:cNvPr id="406" name="Google Shape;406;p38"/>
          <p:cNvSpPr txBox="1"/>
          <p:nvPr/>
        </p:nvSpPr>
        <p:spPr>
          <a:xfrm>
            <a:off x="5846312" y="2919812"/>
            <a:ext cx="1177500" cy="181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EFEFEF"/>
                </a:solidFill>
              </a:rPr>
              <a:t>Task Tracker</a:t>
            </a:r>
            <a:endParaRPr>
              <a:solidFill>
                <a:srgbClr val="EFEFEF"/>
              </a:solidFill>
            </a:endParaRPr>
          </a:p>
        </p:txBody>
      </p:sp>
      <p:sp>
        <p:nvSpPr>
          <p:cNvPr id="407" name="Google Shape;407;p38"/>
          <p:cNvSpPr txBox="1"/>
          <p:nvPr/>
        </p:nvSpPr>
        <p:spPr>
          <a:xfrm>
            <a:off x="7639675" y="2911374"/>
            <a:ext cx="1177500" cy="181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EFEFEF"/>
                </a:solidFill>
              </a:rPr>
              <a:t>Task Tracker</a:t>
            </a:r>
            <a:endParaRPr>
              <a:solidFill>
                <a:srgbClr val="EFEFEF"/>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1" name="Shape 411"/>
        <p:cNvGrpSpPr/>
        <p:nvPr/>
      </p:nvGrpSpPr>
      <p:grpSpPr>
        <a:xfrm>
          <a:off x="0" y="0"/>
          <a:ext cx="0" cy="0"/>
          <a:chOff x="0" y="0"/>
          <a:chExt cx="0" cy="0"/>
        </a:xfrm>
      </p:grpSpPr>
      <p:pic>
        <p:nvPicPr>
          <p:cNvPr descr="watermark.jpg" id="412" name="Google Shape;412;p3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413" name="Google Shape;413;p39"/>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414" name="Google Shape;414;p3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415" name="Google Shape;415;p39"/>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MapReduce</a:t>
            </a:r>
            <a:endParaRPr sz="3000">
              <a:solidFill>
                <a:srgbClr val="2A3990"/>
              </a:solidFill>
              <a:latin typeface="Roboto"/>
              <a:ea typeface="Roboto"/>
              <a:cs typeface="Roboto"/>
              <a:sym typeface="Roboto"/>
            </a:endParaRPr>
          </a:p>
          <a:p>
            <a:pPr indent="0" lvl="0" marL="0" rtl="0" algn="l">
              <a:spcBef>
                <a:spcPts val="0"/>
              </a:spcBef>
              <a:spcAft>
                <a:spcPts val="0"/>
              </a:spcAft>
              <a:buNone/>
            </a:pPr>
            <a:r>
              <a:t/>
            </a:r>
            <a:endParaRPr sz="3000">
              <a:solidFill>
                <a:srgbClr val="2A3990"/>
              </a:solidFill>
              <a:latin typeface="Roboto"/>
              <a:ea typeface="Roboto"/>
              <a:cs typeface="Roboto"/>
              <a:sym typeface="Roboto"/>
            </a:endParaRPr>
          </a:p>
        </p:txBody>
      </p:sp>
      <p:cxnSp>
        <p:nvCxnSpPr>
          <p:cNvPr id="416" name="Google Shape;416;p39"/>
          <p:cNvCxnSpPr/>
          <p:nvPr/>
        </p:nvCxnSpPr>
        <p:spPr>
          <a:xfrm>
            <a:off x="6450144" y="2209769"/>
            <a:ext cx="0" cy="316800"/>
          </a:xfrm>
          <a:prstGeom prst="straightConnector1">
            <a:avLst/>
          </a:prstGeom>
          <a:noFill/>
          <a:ln cap="flat" cmpd="sng" w="38100">
            <a:solidFill>
              <a:schemeClr val="dk2"/>
            </a:solidFill>
            <a:prstDash val="solid"/>
            <a:round/>
            <a:headEnd len="med" w="med" type="none"/>
            <a:tailEnd len="med" w="med" type="none"/>
          </a:ln>
        </p:spPr>
      </p:cxnSp>
      <p:cxnSp>
        <p:nvCxnSpPr>
          <p:cNvPr id="417" name="Google Shape;417;p39"/>
          <p:cNvCxnSpPr/>
          <p:nvPr/>
        </p:nvCxnSpPr>
        <p:spPr>
          <a:xfrm>
            <a:off x="4561492" y="2526702"/>
            <a:ext cx="3781200" cy="0"/>
          </a:xfrm>
          <a:prstGeom prst="straightConnector1">
            <a:avLst/>
          </a:prstGeom>
          <a:noFill/>
          <a:ln cap="flat" cmpd="sng" w="38100">
            <a:solidFill>
              <a:schemeClr val="dk2"/>
            </a:solidFill>
            <a:prstDash val="solid"/>
            <a:round/>
            <a:headEnd len="med" w="med" type="none"/>
            <a:tailEnd len="med" w="med" type="none"/>
          </a:ln>
        </p:spPr>
      </p:cxnSp>
      <p:cxnSp>
        <p:nvCxnSpPr>
          <p:cNvPr id="418" name="Google Shape;418;p39"/>
          <p:cNvCxnSpPr/>
          <p:nvPr/>
        </p:nvCxnSpPr>
        <p:spPr>
          <a:xfrm>
            <a:off x="4576388" y="2526702"/>
            <a:ext cx="0" cy="316800"/>
          </a:xfrm>
          <a:prstGeom prst="straightConnector1">
            <a:avLst/>
          </a:prstGeom>
          <a:noFill/>
          <a:ln cap="flat" cmpd="sng" w="38100">
            <a:solidFill>
              <a:schemeClr val="dk2"/>
            </a:solidFill>
            <a:prstDash val="solid"/>
            <a:round/>
            <a:headEnd len="med" w="med" type="none"/>
            <a:tailEnd len="med" w="med" type="none"/>
          </a:ln>
        </p:spPr>
      </p:cxnSp>
      <p:cxnSp>
        <p:nvCxnSpPr>
          <p:cNvPr id="419" name="Google Shape;419;p39"/>
          <p:cNvCxnSpPr/>
          <p:nvPr/>
        </p:nvCxnSpPr>
        <p:spPr>
          <a:xfrm>
            <a:off x="6450144" y="2526807"/>
            <a:ext cx="0" cy="316800"/>
          </a:xfrm>
          <a:prstGeom prst="straightConnector1">
            <a:avLst/>
          </a:prstGeom>
          <a:noFill/>
          <a:ln cap="flat" cmpd="sng" w="38100">
            <a:solidFill>
              <a:schemeClr val="dk2"/>
            </a:solidFill>
            <a:prstDash val="solid"/>
            <a:round/>
            <a:headEnd len="med" w="med" type="none"/>
            <a:tailEnd len="med" w="med" type="none"/>
          </a:ln>
        </p:spPr>
      </p:cxnSp>
      <p:cxnSp>
        <p:nvCxnSpPr>
          <p:cNvPr id="420" name="Google Shape;420;p39"/>
          <p:cNvCxnSpPr/>
          <p:nvPr/>
        </p:nvCxnSpPr>
        <p:spPr>
          <a:xfrm>
            <a:off x="8323900" y="2526807"/>
            <a:ext cx="0" cy="316800"/>
          </a:xfrm>
          <a:prstGeom prst="straightConnector1">
            <a:avLst/>
          </a:prstGeom>
          <a:noFill/>
          <a:ln cap="flat" cmpd="sng" w="38100">
            <a:solidFill>
              <a:schemeClr val="dk2"/>
            </a:solidFill>
            <a:prstDash val="solid"/>
            <a:round/>
            <a:headEnd len="med" w="med" type="none"/>
            <a:tailEnd len="med" w="med" type="none"/>
          </a:ln>
        </p:spPr>
      </p:cxnSp>
      <p:sp>
        <p:nvSpPr>
          <p:cNvPr id="421" name="Google Shape;421;p39"/>
          <p:cNvSpPr/>
          <p:nvPr/>
        </p:nvSpPr>
        <p:spPr>
          <a:xfrm>
            <a:off x="4076351" y="2906428"/>
            <a:ext cx="1206600" cy="1292400"/>
          </a:xfrm>
          <a:prstGeom prst="rect">
            <a:avLst/>
          </a:prstGeom>
          <a:solidFill>
            <a:srgbClr val="3D85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39"/>
          <p:cNvSpPr/>
          <p:nvPr/>
        </p:nvSpPr>
        <p:spPr>
          <a:xfrm>
            <a:off x="5575134" y="1215000"/>
            <a:ext cx="1706700" cy="936000"/>
          </a:xfrm>
          <a:prstGeom prst="rect">
            <a:avLst/>
          </a:prstGeom>
          <a:solidFill>
            <a:srgbClr val="3D85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39"/>
          <p:cNvSpPr/>
          <p:nvPr/>
        </p:nvSpPr>
        <p:spPr>
          <a:xfrm>
            <a:off x="5662204" y="1255345"/>
            <a:ext cx="1449000" cy="473400"/>
          </a:xfrm>
          <a:prstGeom prst="roundRect">
            <a:avLst>
              <a:gd fmla="val 16667" name="adj"/>
            </a:avLst>
          </a:prstGeom>
          <a:solidFill>
            <a:srgbClr val="741B4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39"/>
          <p:cNvSpPr txBox="1"/>
          <p:nvPr/>
        </p:nvSpPr>
        <p:spPr>
          <a:xfrm>
            <a:off x="5904909" y="1325007"/>
            <a:ext cx="1283100" cy="1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Job Tracker</a:t>
            </a:r>
            <a:endParaRPr>
              <a:solidFill>
                <a:srgbClr val="EFEFEF"/>
              </a:solidFill>
            </a:endParaRPr>
          </a:p>
        </p:txBody>
      </p:sp>
      <p:sp>
        <p:nvSpPr>
          <p:cNvPr id="425" name="Google Shape;425;p39"/>
          <p:cNvSpPr/>
          <p:nvPr/>
        </p:nvSpPr>
        <p:spPr>
          <a:xfrm>
            <a:off x="4204772" y="2979462"/>
            <a:ext cx="949500" cy="473400"/>
          </a:xfrm>
          <a:prstGeom prst="roundRect">
            <a:avLst>
              <a:gd fmla="val 16667" name="adj"/>
            </a:avLst>
          </a:prstGeom>
          <a:solidFill>
            <a:srgbClr val="741B4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39"/>
          <p:cNvSpPr txBox="1"/>
          <p:nvPr/>
        </p:nvSpPr>
        <p:spPr>
          <a:xfrm>
            <a:off x="4090775" y="2891012"/>
            <a:ext cx="1177500" cy="181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EFEFEF"/>
                </a:solidFill>
              </a:rPr>
              <a:t>Task Tracker</a:t>
            </a:r>
            <a:endParaRPr>
              <a:solidFill>
                <a:srgbClr val="EFEFEF"/>
              </a:solidFill>
            </a:endParaRPr>
          </a:p>
        </p:txBody>
      </p:sp>
      <p:sp>
        <p:nvSpPr>
          <p:cNvPr id="427" name="Google Shape;427;p39"/>
          <p:cNvSpPr/>
          <p:nvPr/>
        </p:nvSpPr>
        <p:spPr>
          <a:xfrm>
            <a:off x="4217027" y="3588903"/>
            <a:ext cx="413100" cy="473400"/>
          </a:xfrm>
          <a:prstGeom prst="roundRect">
            <a:avLst>
              <a:gd fmla="val 16667" name="adj"/>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39"/>
          <p:cNvSpPr txBox="1"/>
          <p:nvPr/>
        </p:nvSpPr>
        <p:spPr>
          <a:xfrm>
            <a:off x="4167340" y="3629618"/>
            <a:ext cx="512400" cy="1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EFEFEF"/>
                </a:solidFill>
              </a:rPr>
              <a:t>CPU</a:t>
            </a:r>
            <a:endParaRPr sz="1000">
              <a:solidFill>
                <a:srgbClr val="EFEFEF"/>
              </a:solidFill>
            </a:endParaRPr>
          </a:p>
        </p:txBody>
      </p:sp>
      <p:sp>
        <p:nvSpPr>
          <p:cNvPr id="429" name="Google Shape;429;p39"/>
          <p:cNvSpPr/>
          <p:nvPr/>
        </p:nvSpPr>
        <p:spPr>
          <a:xfrm>
            <a:off x="4729699" y="3588903"/>
            <a:ext cx="413100" cy="473400"/>
          </a:xfrm>
          <a:prstGeom prst="roundRect">
            <a:avLst>
              <a:gd fmla="val 16667" name="adj"/>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39"/>
          <p:cNvSpPr txBox="1"/>
          <p:nvPr/>
        </p:nvSpPr>
        <p:spPr>
          <a:xfrm>
            <a:off x="4680012" y="3629618"/>
            <a:ext cx="512400" cy="1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EFEFEF"/>
                </a:solidFill>
              </a:rPr>
              <a:t>RAM</a:t>
            </a:r>
            <a:endParaRPr sz="1000">
              <a:solidFill>
                <a:srgbClr val="EFEFEF"/>
              </a:solidFill>
            </a:endParaRPr>
          </a:p>
        </p:txBody>
      </p:sp>
      <p:sp>
        <p:nvSpPr>
          <p:cNvPr id="431" name="Google Shape;431;p39"/>
          <p:cNvSpPr/>
          <p:nvPr/>
        </p:nvSpPr>
        <p:spPr>
          <a:xfrm>
            <a:off x="5831763" y="2906428"/>
            <a:ext cx="1206600" cy="1292400"/>
          </a:xfrm>
          <a:prstGeom prst="rect">
            <a:avLst/>
          </a:prstGeom>
          <a:solidFill>
            <a:srgbClr val="3D85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39"/>
          <p:cNvSpPr/>
          <p:nvPr/>
        </p:nvSpPr>
        <p:spPr>
          <a:xfrm>
            <a:off x="5960185" y="2979462"/>
            <a:ext cx="949500" cy="473400"/>
          </a:xfrm>
          <a:prstGeom prst="roundRect">
            <a:avLst>
              <a:gd fmla="val 16667" name="adj"/>
            </a:avLst>
          </a:prstGeom>
          <a:solidFill>
            <a:srgbClr val="741B4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39"/>
          <p:cNvSpPr/>
          <p:nvPr/>
        </p:nvSpPr>
        <p:spPr>
          <a:xfrm>
            <a:off x="5972440" y="3588903"/>
            <a:ext cx="413100" cy="473400"/>
          </a:xfrm>
          <a:prstGeom prst="roundRect">
            <a:avLst>
              <a:gd fmla="val 16667" name="adj"/>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39"/>
          <p:cNvSpPr txBox="1"/>
          <p:nvPr/>
        </p:nvSpPr>
        <p:spPr>
          <a:xfrm>
            <a:off x="5922752" y="3629618"/>
            <a:ext cx="512400" cy="1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EFEFEF"/>
                </a:solidFill>
              </a:rPr>
              <a:t>CPU</a:t>
            </a:r>
            <a:endParaRPr sz="1000">
              <a:solidFill>
                <a:srgbClr val="EFEFEF"/>
              </a:solidFill>
            </a:endParaRPr>
          </a:p>
        </p:txBody>
      </p:sp>
      <p:sp>
        <p:nvSpPr>
          <p:cNvPr id="435" name="Google Shape;435;p39"/>
          <p:cNvSpPr/>
          <p:nvPr/>
        </p:nvSpPr>
        <p:spPr>
          <a:xfrm>
            <a:off x="6485112" y="3588903"/>
            <a:ext cx="413100" cy="473400"/>
          </a:xfrm>
          <a:prstGeom prst="roundRect">
            <a:avLst>
              <a:gd fmla="val 16667" name="adj"/>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39"/>
          <p:cNvSpPr txBox="1"/>
          <p:nvPr/>
        </p:nvSpPr>
        <p:spPr>
          <a:xfrm>
            <a:off x="6435425" y="3629618"/>
            <a:ext cx="512400" cy="1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EFEFEF"/>
                </a:solidFill>
              </a:rPr>
              <a:t>RAM</a:t>
            </a:r>
            <a:endParaRPr sz="1000">
              <a:solidFill>
                <a:srgbClr val="EFEFEF"/>
              </a:solidFill>
            </a:endParaRPr>
          </a:p>
        </p:txBody>
      </p:sp>
      <p:sp>
        <p:nvSpPr>
          <p:cNvPr id="437" name="Google Shape;437;p39"/>
          <p:cNvSpPr/>
          <p:nvPr/>
        </p:nvSpPr>
        <p:spPr>
          <a:xfrm>
            <a:off x="7587176" y="2906428"/>
            <a:ext cx="1206600" cy="1292400"/>
          </a:xfrm>
          <a:prstGeom prst="rect">
            <a:avLst/>
          </a:prstGeom>
          <a:solidFill>
            <a:srgbClr val="3D85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39"/>
          <p:cNvSpPr/>
          <p:nvPr/>
        </p:nvSpPr>
        <p:spPr>
          <a:xfrm>
            <a:off x="7715597" y="2979462"/>
            <a:ext cx="949500" cy="473400"/>
          </a:xfrm>
          <a:prstGeom prst="roundRect">
            <a:avLst>
              <a:gd fmla="val 16667" name="adj"/>
            </a:avLst>
          </a:prstGeom>
          <a:solidFill>
            <a:srgbClr val="741B4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39"/>
          <p:cNvSpPr/>
          <p:nvPr/>
        </p:nvSpPr>
        <p:spPr>
          <a:xfrm>
            <a:off x="7727852" y="3588903"/>
            <a:ext cx="413100" cy="473400"/>
          </a:xfrm>
          <a:prstGeom prst="roundRect">
            <a:avLst>
              <a:gd fmla="val 16667" name="adj"/>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39"/>
          <p:cNvSpPr txBox="1"/>
          <p:nvPr/>
        </p:nvSpPr>
        <p:spPr>
          <a:xfrm>
            <a:off x="7678165" y="3629618"/>
            <a:ext cx="512400" cy="1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EFEFEF"/>
                </a:solidFill>
              </a:rPr>
              <a:t>CPU</a:t>
            </a:r>
            <a:endParaRPr sz="1000">
              <a:solidFill>
                <a:srgbClr val="EFEFEF"/>
              </a:solidFill>
            </a:endParaRPr>
          </a:p>
        </p:txBody>
      </p:sp>
      <p:sp>
        <p:nvSpPr>
          <p:cNvPr id="441" name="Google Shape;441;p39"/>
          <p:cNvSpPr/>
          <p:nvPr/>
        </p:nvSpPr>
        <p:spPr>
          <a:xfrm>
            <a:off x="8240524" y="3588903"/>
            <a:ext cx="413100" cy="473400"/>
          </a:xfrm>
          <a:prstGeom prst="roundRect">
            <a:avLst>
              <a:gd fmla="val 16667" name="adj"/>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39"/>
          <p:cNvSpPr txBox="1"/>
          <p:nvPr/>
        </p:nvSpPr>
        <p:spPr>
          <a:xfrm>
            <a:off x="8190837" y="3629618"/>
            <a:ext cx="512400" cy="1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EFEFEF"/>
                </a:solidFill>
              </a:rPr>
              <a:t>RAM</a:t>
            </a:r>
            <a:endParaRPr sz="1000">
              <a:solidFill>
                <a:srgbClr val="EFEFEF"/>
              </a:solidFill>
            </a:endParaRPr>
          </a:p>
        </p:txBody>
      </p:sp>
      <p:sp>
        <p:nvSpPr>
          <p:cNvPr id="443" name="Google Shape;443;p39"/>
          <p:cNvSpPr/>
          <p:nvPr/>
        </p:nvSpPr>
        <p:spPr>
          <a:xfrm>
            <a:off x="5896893" y="1757029"/>
            <a:ext cx="474600" cy="316800"/>
          </a:xfrm>
          <a:prstGeom prst="roundRect">
            <a:avLst>
              <a:gd fmla="val 16667" name="adj"/>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39"/>
          <p:cNvSpPr txBox="1"/>
          <p:nvPr/>
        </p:nvSpPr>
        <p:spPr>
          <a:xfrm>
            <a:off x="5839833" y="1784275"/>
            <a:ext cx="588900" cy="12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CPU</a:t>
            </a:r>
            <a:endParaRPr>
              <a:solidFill>
                <a:srgbClr val="EFEFEF"/>
              </a:solidFill>
            </a:endParaRPr>
          </a:p>
        </p:txBody>
      </p:sp>
      <p:sp>
        <p:nvSpPr>
          <p:cNvPr id="445" name="Google Shape;445;p39"/>
          <p:cNvSpPr/>
          <p:nvPr/>
        </p:nvSpPr>
        <p:spPr>
          <a:xfrm>
            <a:off x="6485629" y="1757029"/>
            <a:ext cx="474600" cy="316800"/>
          </a:xfrm>
          <a:prstGeom prst="roundRect">
            <a:avLst>
              <a:gd fmla="val 16667" name="adj"/>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39"/>
          <p:cNvSpPr txBox="1"/>
          <p:nvPr/>
        </p:nvSpPr>
        <p:spPr>
          <a:xfrm>
            <a:off x="6428570" y="1784275"/>
            <a:ext cx="588900" cy="12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RAM</a:t>
            </a:r>
            <a:endParaRPr>
              <a:solidFill>
                <a:srgbClr val="EFEFEF"/>
              </a:solidFill>
            </a:endParaRPr>
          </a:p>
        </p:txBody>
      </p:sp>
      <p:sp>
        <p:nvSpPr>
          <p:cNvPr id="447" name="Google Shape;447;p39"/>
          <p:cNvSpPr txBox="1"/>
          <p:nvPr/>
        </p:nvSpPr>
        <p:spPr>
          <a:xfrm>
            <a:off x="272000" y="1173775"/>
            <a:ext cx="3677700" cy="3247500"/>
          </a:xfrm>
          <a:prstGeom prst="rect">
            <a:avLst/>
          </a:prstGeom>
          <a:noFill/>
          <a:ln>
            <a:noFill/>
          </a:ln>
        </p:spPr>
        <p:txBody>
          <a:bodyPr anchorCtr="0" anchor="t" bIns="91425" lIns="91425" spcFirstLastPara="1" rIns="91425" wrap="square" tIns="91425">
            <a:noAutofit/>
          </a:bodyPr>
          <a:lstStyle/>
          <a:p>
            <a:pPr indent="-368300" lvl="0" marL="457200" rtl="0" algn="l">
              <a:spcBef>
                <a:spcPts val="0"/>
              </a:spcBef>
              <a:spcAft>
                <a:spcPts val="0"/>
              </a:spcAft>
              <a:buSzPts val="2200"/>
              <a:buFont typeface="Montserrat"/>
              <a:buChar char="●"/>
            </a:pPr>
            <a:r>
              <a:rPr lang="en" sz="2200">
                <a:latin typeface="Montserrat"/>
                <a:ea typeface="Montserrat"/>
                <a:cs typeface="Montserrat"/>
                <a:sym typeface="Montserrat"/>
              </a:rPr>
              <a:t>The Job Tracker sends code to run on the Task Trackers</a:t>
            </a:r>
            <a:endParaRPr sz="2200">
              <a:latin typeface="Montserrat"/>
              <a:ea typeface="Montserrat"/>
              <a:cs typeface="Montserrat"/>
              <a:sym typeface="Montserrat"/>
            </a:endParaRPr>
          </a:p>
          <a:p>
            <a:pPr indent="-368300" lvl="0" marL="457200" rtl="0" algn="l">
              <a:spcBef>
                <a:spcPts val="0"/>
              </a:spcBef>
              <a:spcAft>
                <a:spcPts val="0"/>
              </a:spcAft>
              <a:buSzPts val="2200"/>
              <a:buFont typeface="Montserrat"/>
              <a:buChar char="●"/>
            </a:pPr>
            <a:r>
              <a:rPr lang="en" sz="2200">
                <a:latin typeface="Montserrat"/>
                <a:ea typeface="Montserrat"/>
                <a:cs typeface="Montserrat"/>
                <a:sym typeface="Montserrat"/>
              </a:rPr>
              <a:t>The Task trackers allocate CPU and memory for the tasks and monitor the tasks on the worker nodes</a:t>
            </a:r>
            <a:endParaRPr sz="2200">
              <a:latin typeface="Montserrat"/>
              <a:ea typeface="Montserrat"/>
              <a:cs typeface="Montserrat"/>
              <a:sym typeface="Montserrat"/>
            </a:endParaRPr>
          </a:p>
        </p:txBody>
      </p:sp>
      <p:sp>
        <p:nvSpPr>
          <p:cNvPr id="448" name="Google Shape;448;p39"/>
          <p:cNvSpPr txBox="1"/>
          <p:nvPr/>
        </p:nvSpPr>
        <p:spPr>
          <a:xfrm>
            <a:off x="5846312" y="2919812"/>
            <a:ext cx="1177500" cy="181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EFEFEF"/>
                </a:solidFill>
              </a:rPr>
              <a:t>Task Tracker</a:t>
            </a:r>
            <a:endParaRPr>
              <a:solidFill>
                <a:srgbClr val="EFEFEF"/>
              </a:solidFill>
            </a:endParaRPr>
          </a:p>
        </p:txBody>
      </p:sp>
      <p:sp>
        <p:nvSpPr>
          <p:cNvPr id="449" name="Google Shape;449;p39"/>
          <p:cNvSpPr txBox="1"/>
          <p:nvPr/>
        </p:nvSpPr>
        <p:spPr>
          <a:xfrm>
            <a:off x="7639675" y="2911374"/>
            <a:ext cx="1177500" cy="181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EFEFEF"/>
                </a:solidFill>
              </a:rPr>
              <a:t>Task Tracker</a:t>
            </a:r>
            <a:endParaRPr>
              <a:solidFill>
                <a:srgbClr val="EFEFEF"/>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3" name="Shape 453"/>
        <p:cNvGrpSpPr/>
        <p:nvPr/>
      </p:nvGrpSpPr>
      <p:grpSpPr>
        <a:xfrm>
          <a:off x="0" y="0"/>
          <a:ext cx="0" cy="0"/>
          <a:chOff x="0" y="0"/>
          <a:chExt cx="0" cy="0"/>
        </a:xfrm>
      </p:grpSpPr>
      <p:pic>
        <p:nvPicPr>
          <p:cNvPr descr="watermark.jpg" id="454" name="Google Shape;454;p4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455" name="Google Shape;455;p40"/>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456" name="Google Shape;456;p4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457" name="Google Shape;457;p40"/>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Big Data</a:t>
            </a:r>
            <a:endParaRPr sz="3000">
              <a:solidFill>
                <a:srgbClr val="2A3990"/>
              </a:solidFill>
              <a:latin typeface="Roboto"/>
              <a:ea typeface="Roboto"/>
              <a:cs typeface="Roboto"/>
              <a:sym typeface="Roboto"/>
            </a:endParaRPr>
          </a:p>
          <a:p>
            <a:pPr indent="0" lvl="0" marL="0" rtl="0" algn="l">
              <a:spcBef>
                <a:spcPts val="0"/>
              </a:spcBef>
              <a:spcAft>
                <a:spcPts val="0"/>
              </a:spcAft>
              <a:buNone/>
            </a:pPr>
            <a:r>
              <a:t/>
            </a:r>
            <a:endParaRPr sz="3000">
              <a:solidFill>
                <a:srgbClr val="2A3990"/>
              </a:solidFill>
              <a:latin typeface="Roboto"/>
              <a:ea typeface="Roboto"/>
              <a:cs typeface="Roboto"/>
              <a:sym typeface="Roboto"/>
            </a:endParaRPr>
          </a:p>
        </p:txBody>
      </p:sp>
      <p:sp>
        <p:nvSpPr>
          <p:cNvPr id="458" name="Google Shape;458;p40"/>
          <p:cNvSpPr txBox="1"/>
          <p:nvPr/>
        </p:nvSpPr>
        <p:spPr>
          <a:xfrm>
            <a:off x="311700" y="1229875"/>
            <a:ext cx="8772000" cy="3339000"/>
          </a:xfrm>
          <a:prstGeom prst="rect">
            <a:avLst/>
          </a:prstGeom>
          <a:noFill/>
          <a:ln>
            <a:noFill/>
          </a:ln>
        </p:spPr>
        <p:txBody>
          <a:bodyPr anchorCtr="0" anchor="t" bIns="91425" lIns="91425" spcFirstLastPara="1" rIns="91425" wrap="square" tIns="91425">
            <a:noAutofit/>
          </a:bodyPr>
          <a:lstStyle/>
          <a:p>
            <a:pPr indent="-381000" lvl="0" marL="4572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What we covered can be thought of in two distinct parts:</a:t>
            </a:r>
            <a:endParaRPr sz="2400">
              <a:solidFill>
                <a:srgbClr val="434343"/>
              </a:solidFill>
              <a:latin typeface="Montserrat"/>
              <a:ea typeface="Montserrat"/>
              <a:cs typeface="Montserrat"/>
              <a:sym typeface="Montserrat"/>
            </a:endParaRPr>
          </a:p>
          <a:p>
            <a:pPr indent="-381000" lvl="1" marL="9144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Using HDFS to distribute large data sets</a:t>
            </a:r>
            <a:endParaRPr sz="2400">
              <a:solidFill>
                <a:srgbClr val="434343"/>
              </a:solidFill>
              <a:latin typeface="Montserrat"/>
              <a:ea typeface="Montserrat"/>
              <a:cs typeface="Montserrat"/>
              <a:sym typeface="Montserrat"/>
            </a:endParaRPr>
          </a:p>
          <a:p>
            <a:pPr indent="-381000" lvl="1" marL="9144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Using MapReduce to distribute a computational task to a distributed data set</a:t>
            </a:r>
            <a:endParaRPr sz="2400">
              <a:solidFill>
                <a:srgbClr val="434343"/>
              </a:solidFill>
              <a:latin typeface="Montserrat"/>
              <a:ea typeface="Montserrat"/>
              <a:cs typeface="Montserrat"/>
              <a:sym typeface="Montserrat"/>
            </a:endParaRPr>
          </a:p>
          <a:p>
            <a:pPr indent="-381000" lvl="0" marL="4572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Next we will learn about the latest technology in this space known as Spark.</a:t>
            </a:r>
            <a:endParaRPr sz="2400">
              <a:solidFill>
                <a:srgbClr val="434343"/>
              </a:solidFill>
              <a:latin typeface="Montserrat"/>
              <a:ea typeface="Montserrat"/>
              <a:cs typeface="Montserrat"/>
              <a:sym typeface="Montserrat"/>
            </a:endParaRPr>
          </a:p>
          <a:p>
            <a:pPr indent="-381000" lvl="0" marL="4572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Spark improves on the concepts of using distribution</a:t>
            </a:r>
            <a:endParaRPr sz="2400">
              <a:solidFill>
                <a:srgbClr val="434343"/>
              </a:solidFill>
              <a:latin typeface="Montserrat"/>
              <a:ea typeface="Montserrat"/>
              <a:cs typeface="Montserrat"/>
              <a:sym typeface="Montserrat"/>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2" name="Shape 462"/>
        <p:cNvGrpSpPr/>
        <p:nvPr/>
      </p:nvGrpSpPr>
      <p:grpSpPr>
        <a:xfrm>
          <a:off x="0" y="0"/>
          <a:ext cx="0" cy="0"/>
          <a:chOff x="0" y="0"/>
          <a:chExt cx="0" cy="0"/>
        </a:xfrm>
      </p:grpSpPr>
      <p:pic>
        <p:nvPicPr>
          <p:cNvPr descr="watermark.jpg" id="463" name="Google Shape;463;p4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464" name="Google Shape;464;p41"/>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465" name="Google Shape;465;p4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466" name="Google Shape;466;p41"/>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Spark</a:t>
            </a:r>
            <a:endParaRPr sz="3000">
              <a:solidFill>
                <a:srgbClr val="2A3990"/>
              </a:solidFill>
              <a:latin typeface="Roboto"/>
              <a:ea typeface="Roboto"/>
              <a:cs typeface="Roboto"/>
              <a:sym typeface="Roboto"/>
            </a:endParaRPr>
          </a:p>
          <a:p>
            <a:pPr indent="0" lvl="0" marL="0" rtl="0" algn="l">
              <a:spcBef>
                <a:spcPts val="0"/>
              </a:spcBef>
              <a:spcAft>
                <a:spcPts val="0"/>
              </a:spcAft>
              <a:buNone/>
            </a:pPr>
            <a:r>
              <a:t/>
            </a:r>
            <a:endParaRPr sz="3000">
              <a:solidFill>
                <a:srgbClr val="2A3990"/>
              </a:solidFill>
              <a:latin typeface="Roboto"/>
              <a:ea typeface="Roboto"/>
              <a:cs typeface="Roboto"/>
              <a:sym typeface="Roboto"/>
            </a:endParaRPr>
          </a:p>
        </p:txBody>
      </p:sp>
      <p:sp>
        <p:nvSpPr>
          <p:cNvPr id="467" name="Google Shape;467;p41"/>
          <p:cNvSpPr txBox="1"/>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381000" lvl="0" marL="4572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This lecture will be an abstract overview, we will discuss:</a:t>
            </a:r>
            <a:endParaRPr sz="2400">
              <a:solidFill>
                <a:srgbClr val="434343"/>
              </a:solidFill>
              <a:latin typeface="Montserrat"/>
              <a:ea typeface="Montserrat"/>
              <a:cs typeface="Montserrat"/>
              <a:sym typeface="Montserrat"/>
            </a:endParaRPr>
          </a:p>
          <a:p>
            <a:pPr indent="-381000" lvl="1" marL="9144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Spark</a:t>
            </a:r>
            <a:endParaRPr sz="2400">
              <a:solidFill>
                <a:srgbClr val="434343"/>
              </a:solidFill>
              <a:latin typeface="Montserrat"/>
              <a:ea typeface="Montserrat"/>
              <a:cs typeface="Montserrat"/>
              <a:sym typeface="Montserrat"/>
            </a:endParaRPr>
          </a:p>
          <a:p>
            <a:pPr indent="-381000" lvl="1" marL="9144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Spark vs MapReduce</a:t>
            </a:r>
            <a:endParaRPr sz="2400">
              <a:solidFill>
                <a:srgbClr val="434343"/>
              </a:solidFill>
              <a:latin typeface="Montserrat"/>
              <a:ea typeface="Montserrat"/>
              <a:cs typeface="Montserrat"/>
              <a:sym typeface="Montserrat"/>
            </a:endParaRPr>
          </a:p>
          <a:p>
            <a:pPr indent="-381000" lvl="1" marL="9144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Spark RDDs</a:t>
            </a:r>
            <a:endParaRPr sz="2400">
              <a:solidFill>
                <a:srgbClr val="434343"/>
              </a:solidFill>
              <a:latin typeface="Montserrat"/>
              <a:ea typeface="Montserrat"/>
              <a:cs typeface="Montserrat"/>
              <a:sym typeface="Montserrat"/>
            </a:endParaRPr>
          </a:p>
          <a:p>
            <a:pPr indent="-381000" lvl="1" marL="9144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Spark DataFrames</a:t>
            </a:r>
            <a:endParaRPr sz="2400">
              <a:solidFill>
                <a:srgbClr val="434343"/>
              </a:solidFill>
              <a:latin typeface="Montserrat"/>
              <a:ea typeface="Montserrat"/>
              <a:cs typeface="Montserrat"/>
              <a:sym typeface="Montserrat"/>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1" name="Shape 471"/>
        <p:cNvGrpSpPr/>
        <p:nvPr/>
      </p:nvGrpSpPr>
      <p:grpSpPr>
        <a:xfrm>
          <a:off x="0" y="0"/>
          <a:ext cx="0" cy="0"/>
          <a:chOff x="0" y="0"/>
          <a:chExt cx="0" cy="0"/>
        </a:xfrm>
      </p:grpSpPr>
      <p:pic>
        <p:nvPicPr>
          <p:cNvPr descr="watermark.jpg" id="472" name="Google Shape;472;p4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473" name="Google Shape;473;p42"/>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474" name="Google Shape;474;p4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475" name="Google Shape;475;p42"/>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Spark</a:t>
            </a:r>
            <a:endParaRPr sz="3000">
              <a:solidFill>
                <a:srgbClr val="2A3990"/>
              </a:solidFill>
              <a:latin typeface="Roboto"/>
              <a:ea typeface="Roboto"/>
              <a:cs typeface="Roboto"/>
              <a:sym typeface="Roboto"/>
            </a:endParaRPr>
          </a:p>
          <a:p>
            <a:pPr indent="0" lvl="0" marL="0" rtl="0" algn="l">
              <a:spcBef>
                <a:spcPts val="0"/>
              </a:spcBef>
              <a:spcAft>
                <a:spcPts val="0"/>
              </a:spcAft>
              <a:buNone/>
            </a:pPr>
            <a:r>
              <a:t/>
            </a:r>
            <a:endParaRPr sz="3000">
              <a:solidFill>
                <a:srgbClr val="2A3990"/>
              </a:solidFill>
              <a:latin typeface="Roboto"/>
              <a:ea typeface="Roboto"/>
              <a:cs typeface="Roboto"/>
              <a:sym typeface="Roboto"/>
            </a:endParaRPr>
          </a:p>
        </p:txBody>
      </p:sp>
      <p:sp>
        <p:nvSpPr>
          <p:cNvPr id="476" name="Google Shape;476;p42"/>
          <p:cNvSpPr txBox="1"/>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381000" lvl="0" marL="4572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Spark is one of the latest technologies being used to quickly and easily handle Big Data</a:t>
            </a:r>
            <a:endParaRPr sz="2400">
              <a:solidFill>
                <a:srgbClr val="434343"/>
              </a:solidFill>
              <a:latin typeface="Montserrat"/>
              <a:ea typeface="Montserrat"/>
              <a:cs typeface="Montserrat"/>
              <a:sym typeface="Montserrat"/>
            </a:endParaRPr>
          </a:p>
          <a:p>
            <a:pPr indent="-381000" lvl="0" marL="4572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It is an open source project on Apache</a:t>
            </a:r>
            <a:endParaRPr sz="2400">
              <a:solidFill>
                <a:srgbClr val="434343"/>
              </a:solidFill>
              <a:latin typeface="Montserrat"/>
              <a:ea typeface="Montserrat"/>
              <a:cs typeface="Montserrat"/>
              <a:sym typeface="Montserrat"/>
            </a:endParaRPr>
          </a:p>
          <a:p>
            <a:pPr indent="-381000" lvl="0" marL="4572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It was first released in February 2013 and has exploded in popularity due to it’s ease of use and speed</a:t>
            </a:r>
            <a:endParaRPr sz="2400">
              <a:solidFill>
                <a:srgbClr val="434343"/>
              </a:solidFill>
              <a:latin typeface="Montserrat"/>
              <a:ea typeface="Montserrat"/>
              <a:cs typeface="Montserrat"/>
              <a:sym typeface="Montserrat"/>
            </a:endParaRPr>
          </a:p>
          <a:p>
            <a:pPr indent="-381000" lvl="0" marL="4572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It was created at the AMPLab at UC Berkeley</a:t>
            </a:r>
            <a:endParaRPr sz="2400">
              <a:solidFill>
                <a:srgbClr val="434343"/>
              </a:solidFill>
              <a:latin typeface="Montserrat"/>
              <a:ea typeface="Montserrat"/>
              <a:cs typeface="Montserrat"/>
              <a:sym typeface="Montserrat"/>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0" name="Shape 480"/>
        <p:cNvGrpSpPr/>
        <p:nvPr/>
      </p:nvGrpSpPr>
      <p:grpSpPr>
        <a:xfrm>
          <a:off x="0" y="0"/>
          <a:ext cx="0" cy="0"/>
          <a:chOff x="0" y="0"/>
          <a:chExt cx="0" cy="0"/>
        </a:xfrm>
      </p:grpSpPr>
      <p:pic>
        <p:nvPicPr>
          <p:cNvPr descr="watermark.jpg" id="481" name="Google Shape;481;p4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482" name="Google Shape;482;p43"/>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483" name="Google Shape;483;p4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484" name="Google Shape;484;p43"/>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Spark</a:t>
            </a:r>
            <a:endParaRPr sz="3000">
              <a:solidFill>
                <a:srgbClr val="2A3990"/>
              </a:solidFill>
              <a:latin typeface="Roboto"/>
              <a:ea typeface="Roboto"/>
              <a:cs typeface="Roboto"/>
              <a:sym typeface="Roboto"/>
            </a:endParaRPr>
          </a:p>
          <a:p>
            <a:pPr indent="0" lvl="0" marL="0" rtl="0" algn="l">
              <a:spcBef>
                <a:spcPts val="0"/>
              </a:spcBef>
              <a:spcAft>
                <a:spcPts val="0"/>
              </a:spcAft>
              <a:buNone/>
            </a:pPr>
            <a:r>
              <a:t/>
            </a:r>
            <a:endParaRPr sz="3000">
              <a:solidFill>
                <a:srgbClr val="2A3990"/>
              </a:solidFill>
              <a:latin typeface="Roboto"/>
              <a:ea typeface="Roboto"/>
              <a:cs typeface="Roboto"/>
              <a:sym typeface="Roboto"/>
            </a:endParaRPr>
          </a:p>
        </p:txBody>
      </p:sp>
      <p:sp>
        <p:nvSpPr>
          <p:cNvPr id="485" name="Google Shape;485;p43"/>
          <p:cNvSpPr txBox="1"/>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381000" lvl="0" marL="4572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You can think of Spark as a flexible alternative to MapReduce</a:t>
            </a:r>
            <a:endParaRPr sz="2400">
              <a:solidFill>
                <a:srgbClr val="434343"/>
              </a:solidFill>
              <a:latin typeface="Montserrat"/>
              <a:ea typeface="Montserrat"/>
              <a:cs typeface="Montserrat"/>
              <a:sym typeface="Montserrat"/>
            </a:endParaRPr>
          </a:p>
          <a:p>
            <a:pPr indent="-381000" lvl="0" marL="4572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Spark can use data stored in a variety of formats</a:t>
            </a:r>
            <a:endParaRPr sz="2400">
              <a:solidFill>
                <a:srgbClr val="434343"/>
              </a:solidFill>
              <a:latin typeface="Montserrat"/>
              <a:ea typeface="Montserrat"/>
              <a:cs typeface="Montserrat"/>
              <a:sym typeface="Montserrat"/>
            </a:endParaRPr>
          </a:p>
          <a:p>
            <a:pPr indent="-381000" lvl="1" marL="9144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Cassandra</a:t>
            </a:r>
            <a:endParaRPr sz="2400">
              <a:solidFill>
                <a:srgbClr val="434343"/>
              </a:solidFill>
              <a:latin typeface="Montserrat"/>
              <a:ea typeface="Montserrat"/>
              <a:cs typeface="Montserrat"/>
              <a:sym typeface="Montserrat"/>
            </a:endParaRPr>
          </a:p>
          <a:p>
            <a:pPr indent="-381000" lvl="1" marL="9144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AWS S3</a:t>
            </a:r>
            <a:endParaRPr sz="2400">
              <a:solidFill>
                <a:srgbClr val="434343"/>
              </a:solidFill>
              <a:latin typeface="Montserrat"/>
              <a:ea typeface="Montserrat"/>
              <a:cs typeface="Montserrat"/>
              <a:sym typeface="Montserrat"/>
            </a:endParaRPr>
          </a:p>
          <a:p>
            <a:pPr indent="-381000" lvl="1" marL="9144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HDFS</a:t>
            </a:r>
            <a:endParaRPr sz="2400">
              <a:solidFill>
                <a:srgbClr val="434343"/>
              </a:solidFill>
              <a:latin typeface="Montserrat"/>
              <a:ea typeface="Montserrat"/>
              <a:cs typeface="Montserrat"/>
              <a:sym typeface="Montserrat"/>
            </a:endParaRPr>
          </a:p>
          <a:p>
            <a:pPr indent="-381000" lvl="1" marL="9144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And more</a:t>
            </a:r>
            <a:endParaRPr sz="2400">
              <a:solidFill>
                <a:srgbClr val="434343"/>
              </a:solidFill>
              <a:latin typeface="Montserrat"/>
              <a:ea typeface="Montserrat"/>
              <a:cs typeface="Montserrat"/>
              <a:sym typeface="Montserra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pic>
        <p:nvPicPr>
          <p:cNvPr descr="watermark.jpg" id="115" name="Google Shape;115;p26"/>
          <p:cNvPicPr preferRelativeResize="0"/>
          <p:nvPr/>
        </p:nvPicPr>
        <p:blipFill>
          <a:blip r:embed="rId3">
            <a:alphaModFix/>
          </a:blip>
          <a:stretch>
            <a:fillRect/>
          </a:stretch>
        </p:blipFill>
        <p:spPr>
          <a:xfrm>
            <a:off x="0" y="4494350"/>
            <a:ext cx="2315821" cy="649150"/>
          </a:xfrm>
          <a:prstGeom prst="rect">
            <a:avLst/>
          </a:prstGeom>
          <a:noFill/>
          <a:ln>
            <a:noFill/>
          </a:ln>
        </p:spPr>
      </p:pic>
      <p:sp>
        <p:nvSpPr>
          <p:cNvPr id="116" name="Google Shape;116;p26"/>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000">
                <a:latin typeface="Montserrat"/>
                <a:ea typeface="Montserrat"/>
                <a:cs typeface="Montserrat"/>
                <a:sym typeface="Montserrat"/>
              </a:rPr>
              <a:t>Python and Spark</a:t>
            </a:r>
            <a:endParaRPr b="1" sz="3000">
              <a:latin typeface="Montserrat"/>
              <a:ea typeface="Montserrat"/>
              <a:cs typeface="Montserrat"/>
              <a:sym typeface="Montserrat"/>
            </a:endParaRPr>
          </a:p>
          <a:p>
            <a:pPr indent="0" lvl="0" marL="0" rtl="0" algn="l">
              <a:spcBef>
                <a:spcPts val="0"/>
              </a:spcBef>
              <a:spcAft>
                <a:spcPts val="0"/>
              </a:spcAft>
              <a:buNone/>
            </a:pPr>
            <a:r>
              <a:t/>
            </a:r>
            <a:endParaRPr b="1" sz="3000">
              <a:latin typeface="Montserrat"/>
              <a:ea typeface="Montserrat"/>
              <a:cs typeface="Montserrat"/>
              <a:sym typeface="Montserrat"/>
            </a:endParaRPr>
          </a:p>
        </p:txBody>
      </p:sp>
      <p:pic>
        <p:nvPicPr>
          <p:cNvPr descr="watermark.jpg" id="117" name="Google Shape;117;p2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118" name="Google Shape;118;p26"/>
          <p:cNvSpPr txBox="1"/>
          <p:nvPr/>
        </p:nvSpPr>
        <p:spPr>
          <a:xfrm>
            <a:off x="0" y="1948500"/>
            <a:ext cx="9144000" cy="2169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b="1" sz="4800">
              <a:latin typeface="Roboto"/>
              <a:ea typeface="Roboto"/>
              <a:cs typeface="Roboto"/>
              <a:sym typeface="Roboto"/>
            </a:endParaRPr>
          </a:p>
        </p:txBody>
      </p:sp>
      <p:sp>
        <p:nvSpPr>
          <p:cNvPr id="119" name="Google Shape;119;p26"/>
          <p:cNvSpPr txBox="1"/>
          <p:nvPr/>
        </p:nvSpPr>
        <p:spPr>
          <a:xfrm>
            <a:off x="581675" y="1054650"/>
            <a:ext cx="8430900" cy="2324700"/>
          </a:xfrm>
          <a:prstGeom prst="rect">
            <a:avLst/>
          </a:prstGeom>
          <a:noFill/>
          <a:ln>
            <a:noFill/>
          </a:ln>
        </p:spPr>
        <p:txBody>
          <a:bodyPr anchorCtr="0" anchor="t" bIns="91425" lIns="91425" spcFirstLastPara="1" rIns="91425" wrap="square" tIns="91425">
            <a:noAutofit/>
          </a:bodyPr>
          <a:lstStyle/>
          <a:p>
            <a:pPr indent="-419100" lvl="0" marL="457200" marR="0" rtl="0" algn="l">
              <a:lnSpc>
                <a:spcPct val="100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Before we begin the setup and coding with Python and Spark, l</a:t>
            </a:r>
            <a:r>
              <a:rPr lang="en" sz="3000">
                <a:solidFill>
                  <a:srgbClr val="434343"/>
                </a:solidFill>
                <a:latin typeface="Montserrat"/>
                <a:ea typeface="Montserrat"/>
                <a:cs typeface="Montserrat"/>
                <a:sym typeface="Montserrat"/>
              </a:rPr>
              <a:t>et’s discuss what Spark is in the context of Big Data.</a:t>
            </a:r>
            <a:endParaRPr sz="3000">
              <a:solidFill>
                <a:srgbClr val="434343"/>
              </a:solidFill>
              <a:latin typeface="Montserrat"/>
              <a:ea typeface="Montserrat"/>
              <a:cs typeface="Montserrat"/>
              <a:sym typeface="Montserrat"/>
            </a:endParaRPr>
          </a:p>
          <a:p>
            <a:pPr indent="-419100" lvl="0" marL="457200" marR="0" rtl="0" algn="l">
              <a:lnSpc>
                <a:spcPct val="100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We’ll begin with a general explanation of what Big Data is and related technologies.</a:t>
            </a:r>
            <a:endParaRPr sz="3000">
              <a:solidFill>
                <a:srgbClr val="434343"/>
              </a:solidFill>
              <a:latin typeface="Montserrat"/>
              <a:ea typeface="Montserrat"/>
              <a:cs typeface="Montserrat"/>
              <a:sym typeface="Montserrat"/>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9" name="Shape 489"/>
        <p:cNvGrpSpPr/>
        <p:nvPr/>
      </p:nvGrpSpPr>
      <p:grpSpPr>
        <a:xfrm>
          <a:off x="0" y="0"/>
          <a:ext cx="0" cy="0"/>
          <a:chOff x="0" y="0"/>
          <a:chExt cx="0" cy="0"/>
        </a:xfrm>
      </p:grpSpPr>
      <p:pic>
        <p:nvPicPr>
          <p:cNvPr descr="watermark.jpg" id="490" name="Google Shape;490;p4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491" name="Google Shape;491;p44"/>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492" name="Google Shape;492;p4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493" name="Google Shape;493;p44"/>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Spark vs MapReduce</a:t>
            </a:r>
            <a:endParaRPr sz="3000">
              <a:solidFill>
                <a:srgbClr val="2A3990"/>
              </a:solidFill>
              <a:latin typeface="Roboto"/>
              <a:ea typeface="Roboto"/>
              <a:cs typeface="Roboto"/>
              <a:sym typeface="Roboto"/>
            </a:endParaRPr>
          </a:p>
          <a:p>
            <a:pPr indent="0" lvl="0" marL="0" rtl="0" algn="l">
              <a:spcBef>
                <a:spcPts val="0"/>
              </a:spcBef>
              <a:spcAft>
                <a:spcPts val="0"/>
              </a:spcAft>
              <a:buNone/>
            </a:pPr>
            <a:r>
              <a:t/>
            </a:r>
            <a:endParaRPr sz="3000">
              <a:solidFill>
                <a:srgbClr val="2A3990"/>
              </a:solidFill>
              <a:latin typeface="Roboto"/>
              <a:ea typeface="Roboto"/>
              <a:cs typeface="Roboto"/>
              <a:sym typeface="Roboto"/>
            </a:endParaRPr>
          </a:p>
        </p:txBody>
      </p:sp>
      <p:sp>
        <p:nvSpPr>
          <p:cNvPr id="494" name="Google Shape;494;p44"/>
          <p:cNvSpPr txBox="1"/>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393700" lvl="0" marL="457200" marR="0" rtl="0" algn="l">
              <a:lnSpc>
                <a:spcPct val="115000"/>
              </a:lnSpc>
              <a:spcBef>
                <a:spcPts val="0"/>
              </a:spcBef>
              <a:spcAft>
                <a:spcPts val="0"/>
              </a:spcAft>
              <a:buClr>
                <a:srgbClr val="434343"/>
              </a:buClr>
              <a:buSzPts val="2600"/>
              <a:buFont typeface="Montserrat"/>
              <a:buChar char="●"/>
            </a:pPr>
            <a:r>
              <a:rPr lang="en" sz="2600">
                <a:solidFill>
                  <a:srgbClr val="434343"/>
                </a:solidFill>
                <a:latin typeface="Montserrat"/>
                <a:ea typeface="Montserrat"/>
                <a:cs typeface="Montserrat"/>
                <a:sym typeface="Montserrat"/>
              </a:rPr>
              <a:t>MapReduce requires files to be stored in HDFS, Spark does not!</a:t>
            </a:r>
            <a:endParaRPr sz="2600">
              <a:solidFill>
                <a:srgbClr val="434343"/>
              </a:solidFill>
              <a:latin typeface="Montserrat"/>
              <a:ea typeface="Montserrat"/>
              <a:cs typeface="Montserrat"/>
              <a:sym typeface="Montserrat"/>
            </a:endParaRPr>
          </a:p>
          <a:p>
            <a:pPr indent="-393700" lvl="0" marL="457200" marR="0" rtl="0" algn="l">
              <a:lnSpc>
                <a:spcPct val="115000"/>
              </a:lnSpc>
              <a:spcBef>
                <a:spcPts val="0"/>
              </a:spcBef>
              <a:spcAft>
                <a:spcPts val="0"/>
              </a:spcAft>
              <a:buClr>
                <a:srgbClr val="434343"/>
              </a:buClr>
              <a:buSzPts val="2600"/>
              <a:buFont typeface="Montserrat"/>
              <a:buChar char="●"/>
            </a:pPr>
            <a:r>
              <a:rPr lang="en" sz="2600">
                <a:solidFill>
                  <a:srgbClr val="434343"/>
                </a:solidFill>
                <a:latin typeface="Montserrat"/>
                <a:ea typeface="Montserrat"/>
                <a:cs typeface="Montserrat"/>
                <a:sym typeface="Montserrat"/>
              </a:rPr>
              <a:t>Spark also can perform operations up to 100x faster than MapReduce</a:t>
            </a:r>
            <a:endParaRPr sz="2600">
              <a:solidFill>
                <a:srgbClr val="434343"/>
              </a:solidFill>
              <a:latin typeface="Montserrat"/>
              <a:ea typeface="Montserrat"/>
              <a:cs typeface="Montserrat"/>
              <a:sym typeface="Montserrat"/>
            </a:endParaRPr>
          </a:p>
          <a:p>
            <a:pPr indent="-393700" lvl="0" marL="457200" marR="0" rtl="0" algn="l">
              <a:lnSpc>
                <a:spcPct val="115000"/>
              </a:lnSpc>
              <a:spcBef>
                <a:spcPts val="0"/>
              </a:spcBef>
              <a:spcAft>
                <a:spcPts val="0"/>
              </a:spcAft>
              <a:buClr>
                <a:srgbClr val="434343"/>
              </a:buClr>
              <a:buSzPts val="2600"/>
              <a:buFont typeface="Montserrat"/>
              <a:buChar char="●"/>
            </a:pPr>
            <a:r>
              <a:rPr lang="en" sz="2600">
                <a:solidFill>
                  <a:srgbClr val="434343"/>
                </a:solidFill>
                <a:latin typeface="Montserrat"/>
                <a:ea typeface="Montserrat"/>
                <a:cs typeface="Montserrat"/>
                <a:sym typeface="Montserrat"/>
              </a:rPr>
              <a:t>So how does it achieve this speed?</a:t>
            </a:r>
            <a:endParaRPr sz="2600">
              <a:solidFill>
                <a:srgbClr val="434343"/>
              </a:solidFill>
              <a:latin typeface="Montserrat"/>
              <a:ea typeface="Montserrat"/>
              <a:cs typeface="Montserrat"/>
              <a:sym typeface="Montserrat"/>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8" name="Shape 498"/>
        <p:cNvGrpSpPr/>
        <p:nvPr/>
      </p:nvGrpSpPr>
      <p:grpSpPr>
        <a:xfrm>
          <a:off x="0" y="0"/>
          <a:ext cx="0" cy="0"/>
          <a:chOff x="0" y="0"/>
          <a:chExt cx="0" cy="0"/>
        </a:xfrm>
      </p:grpSpPr>
      <p:pic>
        <p:nvPicPr>
          <p:cNvPr descr="watermark.jpg" id="499" name="Google Shape;499;p4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500" name="Google Shape;500;p45"/>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501" name="Google Shape;501;p4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502" name="Google Shape;502;p45"/>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Spark vs MapReduce</a:t>
            </a:r>
            <a:endParaRPr sz="3000">
              <a:solidFill>
                <a:srgbClr val="2A3990"/>
              </a:solidFill>
              <a:latin typeface="Roboto"/>
              <a:ea typeface="Roboto"/>
              <a:cs typeface="Roboto"/>
              <a:sym typeface="Roboto"/>
            </a:endParaRPr>
          </a:p>
          <a:p>
            <a:pPr indent="0" lvl="0" marL="0" rtl="0" algn="l">
              <a:spcBef>
                <a:spcPts val="0"/>
              </a:spcBef>
              <a:spcAft>
                <a:spcPts val="0"/>
              </a:spcAft>
              <a:buNone/>
            </a:pPr>
            <a:r>
              <a:t/>
            </a:r>
            <a:endParaRPr sz="3000">
              <a:solidFill>
                <a:srgbClr val="2A3990"/>
              </a:solidFill>
              <a:latin typeface="Roboto"/>
              <a:ea typeface="Roboto"/>
              <a:cs typeface="Roboto"/>
              <a:sym typeface="Roboto"/>
            </a:endParaRPr>
          </a:p>
          <a:p>
            <a:pPr indent="0" lvl="0" marL="0" rtl="0" algn="l">
              <a:spcBef>
                <a:spcPts val="0"/>
              </a:spcBef>
              <a:spcAft>
                <a:spcPts val="0"/>
              </a:spcAft>
              <a:buNone/>
            </a:pPr>
            <a:r>
              <a:t/>
            </a:r>
            <a:endParaRPr sz="3000">
              <a:solidFill>
                <a:srgbClr val="2A3990"/>
              </a:solidFill>
              <a:latin typeface="Roboto"/>
              <a:ea typeface="Roboto"/>
              <a:cs typeface="Roboto"/>
              <a:sym typeface="Roboto"/>
            </a:endParaRPr>
          </a:p>
        </p:txBody>
      </p:sp>
      <p:sp>
        <p:nvSpPr>
          <p:cNvPr id="503" name="Google Shape;503;p45"/>
          <p:cNvSpPr txBox="1"/>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393700" lvl="0" marL="457200" marR="0" rtl="0" algn="l">
              <a:lnSpc>
                <a:spcPct val="115000"/>
              </a:lnSpc>
              <a:spcBef>
                <a:spcPts val="0"/>
              </a:spcBef>
              <a:spcAft>
                <a:spcPts val="0"/>
              </a:spcAft>
              <a:buClr>
                <a:srgbClr val="434343"/>
              </a:buClr>
              <a:buSzPts val="2600"/>
              <a:buFont typeface="Montserrat"/>
              <a:buChar char="●"/>
            </a:pPr>
            <a:r>
              <a:rPr lang="en" sz="2600">
                <a:solidFill>
                  <a:srgbClr val="434343"/>
                </a:solidFill>
                <a:latin typeface="Montserrat"/>
                <a:ea typeface="Montserrat"/>
                <a:cs typeface="Montserrat"/>
                <a:sym typeface="Montserrat"/>
              </a:rPr>
              <a:t>MapReduce writes most data to disk after each map and reduce operation</a:t>
            </a:r>
            <a:endParaRPr sz="2600">
              <a:solidFill>
                <a:srgbClr val="434343"/>
              </a:solidFill>
              <a:latin typeface="Montserrat"/>
              <a:ea typeface="Montserrat"/>
              <a:cs typeface="Montserrat"/>
              <a:sym typeface="Montserrat"/>
            </a:endParaRPr>
          </a:p>
          <a:p>
            <a:pPr indent="-393700" lvl="0" marL="457200" marR="0" rtl="0" algn="l">
              <a:lnSpc>
                <a:spcPct val="115000"/>
              </a:lnSpc>
              <a:spcBef>
                <a:spcPts val="0"/>
              </a:spcBef>
              <a:spcAft>
                <a:spcPts val="0"/>
              </a:spcAft>
              <a:buClr>
                <a:srgbClr val="434343"/>
              </a:buClr>
              <a:buSzPts val="2600"/>
              <a:buFont typeface="Montserrat"/>
              <a:buChar char="●"/>
            </a:pPr>
            <a:r>
              <a:rPr lang="en" sz="2600">
                <a:solidFill>
                  <a:srgbClr val="434343"/>
                </a:solidFill>
                <a:latin typeface="Montserrat"/>
                <a:ea typeface="Montserrat"/>
                <a:cs typeface="Montserrat"/>
                <a:sym typeface="Montserrat"/>
              </a:rPr>
              <a:t>Spark keeps most of the data in memory after each transformation</a:t>
            </a:r>
            <a:endParaRPr sz="2600">
              <a:solidFill>
                <a:srgbClr val="434343"/>
              </a:solidFill>
              <a:latin typeface="Montserrat"/>
              <a:ea typeface="Montserrat"/>
              <a:cs typeface="Montserrat"/>
              <a:sym typeface="Montserrat"/>
            </a:endParaRPr>
          </a:p>
          <a:p>
            <a:pPr indent="-393700" lvl="0" marL="457200" marR="0" rtl="0" algn="l">
              <a:lnSpc>
                <a:spcPct val="115000"/>
              </a:lnSpc>
              <a:spcBef>
                <a:spcPts val="0"/>
              </a:spcBef>
              <a:spcAft>
                <a:spcPts val="0"/>
              </a:spcAft>
              <a:buClr>
                <a:srgbClr val="434343"/>
              </a:buClr>
              <a:buSzPts val="2600"/>
              <a:buFont typeface="Montserrat"/>
              <a:buChar char="●"/>
            </a:pPr>
            <a:r>
              <a:rPr lang="en" sz="2600">
                <a:solidFill>
                  <a:srgbClr val="434343"/>
                </a:solidFill>
                <a:latin typeface="Montserrat"/>
                <a:ea typeface="Montserrat"/>
                <a:cs typeface="Montserrat"/>
                <a:sym typeface="Montserrat"/>
              </a:rPr>
              <a:t>Spark can spill over to disk if the memory is filled</a:t>
            </a:r>
            <a:endParaRPr sz="2600">
              <a:solidFill>
                <a:srgbClr val="434343"/>
              </a:solidFill>
              <a:latin typeface="Montserrat"/>
              <a:ea typeface="Montserrat"/>
              <a:cs typeface="Montserrat"/>
              <a:sym typeface="Montserrat"/>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7" name="Shape 507"/>
        <p:cNvGrpSpPr/>
        <p:nvPr/>
      </p:nvGrpSpPr>
      <p:grpSpPr>
        <a:xfrm>
          <a:off x="0" y="0"/>
          <a:ext cx="0" cy="0"/>
          <a:chOff x="0" y="0"/>
          <a:chExt cx="0" cy="0"/>
        </a:xfrm>
      </p:grpSpPr>
      <p:pic>
        <p:nvPicPr>
          <p:cNvPr descr="watermark.jpg" id="508" name="Google Shape;508;p4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509" name="Google Shape;509;p46"/>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510" name="Google Shape;510;p4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511" name="Google Shape;511;p46"/>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Spark RDDs</a:t>
            </a:r>
            <a:endParaRPr sz="3000">
              <a:solidFill>
                <a:srgbClr val="2A3990"/>
              </a:solidFill>
              <a:latin typeface="Roboto"/>
              <a:ea typeface="Roboto"/>
              <a:cs typeface="Roboto"/>
              <a:sym typeface="Roboto"/>
            </a:endParaRPr>
          </a:p>
          <a:p>
            <a:pPr indent="0" lvl="0" marL="0" rtl="0" algn="l">
              <a:spcBef>
                <a:spcPts val="0"/>
              </a:spcBef>
              <a:spcAft>
                <a:spcPts val="0"/>
              </a:spcAft>
              <a:buNone/>
            </a:pPr>
            <a:r>
              <a:t/>
            </a:r>
            <a:endParaRPr sz="3000">
              <a:solidFill>
                <a:srgbClr val="2A3990"/>
              </a:solidFill>
              <a:latin typeface="Roboto"/>
              <a:ea typeface="Roboto"/>
              <a:cs typeface="Roboto"/>
              <a:sym typeface="Roboto"/>
            </a:endParaRPr>
          </a:p>
        </p:txBody>
      </p:sp>
      <p:sp>
        <p:nvSpPr>
          <p:cNvPr id="512" name="Google Shape;512;p46"/>
          <p:cNvSpPr txBox="1"/>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381000" lvl="0" marL="4572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At the core of Spark is the idea of a Resilient Distributed Dataset (RDD)</a:t>
            </a:r>
            <a:endParaRPr sz="2400">
              <a:solidFill>
                <a:srgbClr val="434343"/>
              </a:solidFill>
              <a:latin typeface="Montserrat"/>
              <a:ea typeface="Montserrat"/>
              <a:cs typeface="Montserrat"/>
              <a:sym typeface="Montserrat"/>
            </a:endParaRPr>
          </a:p>
          <a:p>
            <a:pPr indent="-381000" lvl="0" marL="4572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Resilient Distributed Dataset (RDD) has 4 main features:</a:t>
            </a:r>
            <a:endParaRPr sz="2400">
              <a:solidFill>
                <a:srgbClr val="434343"/>
              </a:solidFill>
              <a:latin typeface="Montserrat"/>
              <a:ea typeface="Montserrat"/>
              <a:cs typeface="Montserrat"/>
              <a:sym typeface="Montserrat"/>
            </a:endParaRPr>
          </a:p>
          <a:p>
            <a:pPr indent="-381000" lvl="1" marL="9144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Distributed Collection of Data</a:t>
            </a:r>
            <a:endParaRPr sz="2400">
              <a:solidFill>
                <a:srgbClr val="434343"/>
              </a:solidFill>
              <a:latin typeface="Montserrat"/>
              <a:ea typeface="Montserrat"/>
              <a:cs typeface="Montserrat"/>
              <a:sym typeface="Montserrat"/>
            </a:endParaRPr>
          </a:p>
          <a:p>
            <a:pPr indent="-381000" lvl="1" marL="9144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Fault-tolerant</a:t>
            </a:r>
            <a:endParaRPr sz="2400">
              <a:solidFill>
                <a:srgbClr val="434343"/>
              </a:solidFill>
              <a:latin typeface="Montserrat"/>
              <a:ea typeface="Montserrat"/>
              <a:cs typeface="Montserrat"/>
              <a:sym typeface="Montserrat"/>
            </a:endParaRPr>
          </a:p>
          <a:p>
            <a:pPr indent="-381000" lvl="1" marL="9144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Parallel operation - partioned</a:t>
            </a:r>
            <a:endParaRPr sz="2400">
              <a:solidFill>
                <a:srgbClr val="434343"/>
              </a:solidFill>
              <a:latin typeface="Montserrat"/>
              <a:ea typeface="Montserrat"/>
              <a:cs typeface="Montserrat"/>
              <a:sym typeface="Montserrat"/>
            </a:endParaRPr>
          </a:p>
          <a:p>
            <a:pPr indent="-381000" lvl="1" marL="9144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Ability to use many data sources</a:t>
            </a:r>
            <a:endParaRPr sz="2400">
              <a:solidFill>
                <a:srgbClr val="434343"/>
              </a:solidFill>
              <a:latin typeface="Montserrat"/>
              <a:ea typeface="Montserrat"/>
              <a:cs typeface="Montserrat"/>
              <a:sym typeface="Montserrat"/>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6" name="Shape 516"/>
        <p:cNvGrpSpPr/>
        <p:nvPr/>
      </p:nvGrpSpPr>
      <p:grpSpPr>
        <a:xfrm>
          <a:off x="0" y="0"/>
          <a:ext cx="0" cy="0"/>
          <a:chOff x="0" y="0"/>
          <a:chExt cx="0" cy="0"/>
        </a:xfrm>
      </p:grpSpPr>
      <p:pic>
        <p:nvPicPr>
          <p:cNvPr descr="watermark.jpg" id="517" name="Google Shape;517;p4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518" name="Google Shape;518;p47"/>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519" name="Google Shape;519;p4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520" name="Google Shape;520;p47"/>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Spark RDDs</a:t>
            </a:r>
            <a:endParaRPr sz="3000">
              <a:solidFill>
                <a:srgbClr val="2A3990"/>
              </a:solidFill>
              <a:latin typeface="Roboto"/>
              <a:ea typeface="Roboto"/>
              <a:cs typeface="Roboto"/>
              <a:sym typeface="Roboto"/>
            </a:endParaRPr>
          </a:p>
          <a:p>
            <a:pPr indent="0" lvl="0" marL="0" rtl="0" algn="l">
              <a:spcBef>
                <a:spcPts val="0"/>
              </a:spcBef>
              <a:spcAft>
                <a:spcPts val="0"/>
              </a:spcAft>
              <a:buNone/>
            </a:pPr>
            <a:r>
              <a:t/>
            </a:r>
            <a:endParaRPr sz="3000">
              <a:solidFill>
                <a:srgbClr val="2A3990"/>
              </a:solidFill>
              <a:latin typeface="Roboto"/>
              <a:ea typeface="Roboto"/>
              <a:cs typeface="Roboto"/>
              <a:sym typeface="Roboto"/>
            </a:endParaRPr>
          </a:p>
        </p:txBody>
      </p:sp>
      <p:sp>
        <p:nvSpPr>
          <p:cNvPr id="521" name="Google Shape;521;p47"/>
          <p:cNvSpPr txBox="1"/>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t/>
            </a:r>
            <a:endParaRPr sz="2400">
              <a:solidFill>
                <a:srgbClr val="333333"/>
              </a:solidFill>
            </a:endParaRPr>
          </a:p>
          <a:p>
            <a:pPr indent="0" lvl="0" marL="0" marR="0" rtl="0" algn="l">
              <a:lnSpc>
                <a:spcPct val="115000"/>
              </a:lnSpc>
              <a:spcBef>
                <a:spcPts val="1600"/>
              </a:spcBef>
              <a:spcAft>
                <a:spcPts val="1600"/>
              </a:spcAft>
              <a:buNone/>
            </a:pPr>
            <a:r>
              <a:t/>
            </a:r>
            <a:endParaRPr sz="2400">
              <a:solidFill>
                <a:srgbClr val="333333"/>
              </a:solidFill>
            </a:endParaRPr>
          </a:p>
        </p:txBody>
      </p:sp>
      <p:pic>
        <p:nvPicPr>
          <p:cNvPr descr="cluster-overview.png" id="522" name="Google Shape;522;p47"/>
          <p:cNvPicPr preferRelativeResize="0"/>
          <p:nvPr/>
        </p:nvPicPr>
        <p:blipFill>
          <a:blip r:embed="rId4">
            <a:alphaModFix/>
          </a:blip>
          <a:stretch>
            <a:fillRect/>
          </a:stretch>
        </p:blipFill>
        <p:spPr>
          <a:xfrm>
            <a:off x="1170475" y="1500425"/>
            <a:ext cx="6260533" cy="30042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6" name="Shape 526"/>
        <p:cNvGrpSpPr/>
        <p:nvPr/>
      </p:nvGrpSpPr>
      <p:grpSpPr>
        <a:xfrm>
          <a:off x="0" y="0"/>
          <a:ext cx="0" cy="0"/>
          <a:chOff x="0" y="0"/>
          <a:chExt cx="0" cy="0"/>
        </a:xfrm>
      </p:grpSpPr>
      <p:pic>
        <p:nvPicPr>
          <p:cNvPr descr="watermark.jpg" id="527" name="Google Shape;527;p4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528" name="Google Shape;528;p48"/>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529" name="Google Shape;529;p4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530" name="Google Shape;530;p48"/>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Spark RDDs</a:t>
            </a:r>
            <a:endParaRPr sz="3000">
              <a:solidFill>
                <a:srgbClr val="2A3990"/>
              </a:solidFill>
              <a:latin typeface="Roboto"/>
              <a:ea typeface="Roboto"/>
              <a:cs typeface="Roboto"/>
              <a:sym typeface="Roboto"/>
            </a:endParaRPr>
          </a:p>
          <a:p>
            <a:pPr indent="0" lvl="0" marL="0" rtl="0" algn="l">
              <a:spcBef>
                <a:spcPts val="0"/>
              </a:spcBef>
              <a:spcAft>
                <a:spcPts val="0"/>
              </a:spcAft>
              <a:buNone/>
            </a:pPr>
            <a:r>
              <a:t/>
            </a:r>
            <a:endParaRPr sz="3000">
              <a:solidFill>
                <a:srgbClr val="2A3990"/>
              </a:solidFill>
              <a:latin typeface="Roboto"/>
              <a:ea typeface="Roboto"/>
              <a:cs typeface="Roboto"/>
              <a:sym typeface="Roboto"/>
            </a:endParaRPr>
          </a:p>
        </p:txBody>
      </p:sp>
      <p:sp>
        <p:nvSpPr>
          <p:cNvPr id="531" name="Google Shape;531;p48"/>
          <p:cNvSpPr txBox="1"/>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t/>
            </a:r>
            <a:endParaRPr sz="2400">
              <a:solidFill>
                <a:srgbClr val="333333"/>
              </a:solidFill>
            </a:endParaRPr>
          </a:p>
          <a:p>
            <a:pPr indent="0" lvl="0" marL="0" marR="0" rtl="0" algn="l">
              <a:lnSpc>
                <a:spcPct val="115000"/>
              </a:lnSpc>
              <a:spcBef>
                <a:spcPts val="1600"/>
              </a:spcBef>
              <a:spcAft>
                <a:spcPts val="1600"/>
              </a:spcAft>
              <a:buNone/>
            </a:pPr>
            <a:r>
              <a:t/>
            </a:r>
            <a:endParaRPr sz="2400">
              <a:solidFill>
                <a:srgbClr val="333333"/>
              </a:solidFill>
            </a:endParaRPr>
          </a:p>
        </p:txBody>
      </p:sp>
      <p:pic>
        <p:nvPicPr>
          <p:cNvPr id="532" name="Google Shape;532;p48"/>
          <p:cNvPicPr preferRelativeResize="0"/>
          <p:nvPr/>
        </p:nvPicPr>
        <p:blipFill rotWithShape="1">
          <a:blip r:embed="rId4">
            <a:alphaModFix/>
          </a:blip>
          <a:srcRect b="0" l="4287" r="0" t="9132"/>
          <a:stretch/>
        </p:blipFill>
        <p:spPr>
          <a:xfrm>
            <a:off x="1886998" y="953250"/>
            <a:ext cx="5343203" cy="3752899"/>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6" name="Shape 536"/>
        <p:cNvGrpSpPr/>
        <p:nvPr/>
      </p:nvGrpSpPr>
      <p:grpSpPr>
        <a:xfrm>
          <a:off x="0" y="0"/>
          <a:ext cx="0" cy="0"/>
          <a:chOff x="0" y="0"/>
          <a:chExt cx="0" cy="0"/>
        </a:xfrm>
      </p:grpSpPr>
      <p:pic>
        <p:nvPicPr>
          <p:cNvPr descr="watermark.jpg" id="537" name="Google Shape;537;p4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538" name="Google Shape;538;p49"/>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539" name="Google Shape;539;p4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540" name="Google Shape;540;p49"/>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Spark RDDs</a:t>
            </a:r>
            <a:endParaRPr sz="3000">
              <a:solidFill>
                <a:srgbClr val="2A3990"/>
              </a:solidFill>
              <a:latin typeface="Roboto"/>
              <a:ea typeface="Roboto"/>
              <a:cs typeface="Roboto"/>
              <a:sym typeface="Roboto"/>
            </a:endParaRPr>
          </a:p>
          <a:p>
            <a:pPr indent="0" lvl="0" marL="0" rtl="0" algn="l">
              <a:spcBef>
                <a:spcPts val="0"/>
              </a:spcBef>
              <a:spcAft>
                <a:spcPts val="0"/>
              </a:spcAft>
              <a:buNone/>
            </a:pPr>
            <a:r>
              <a:t/>
            </a:r>
            <a:endParaRPr sz="3000">
              <a:solidFill>
                <a:srgbClr val="2A3990"/>
              </a:solidFill>
              <a:latin typeface="Roboto"/>
              <a:ea typeface="Roboto"/>
              <a:cs typeface="Roboto"/>
              <a:sym typeface="Roboto"/>
            </a:endParaRPr>
          </a:p>
        </p:txBody>
      </p:sp>
      <p:sp>
        <p:nvSpPr>
          <p:cNvPr id="541" name="Google Shape;541;p49"/>
          <p:cNvSpPr txBox="1"/>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381000" lvl="0" marL="4572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RDDs are immutable, lazily evaluated, and cacheable</a:t>
            </a:r>
            <a:endParaRPr sz="2400">
              <a:solidFill>
                <a:srgbClr val="434343"/>
              </a:solidFill>
              <a:latin typeface="Montserrat"/>
              <a:ea typeface="Montserrat"/>
              <a:cs typeface="Montserrat"/>
              <a:sym typeface="Montserrat"/>
            </a:endParaRPr>
          </a:p>
          <a:p>
            <a:pPr indent="-381000" lvl="0" marL="4572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There are two types of Spark operations:</a:t>
            </a:r>
            <a:endParaRPr sz="2400">
              <a:solidFill>
                <a:srgbClr val="434343"/>
              </a:solidFill>
              <a:latin typeface="Montserrat"/>
              <a:ea typeface="Montserrat"/>
              <a:cs typeface="Montserrat"/>
              <a:sym typeface="Montserrat"/>
            </a:endParaRPr>
          </a:p>
          <a:p>
            <a:pPr indent="-381000" lvl="1" marL="9144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Transformations</a:t>
            </a:r>
            <a:endParaRPr sz="2400">
              <a:solidFill>
                <a:srgbClr val="434343"/>
              </a:solidFill>
              <a:latin typeface="Montserrat"/>
              <a:ea typeface="Montserrat"/>
              <a:cs typeface="Montserrat"/>
              <a:sym typeface="Montserrat"/>
            </a:endParaRPr>
          </a:p>
          <a:p>
            <a:pPr indent="-381000" lvl="1" marL="9144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Actions</a:t>
            </a:r>
            <a:endParaRPr sz="2400">
              <a:solidFill>
                <a:srgbClr val="434343"/>
              </a:solidFill>
              <a:latin typeface="Montserrat"/>
              <a:ea typeface="Montserrat"/>
              <a:cs typeface="Montserrat"/>
              <a:sym typeface="Montserrat"/>
            </a:endParaRPr>
          </a:p>
          <a:p>
            <a:pPr indent="-381000" lvl="0" marL="4572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Transformations are basically a recipe to follow.</a:t>
            </a:r>
            <a:endParaRPr sz="2400">
              <a:solidFill>
                <a:srgbClr val="434343"/>
              </a:solidFill>
              <a:latin typeface="Montserrat"/>
              <a:ea typeface="Montserrat"/>
              <a:cs typeface="Montserrat"/>
              <a:sym typeface="Montserrat"/>
            </a:endParaRPr>
          </a:p>
          <a:p>
            <a:pPr indent="-381000" lvl="0" marL="4572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Actions actually perform what the recipe says to do and returns something back.</a:t>
            </a:r>
            <a:endParaRPr sz="24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2400">
              <a:solidFill>
                <a:srgbClr val="434343"/>
              </a:solidFill>
              <a:latin typeface="Montserrat"/>
              <a:ea typeface="Montserrat"/>
              <a:cs typeface="Montserrat"/>
              <a:sym typeface="Montserrat"/>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5" name="Shape 545"/>
        <p:cNvGrpSpPr/>
        <p:nvPr/>
      </p:nvGrpSpPr>
      <p:grpSpPr>
        <a:xfrm>
          <a:off x="0" y="0"/>
          <a:ext cx="0" cy="0"/>
          <a:chOff x="0" y="0"/>
          <a:chExt cx="0" cy="0"/>
        </a:xfrm>
      </p:grpSpPr>
      <p:pic>
        <p:nvPicPr>
          <p:cNvPr descr="watermark.jpg" id="546" name="Google Shape;546;p5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547" name="Google Shape;547;p50"/>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548" name="Google Shape;548;p5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549" name="Google Shape;549;p50"/>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Spark RDDs</a:t>
            </a:r>
            <a:endParaRPr sz="3000">
              <a:solidFill>
                <a:srgbClr val="2A3990"/>
              </a:solidFill>
              <a:latin typeface="Roboto"/>
              <a:ea typeface="Roboto"/>
              <a:cs typeface="Roboto"/>
              <a:sym typeface="Roboto"/>
            </a:endParaRPr>
          </a:p>
          <a:p>
            <a:pPr indent="0" lvl="0" marL="0" rtl="0" algn="l">
              <a:spcBef>
                <a:spcPts val="0"/>
              </a:spcBef>
              <a:spcAft>
                <a:spcPts val="0"/>
              </a:spcAft>
              <a:buNone/>
            </a:pPr>
            <a:r>
              <a:t/>
            </a:r>
            <a:endParaRPr sz="3000">
              <a:solidFill>
                <a:srgbClr val="2A3990"/>
              </a:solidFill>
              <a:latin typeface="Roboto"/>
              <a:ea typeface="Roboto"/>
              <a:cs typeface="Roboto"/>
              <a:sym typeface="Roboto"/>
            </a:endParaRPr>
          </a:p>
        </p:txBody>
      </p:sp>
      <p:sp>
        <p:nvSpPr>
          <p:cNvPr id="550" name="Google Shape;550;p50"/>
          <p:cNvSpPr txBox="1"/>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381000" lvl="0" marL="4572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This behaviour carries over to the syntax when coding.</a:t>
            </a:r>
            <a:endParaRPr sz="2400">
              <a:solidFill>
                <a:srgbClr val="434343"/>
              </a:solidFill>
              <a:latin typeface="Montserrat"/>
              <a:ea typeface="Montserrat"/>
              <a:cs typeface="Montserrat"/>
              <a:sym typeface="Montserrat"/>
            </a:endParaRPr>
          </a:p>
          <a:p>
            <a:pPr indent="-381000" lvl="0" marL="4572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A lot of times you will write a method call, but won’t see anything as a result until you call the action.</a:t>
            </a:r>
            <a:endParaRPr sz="2400">
              <a:solidFill>
                <a:srgbClr val="434343"/>
              </a:solidFill>
              <a:latin typeface="Montserrat"/>
              <a:ea typeface="Montserrat"/>
              <a:cs typeface="Montserrat"/>
              <a:sym typeface="Montserrat"/>
            </a:endParaRPr>
          </a:p>
          <a:p>
            <a:pPr indent="-381000" lvl="0" marL="4572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This makes sense because with a large dataset, you don’t want to calculate all the transformations until you are sure you want to perform them!</a:t>
            </a:r>
            <a:endParaRPr sz="24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2400">
              <a:solidFill>
                <a:srgbClr val="434343"/>
              </a:solidFill>
              <a:latin typeface="Montserrat"/>
              <a:ea typeface="Montserrat"/>
              <a:cs typeface="Montserrat"/>
              <a:sym typeface="Montserrat"/>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4" name="Shape 554"/>
        <p:cNvGrpSpPr/>
        <p:nvPr/>
      </p:nvGrpSpPr>
      <p:grpSpPr>
        <a:xfrm>
          <a:off x="0" y="0"/>
          <a:ext cx="0" cy="0"/>
          <a:chOff x="0" y="0"/>
          <a:chExt cx="0" cy="0"/>
        </a:xfrm>
      </p:grpSpPr>
      <p:pic>
        <p:nvPicPr>
          <p:cNvPr descr="watermark.jpg" id="555" name="Google Shape;555;p5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556" name="Google Shape;556;p51"/>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557" name="Google Shape;557;p5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558" name="Google Shape;558;p51"/>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Spark RDDs</a:t>
            </a:r>
            <a:endParaRPr sz="3000">
              <a:solidFill>
                <a:srgbClr val="2A3990"/>
              </a:solidFill>
              <a:latin typeface="Roboto"/>
              <a:ea typeface="Roboto"/>
              <a:cs typeface="Roboto"/>
              <a:sym typeface="Roboto"/>
            </a:endParaRPr>
          </a:p>
          <a:p>
            <a:pPr indent="0" lvl="0" marL="0" rtl="0" algn="l">
              <a:spcBef>
                <a:spcPts val="0"/>
              </a:spcBef>
              <a:spcAft>
                <a:spcPts val="0"/>
              </a:spcAft>
              <a:buNone/>
            </a:pPr>
            <a:r>
              <a:t/>
            </a:r>
            <a:endParaRPr sz="3000">
              <a:solidFill>
                <a:srgbClr val="2A3990"/>
              </a:solidFill>
              <a:latin typeface="Roboto"/>
              <a:ea typeface="Roboto"/>
              <a:cs typeface="Roboto"/>
              <a:sym typeface="Roboto"/>
            </a:endParaRPr>
          </a:p>
        </p:txBody>
      </p:sp>
      <p:sp>
        <p:nvSpPr>
          <p:cNvPr id="559" name="Google Shape;559;p51"/>
          <p:cNvSpPr txBox="1"/>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381000" lvl="0" marL="4572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When discussing Spark syntax you will see RDD versus DataFrame syntax show up.</a:t>
            </a:r>
            <a:endParaRPr sz="2400">
              <a:solidFill>
                <a:srgbClr val="434343"/>
              </a:solidFill>
              <a:latin typeface="Montserrat"/>
              <a:ea typeface="Montserrat"/>
              <a:cs typeface="Montserrat"/>
              <a:sym typeface="Montserrat"/>
            </a:endParaRPr>
          </a:p>
          <a:p>
            <a:pPr indent="-381000" lvl="0" marL="4572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With the release of Spark 2.0, Spark is moving towards a DataFrame based syntax, but keep in mind that the way files are being distributed can still be thought of as RDDs, it is just the typed out syntax that is changing</a:t>
            </a:r>
            <a:endParaRPr sz="24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2400">
              <a:solidFill>
                <a:srgbClr val="434343"/>
              </a:solidFill>
              <a:latin typeface="Montserrat"/>
              <a:ea typeface="Montserrat"/>
              <a:cs typeface="Montserrat"/>
              <a:sym typeface="Montserrat"/>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3" name="Shape 563"/>
        <p:cNvGrpSpPr/>
        <p:nvPr/>
      </p:nvGrpSpPr>
      <p:grpSpPr>
        <a:xfrm>
          <a:off x="0" y="0"/>
          <a:ext cx="0" cy="0"/>
          <a:chOff x="0" y="0"/>
          <a:chExt cx="0" cy="0"/>
        </a:xfrm>
      </p:grpSpPr>
      <p:pic>
        <p:nvPicPr>
          <p:cNvPr descr="watermark.jpg" id="564" name="Google Shape;564;p5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565" name="Google Shape;565;p52"/>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566" name="Google Shape;566;p5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567" name="Google Shape;567;p52"/>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Spark RDDs</a:t>
            </a:r>
            <a:endParaRPr sz="3000">
              <a:solidFill>
                <a:srgbClr val="2A3990"/>
              </a:solidFill>
              <a:latin typeface="Roboto"/>
              <a:ea typeface="Roboto"/>
              <a:cs typeface="Roboto"/>
              <a:sym typeface="Roboto"/>
            </a:endParaRPr>
          </a:p>
          <a:p>
            <a:pPr indent="0" lvl="0" marL="0" rtl="0" algn="l">
              <a:spcBef>
                <a:spcPts val="0"/>
              </a:spcBef>
              <a:spcAft>
                <a:spcPts val="0"/>
              </a:spcAft>
              <a:buNone/>
            </a:pPr>
            <a:r>
              <a:t/>
            </a:r>
            <a:endParaRPr sz="3000">
              <a:solidFill>
                <a:srgbClr val="2A3990"/>
              </a:solidFill>
              <a:latin typeface="Roboto"/>
              <a:ea typeface="Roboto"/>
              <a:cs typeface="Roboto"/>
              <a:sym typeface="Roboto"/>
            </a:endParaRPr>
          </a:p>
        </p:txBody>
      </p:sp>
      <p:sp>
        <p:nvSpPr>
          <p:cNvPr id="568" name="Google Shape;568;p52"/>
          <p:cNvSpPr txBox="1"/>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406400" lvl="0" marL="457200" marR="0" rtl="0" algn="l">
              <a:lnSpc>
                <a:spcPct val="115000"/>
              </a:lnSpc>
              <a:spcBef>
                <a:spcPts val="0"/>
              </a:spcBef>
              <a:spcAft>
                <a:spcPts val="0"/>
              </a:spcAft>
              <a:buClr>
                <a:srgbClr val="434343"/>
              </a:buClr>
              <a:buSzPts val="2800"/>
              <a:buFont typeface="Montserrat"/>
              <a:buChar char="●"/>
            </a:pPr>
            <a:r>
              <a:rPr lang="en" sz="2800">
                <a:solidFill>
                  <a:srgbClr val="434343"/>
                </a:solidFill>
                <a:latin typeface="Montserrat"/>
                <a:ea typeface="Montserrat"/>
                <a:cs typeface="Montserrat"/>
                <a:sym typeface="Montserrat"/>
              </a:rPr>
              <a:t>We’ve covered a lot!</a:t>
            </a:r>
            <a:endParaRPr sz="2800">
              <a:solidFill>
                <a:srgbClr val="434343"/>
              </a:solidFill>
              <a:latin typeface="Montserrat"/>
              <a:ea typeface="Montserrat"/>
              <a:cs typeface="Montserrat"/>
              <a:sym typeface="Montserrat"/>
            </a:endParaRPr>
          </a:p>
          <a:p>
            <a:pPr indent="-406400" lvl="0" marL="457200" marR="0" rtl="0" algn="l">
              <a:lnSpc>
                <a:spcPct val="115000"/>
              </a:lnSpc>
              <a:spcBef>
                <a:spcPts val="0"/>
              </a:spcBef>
              <a:spcAft>
                <a:spcPts val="0"/>
              </a:spcAft>
              <a:buClr>
                <a:srgbClr val="434343"/>
              </a:buClr>
              <a:buSzPts val="2800"/>
              <a:buFont typeface="Montserrat"/>
              <a:buChar char="●"/>
            </a:pPr>
            <a:r>
              <a:rPr lang="en" sz="2800">
                <a:solidFill>
                  <a:srgbClr val="434343"/>
                </a:solidFill>
                <a:latin typeface="Montserrat"/>
                <a:ea typeface="Montserrat"/>
                <a:cs typeface="Montserrat"/>
                <a:sym typeface="Montserrat"/>
              </a:rPr>
              <a:t>Don’t worry if you didn’t memorize all these details, a lot of this will be covered again as we learn about how to actually code out and utilize these ideas!</a:t>
            </a:r>
            <a:endParaRPr sz="28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2800">
              <a:solidFill>
                <a:srgbClr val="434343"/>
              </a:solidFill>
              <a:latin typeface="Montserrat"/>
              <a:ea typeface="Montserrat"/>
              <a:cs typeface="Montserrat"/>
              <a:sym typeface="Montserrat"/>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2" name="Shape 572"/>
        <p:cNvGrpSpPr/>
        <p:nvPr/>
      </p:nvGrpSpPr>
      <p:grpSpPr>
        <a:xfrm>
          <a:off x="0" y="0"/>
          <a:ext cx="0" cy="0"/>
          <a:chOff x="0" y="0"/>
          <a:chExt cx="0" cy="0"/>
        </a:xfrm>
      </p:grpSpPr>
      <p:pic>
        <p:nvPicPr>
          <p:cNvPr descr="watermark.jpg" id="573" name="Google Shape;573;p53"/>
          <p:cNvPicPr preferRelativeResize="0"/>
          <p:nvPr/>
        </p:nvPicPr>
        <p:blipFill>
          <a:blip r:embed="rId3">
            <a:alphaModFix/>
          </a:blip>
          <a:stretch>
            <a:fillRect/>
          </a:stretch>
        </p:blipFill>
        <p:spPr>
          <a:xfrm>
            <a:off x="0" y="4494350"/>
            <a:ext cx="2315821" cy="649150"/>
          </a:xfrm>
          <a:prstGeom prst="rect">
            <a:avLst/>
          </a:prstGeom>
          <a:noFill/>
          <a:ln>
            <a:noFill/>
          </a:ln>
        </p:spPr>
      </p:pic>
      <p:sp>
        <p:nvSpPr>
          <p:cNvPr id="574" name="Google Shape;574;p53"/>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000">
                <a:latin typeface="Roboto"/>
                <a:ea typeface="Roboto"/>
                <a:cs typeface="Roboto"/>
                <a:sym typeface="Roboto"/>
              </a:rPr>
              <a:t>Spark DataFrames</a:t>
            </a:r>
            <a:endParaRPr b="1" sz="3000">
              <a:latin typeface="Roboto"/>
              <a:ea typeface="Roboto"/>
              <a:cs typeface="Roboto"/>
              <a:sym typeface="Roboto"/>
            </a:endParaRPr>
          </a:p>
        </p:txBody>
      </p:sp>
      <p:pic>
        <p:nvPicPr>
          <p:cNvPr descr="watermark.jpg" id="575" name="Google Shape;575;p5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576" name="Google Shape;576;p53"/>
          <p:cNvSpPr txBox="1"/>
          <p:nvPr/>
        </p:nvSpPr>
        <p:spPr>
          <a:xfrm>
            <a:off x="0" y="1948500"/>
            <a:ext cx="9144000" cy="2169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b="1" sz="4800">
              <a:latin typeface="Roboto"/>
              <a:ea typeface="Roboto"/>
              <a:cs typeface="Roboto"/>
              <a:sym typeface="Roboto"/>
            </a:endParaRPr>
          </a:p>
        </p:txBody>
      </p:sp>
      <p:sp>
        <p:nvSpPr>
          <p:cNvPr id="577" name="Google Shape;577;p53"/>
          <p:cNvSpPr txBox="1"/>
          <p:nvPr/>
        </p:nvSpPr>
        <p:spPr>
          <a:xfrm>
            <a:off x="589250" y="1213725"/>
            <a:ext cx="8430900" cy="2324700"/>
          </a:xfrm>
          <a:prstGeom prst="rect">
            <a:avLst/>
          </a:prstGeom>
          <a:noFill/>
          <a:ln>
            <a:noFill/>
          </a:ln>
        </p:spPr>
        <p:txBody>
          <a:bodyPr anchorCtr="0" anchor="t" bIns="91425" lIns="91425" spcFirstLastPara="1" rIns="91425" wrap="square" tIns="91425">
            <a:noAutofit/>
          </a:bodyPr>
          <a:lstStyle/>
          <a:p>
            <a:pPr indent="-393700" lvl="0" marL="457200" rtl="0" algn="l">
              <a:spcBef>
                <a:spcPts val="0"/>
              </a:spcBef>
              <a:spcAft>
                <a:spcPts val="0"/>
              </a:spcAft>
              <a:buClr>
                <a:srgbClr val="434343"/>
              </a:buClr>
              <a:buSzPts val="2600"/>
              <a:buFont typeface="Montserrat"/>
              <a:buChar char="●"/>
            </a:pPr>
            <a:r>
              <a:rPr lang="en" sz="2600">
                <a:solidFill>
                  <a:srgbClr val="434343"/>
                </a:solidFill>
                <a:latin typeface="Montserrat"/>
                <a:ea typeface="Montserrat"/>
                <a:cs typeface="Montserrat"/>
                <a:sym typeface="Montserrat"/>
              </a:rPr>
              <a:t>Spark DataFrames are also now the standard way of using Spark’s Machine Learning Capabilities.</a:t>
            </a:r>
            <a:endParaRPr sz="2600">
              <a:solidFill>
                <a:srgbClr val="434343"/>
              </a:solidFill>
              <a:latin typeface="Montserrat"/>
              <a:ea typeface="Montserrat"/>
              <a:cs typeface="Montserrat"/>
              <a:sym typeface="Montserrat"/>
            </a:endParaRPr>
          </a:p>
          <a:p>
            <a:pPr indent="-393700" lvl="0" marL="457200" rtl="0" algn="l">
              <a:spcBef>
                <a:spcPts val="0"/>
              </a:spcBef>
              <a:spcAft>
                <a:spcPts val="0"/>
              </a:spcAft>
              <a:buClr>
                <a:srgbClr val="434343"/>
              </a:buClr>
              <a:buSzPts val="2600"/>
              <a:buFont typeface="Montserrat"/>
              <a:buChar char="●"/>
            </a:pPr>
            <a:r>
              <a:rPr lang="en" sz="2600">
                <a:solidFill>
                  <a:srgbClr val="434343"/>
                </a:solidFill>
                <a:latin typeface="Montserrat"/>
                <a:ea typeface="Montserrat"/>
                <a:cs typeface="Montserrat"/>
                <a:sym typeface="Montserrat"/>
              </a:rPr>
              <a:t>Spark DataFrame documentation is still pretty new and can be sparse.</a:t>
            </a:r>
            <a:endParaRPr sz="2600">
              <a:solidFill>
                <a:srgbClr val="434343"/>
              </a:solidFill>
              <a:latin typeface="Montserrat"/>
              <a:ea typeface="Montserrat"/>
              <a:cs typeface="Montserrat"/>
              <a:sym typeface="Montserrat"/>
            </a:endParaRPr>
          </a:p>
          <a:p>
            <a:pPr indent="-393700" lvl="0" marL="457200" rtl="0" algn="l">
              <a:spcBef>
                <a:spcPts val="0"/>
              </a:spcBef>
              <a:spcAft>
                <a:spcPts val="0"/>
              </a:spcAft>
              <a:buClr>
                <a:srgbClr val="434343"/>
              </a:buClr>
              <a:buSzPts val="2600"/>
              <a:buFont typeface="Montserrat"/>
              <a:buChar char="●"/>
            </a:pPr>
            <a:r>
              <a:rPr lang="en" sz="2600">
                <a:solidFill>
                  <a:srgbClr val="434343"/>
                </a:solidFill>
                <a:latin typeface="Montserrat"/>
                <a:ea typeface="Montserrat"/>
                <a:cs typeface="Montserrat"/>
                <a:sym typeface="Montserrat"/>
              </a:rPr>
              <a:t>Let’s get a brief tour of the documentation!</a:t>
            </a:r>
            <a:endParaRPr sz="2600">
              <a:solidFill>
                <a:srgbClr val="434343"/>
              </a:solidFill>
              <a:latin typeface="Montserrat"/>
              <a:ea typeface="Montserrat"/>
              <a:cs typeface="Montserrat"/>
              <a:sym typeface="Montserra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pic>
        <p:nvPicPr>
          <p:cNvPr descr="watermark.jpg" id="124" name="Google Shape;124;p2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25" name="Google Shape;125;p27"/>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126" name="Google Shape;126;p2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127" name="Google Shape;127;p27"/>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Montserrat"/>
                <a:ea typeface="Montserrat"/>
                <a:cs typeface="Montserrat"/>
                <a:sym typeface="Montserrat"/>
              </a:rPr>
              <a:t>Big Data Overview</a:t>
            </a:r>
            <a:endParaRPr sz="3000">
              <a:solidFill>
                <a:srgbClr val="2A3990"/>
              </a:solidFill>
              <a:latin typeface="Montserrat"/>
              <a:ea typeface="Montserrat"/>
              <a:cs typeface="Montserrat"/>
              <a:sym typeface="Montserrat"/>
            </a:endParaRPr>
          </a:p>
        </p:txBody>
      </p:sp>
      <p:sp>
        <p:nvSpPr>
          <p:cNvPr id="128" name="Google Shape;128;p27"/>
          <p:cNvSpPr txBox="1"/>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406400" lvl="0" marL="457200" marR="0" rtl="0" algn="l">
              <a:lnSpc>
                <a:spcPct val="115000"/>
              </a:lnSpc>
              <a:spcBef>
                <a:spcPts val="0"/>
              </a:spcBef>
              <a:spcAft>
                <a:spcPts val="0"/>
              </a:spcAft>
              <a:buClr>
                <a:srgbClr val="333333"/>
              </a:buClr>
              <a:buSzPts val="2800"/>
              <a:buFont typeface="Montserrat"/>
              <a:buChar char="●"/>
            </a:pPr>
            <a:r>
              <a:rPr lang="en" sz="2800">
                <a:solidFill>
                  <a:srgbClr val="333333"/>
                </a:solidFill>
                <a:latin typeface="Montserrat"/>
                <a:ea typeface="Montserrat"/>
                <a:cs typeface="Montserrat"/>
                <a:sym typeface="Montserrat"/>
              </a:rPr>
              <a:t>What is “Big Data”?</a:t>
            </a:r>
            <a:endParaRPr sz="2800">
              <a:solidFill>
                <a:srgbClr val="333333"/>
              </a:solidFill>
              <a:latin typeface="Montserrat"/>
              <a:ea typeface="Montserrat"/>
              <a:cs typeface="Montserrat"/>
              <a:sym typeface="Montserrat"/>
            </a:endParaRPr>
          </a:p>
          <a:p>
            <a:pPr indent="-406400" lvl="0" marL="457200" marR="0" rtl="0" algn="l">
              <a:lnSpc>
                <a:spcPct val="115000"/>
              </a:lnSpc>
              <a:spcBef>
                <a:spcPts val="0"/>
              </a:spcBef>
              <a:spcAft>
                <a:spcPts val="0"/>
              </a:spcAft>
              <a:buClr>
                <a:srgbClr val="333333"/>
              </a:buClr>
              <a:buSzPts val="2800"/>
              <a:buFont typeface="Montserrat"/>
              <a:buChar char="●"/>
            </a:pPr>
            <a:r>
              <a:rPr lang="en" sz="2800">
                <a:solidFill>
                  <a:srgbClr val="333333"/>
                </a:solidFill>
                <a:latin typeface="Montserrat"/>
                <a:ea typeface="Montserrat"/>
                <a:cs typeface="Montserrat"/>
                <a:sym typeface="Montserrat"/>
              </a:rPr>
              <a:t>Explanation of Hadoop, MapReduce,and Spark</a:t>
            </a:r>
            <a:endParaRPr sz="2800">
              <a:solidFill>
                <a:srgbClr val="333333"/>
              </a:solidFill>
              <a:latin typeface="Montserrat"/>
              <a:ea typeface="Montserrat"/>
              <a:cs typeface="Montserrat"/>
              <a:sym typeface="Montserrat"/>
            </a:endParaRPr>
          </a:p>
          <a:p>
            <a:pPr indent="-406400" lvl="0" marL="457200" marR="0" rtl="0" algn="l">
              <a:lnSpc>
                <a:spcPct val="115000"/>
              </a:lnSpc>
              <a:spcBef>
                <a:spcPts val="0"/>
              </a:spcBef>
              <a:spcAft>
                <a:spcPts val="0"/>
              </a:spcAft>
              <a:buClr>
                <a:srgbClr val="333333"/>
              </a:buClr>
              <a:buSzPts val="2800"/>
              <a:buFont typeface="Montserrat"/>
              <a:buChar char="●"/>
            </a:pPr>
            <a:r>
              <a:rPr lang="en" sz="2800">
                <a:solidFill>
                  <a:srgbClr val="333333"/>
                </a:solidFill>
                <a:latin typeface="Montserrat"/>
                <a:ea typeface="Montserrat"/>
                <a:cs typeface="Montserrat"/>
                <a:sym typeface="Montserrat"/>
              </a:rPr>
              <a:t>Local versus Distributed Systems</a:t>
            </a:r>
            <a:endParaRPr sz="2800">
              <a:solidFill>
                <a:srgbClr val="333333"/>
              </a:solidFill>
              <a:latin typeface="Montserrat"/>
              <a:ea typeface="Montserrat"/>
              <a:cs typeface="Montserrat"/>
              <a:sym typeface="Montserrat"/>
            </a:endParaRPr>
          </a:p>
          <a:p>
            <a:pPr indent="-406400" lvl="0" marL="457200" marR="0" rtl="0" algn="l">
              <a:lnSpc>
                <a:spcPct val="115000"/>
              </a:lnSpc>
              <a:spcBef>
                <a:spcPts val="0"/>
              </a:spcBef>
              <a:spcAft>
                <a:spcPts val="0"/>
              </a:spcAft>
              <a:buClr>
                <a:srgbClr val="333333"/>
              </a:buClr>
              <a:buSzPts val="2800"/>
              <a:buFont typeface="Montserrat"/>
              <a:buChar char="●"/>
            </a:pPr>
            <a:r>
              <a:rPr lang="en" sz="2800">
                <a:solidFill>
                  <a:srgbClr val="333333"/>
                </a:solidFill>
                <a:latin typeface="Montserrat"/>
                <a:ea typeface="Montserrat"/>
                <a:cs typeface="Montserrat"/>
                <a:sym typeface="Montserrat"/>
              </a:rPr>
              <a:t>Overview of Hadoop Ecosystem</a:t>
            </a:r>
            <a:endParaRPr sz="2800">
              <a:solidFill>
                <a:srgbClr val="333333"/>
              </a:solidFill>
              <a:latin typeface="Montserrat"/>
              <a:ea typeface="Montserrat"/>
              <a:cs typeface="Montserrat"/>
              <a:sym typeface="Montserrat"/>
            </a:endParaRPr>
          </a:p>
          <a:p>
            <a:pPr indent="-406400" lvl="0" marL="457200" marR="0" rtl="0" algn="l">
              <a:lnSpc>
                <a:spcPct val="115000"/>
              </a:lnSpc>
              <a:spcBef>
                <a:spcPts val="0"/>
              </a:spcBef>
              <a:spcAft>
                <a:spcPts val="0"/>
              </a:spcAft>
              <a:buClr>
                <a:srgbClr val="333333"/>
              </a:buClr>
              <a:buSzPts val="2800"/>
              <a:buFont typeface="Montserrat"/>
              <a:buChar char="●"/>
            </a:pPr>
            <a:r>
              <a:rPr lang="en" sz="2800">
                <a:solidFill>
                  <a:srgbClr val="333333"/>
                </a:solidFill>
                <a:latin typeface="Montserrat"/>
                <a:ea typeface="Montserrat"/>
                <a:cs typeface="Montserrat"/>
                <a:sym typeface="Montserrat"/>
              </a:rPr>
              <a:t>Overview of Spark</a:t>
            </a:r>
            <a:endParaRPr sz="2800">
              <a:solidFill>
                <a:srgbClr val="333333"/>
              </a:solidFill>
              <a:latin typeface="Montserrat"/>
              <a:ea typeface="Montserrat"/>
              <a:cs typeface="Montserrat"/>
              <a:sym typeface="Montserrat"/>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1" name="Shape 581"/>
        <p:cNvGrpSpPr/>
        <p:nvPr/>
      </p:nvGrpSpPr>
      <p:grpSpPr>
        <a:xfrm>
          <a:off x="0" y="0"/>
          <a:ext cx="0" cy="0"/>
          <a:chOff x="0" y="0"/>
          <a:chExt cx="0" cy="0"/>
        </a:xfrm>
      </p:grpSpPr>
      <p:pic>
        <p:nvPicPr>
          <p:cNvPr descr="watermark.jpg" id="582" name="Google Shape;582;p54"/>
          <p:cNvPicPr preferRelativeResize="0"/>
          <p:nvPr/>
        </p:nvPicPr>
        <p:blipFill>
          <a:blip r:embed="rId3">
            <a:alphaModFix/>
          </a:blip>
          <a:stretch>
            <a:fillRect/>
          </a:stretch>
        </p:blipFill>
        <p:spPr>
          <a:xfrm>
            <a:off x="0" y="4494350"/>
            <a:ext cx="2315821" cy="649150"/>
          </a:xfrm>
          <a:prstGeom prst="rect">
            <a:avLst/>
          </a:prstGeom>
          <a:noFill/>
          <a:ln>
            <a:noFill/>
          </a:ln>
        </p:spPr>
      </p:pic>
      <p:sp>
        <p:nvSpPr>
          <p:cNvPr id="583" name="Google Shape;583;p54"/>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584" name="Google Shape;584;p5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585" name="Google Shape;585;p54"/>
          <p:cNvSpPr txBox="1"/>
          <p:nvPr/>
        </p:nvSpPr>
        <p:spPr>
          <a:xfrm>
            <a:off x="0" y="1948500"/>
            <a:ext cx="9144000" cy="2169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4600">
                <a:latin typeface="Roboto"/>
                <a:ea typeface="Roboto"/>
                <a:cs typeface="Roboto"/>
                <a:sym typeface="Roboto"/>
              </a:rPr>
              <a:t>http://spark.apache.org/</a:t>
            </a:r>
            <a:endParaRPr b="1" sz="4600">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585"/>
                                        </p:tgtEl>
                                        <p:attrNameLst>
                                          <p:attrName>style.visibility</p:attrName>
                                        </p:attrNameLst>
                                      </p:cBhvr>
                                      <p:to>
                                        <p:strVal val="visible"/>
                                      </p:to>
                                    </p:set>
                                    <p:anim calcmode="lin" valueType="num">
                                      <p:cBhvr additive="base">
                                        <p:cTn dur="1000"/>
                                        <p:tgtEl>
                                          <p:spTgt spid="585"/>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9" name="Shape 589"/>
        <p:cNvGrpSpPr/>
        <p:nvPr/>
      </p:nvGrpSpPr>
      <p:grpSpPr>
        <a:xfrm>
          <a:off x="0" y="0"/>
          <a:ext cx="0" cy="0"/>
          <a:chOff x="0" y="0"/>
          <a:chExt cx="0" cy="0"/>
        </a:xfrm>
      </p:grpSpPr>
      <p:sp>
        <p:nvSpPr>
          <p:cNvPr id="590" name="Google Shape;590;p5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and Spark</a:t>
            </a:r>
            <a:endParaRPr>
              <a:latin typeface="Montserrat"/>
              <a:ea typeface="Montserrat"/>
              <a:cs typeface="Montserrat"/>
              <a:sym typeface="Montserrat"/>
            </a:endParaRPr>
          </a:p>
        </p:txBody>
      </p:sp>
      <p:sp>
        <p:nvSpPr>
          <p:cNvPr id="591" name="Google Shape;591;p5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000">
                <a:latin typeface="Montserrat"/>
                <a:ea typeface="Montserrat"/>
                <a:cs typeface="Montserrat"/>
                <a:sym typeface="Montserrat"/>
              </a:rPr>
              <a:t>	</a:t>
            </a:r>
            <a:endParaRPr sz="3000">
              <a:latin typeface="Montserrat"/>
              <a:ea typeface="Montserrat"/>
              <a:cs typeface="Montserrat"/>
              <a:sym typeface="Montserrat"/>
            </a:endParaRPr>
          </a:p>
        </p:txBody>
      </p:sp>
      <p:pic>
        <p:nvPicPr>
          <p:cNvPr descr="watermark.jpg" id="592" name="Google Shape;592;p5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93" name="Google Shape;593;p5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pic>
        <p:nvPicPr>
          <p:cNvPr descr="watermark.jpg" id="133" name="Google Shape;133;p2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34" name="Google Shape;134;p28"/>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135" name="Google Shape;135;p2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136" name="Google Shape;136;p28"/>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Montserrat"/>
                <a:ea typeface="Montserrat"/>
                <a:cs typeface="Montserrat"/>
                <a:sym typeface="Montserrat"/>
              </a:rPr>
              <a:t>Big Data</a:t>
            </a:r>
            <a:endParaRPr sz="3000">
              <a:solidFill>
                <a:srgbClr val="2A3990"/>
              </a:solidFill>
              <a:latin typeface="Montserrat"/>
              <a:ea typeface="Montserrat"/>
              <a:cs typeface="Montserrat"/>
              <a:sym typeface="Montserrat"/>
            </a:endParaRPr>
          </a:p>
        </p:txBody>
      </p:sp>
      <p:sp>
        <p:nvSpPr>
          <p:cNvPr id="137" name="Google Shape;137;p28"/>
          <p:cNvSpPr txBox="1"/>
          <p:nvPr/>
        </p:nvSpPr>
        <p:spPr>
          <a:xfrm>
            <a:off x="311700" y="1229875"/>
            <a:ext cx="7792500" cy="3339000"/>
          </a:xfrm>
          <a:prstGeom prst="rect">
            <a:avLst/>
          </a:prstGeom>
          <a:noFill/>
          <a:ln>
            <a:noFill/>
          </a:ln>
        </p:spPr>
        <p:txBody>
          <a:bodyPr anchorCtr="0" anchor="t" bIns="91425" lIns="91425" spcFirstLastPara="1" rIns="91425" wrap="square" tIns="91425">
            <a:noAutofit/>
          </a:bodyPr>
          <a:lstStyle/>
          <a:p>
            <a:pPr indent="-381000" lvl="0" marL="457200" marR="0" rtl="0" algn="l">
              <a:lnSpc>
                <a:spcPct val="115000"/>
              </a:lnSpc>
              <a:spcBef>
                <a:spcPts val="0"/>
              </a:spcBef>
              <a:spcAft>
                <a:spcPts val="0"/>
              </a:spcAft>
              <a:buClr>
                <a:srgbClr val="333333"/>
              </a:buClr>
              <a:buSzPts val="2400"/>
              <a:buFont typeface="Montserrat"/>
              <a:buChar char="●"/>
            </a:pPr>
            <a:r>
              <a:rPr lang="en" sz="2400">
                <a:solidFill>
                  <a:srgbClr val="333333"/>
                </a:solidFill>
                <a:latin typeface="Montserrat"/>
                <a:ea typeface="Montserrat"/>
                <a:cs typeface="Montserrat"/>
                <a:sym typeface="Montserrat"/>
              </a:rPr>
              <a:t>Data that can fit on a local computer, in the scale of 0-32 GB depending on RAM.</a:t>
            </a:r>
            <a:endParaRPr sz="2400">
              <a:solidFill>
                <a:srgbClr val="333333"/>
              </a:solidFill>
              <a:latin typeface="Montserrat"/>
              <a:ea typeface="Montserrat"/>
              <a:cs typeface="Montserrat"/>
              <a:sym typeface="Montserrat"/>
            </a:endParaRPr>
          </a:p>
          <a:p>
            <a:pPr indent="-381000" lvl="0" marL="457200" marR="0" rtl="0" algn="l">
              <a:lnSpc>
                <a:spcPct val="115000"/>
              </a:lnSpc>
              <a:spcBef>
                <a:spcPts val="0"/>
              </a:spcBef>
              <a:spcAft>
                <a:spcPts val="0"/>
              </a:spcAft>
              <a:buClr>
                <a:srgbClr val="333333"/>
              </a:buClr>
              <a:buSzPts val="2400"/>
              <a:buFont typeface="Montserrat"/>
              <a:buChar char="●"/>
            </a:pPr>
            <a:r>
              <a:rPr lang="en" sz="2400">
                <a:solidFill>
                  <a:srgbClr val="333333"/>
                </a:solidFill>
                <a:latin typeface="Montserrat"/>
                <a:ea typeface="Montserrat"/>
                <a:cs typeface="Montserrat"/>
                <a:sym typeface="Montserrat"/>
              </a:rPr>
              <a:t>But what can we do if we have a larger set of data?</a:t>
            </a:r>
            <a:endParaRPr sz="2400">
              <a:solidFill>
                <a:srgbClr val="333333"/>
              </a:solidFill>
              <a:latin typeface="Montserrat"/>
              <a:ea typeface="Montserrat"/>
              <a:cs typeface="Montserrat"/>
              <a:sym typeface="Montserrat"/>
            </a:endParaRPr>
          </a:p>
          <a:p>
            <a:pPr indent="-381000" lvl="1" marL="914400" marR="0" rtl="0" algn="l">
              <a:lnSpc>
                <a:spcPct val="115000"/>
              </a:lnSpc>
              <a:spcBef>
                <a:spcPts val="0"/>
              </a:spcBef>
              <a:spcAft>
                <a:spcPts val="0"/>
              </a:spcAft>
              <a:buClr>
                <a:srgbClr val="333333"/>
              </a:buClr>
              <a:buSzPts val="2400"/>
              <a:buFont typeface="Montserrat"/>
              <a:buChar char="○"/>
            </a:pPr>
            <a:r>
              <a:rPr lang="en" sz="2400">
                <a:solidFill>
                  <a:srgbClr val="333333"/>
                </a:solidFill>
                <a:latin typeface="Montserrat"/>
                <a:ea typeface="Montserrat"/>
                <a:cs typeface="Montserrat"/>
                <a:sym typeface="Montserrat"/>
              </a:rPr>
              <a:t>Try using a SQL database to move storage onto hard drive instead of RAM</a:t>
            </a:r>
            <a:endParaRPr sz="2400">
              <a:solidFill>
                <a:srgbClr val="333333"/>
              </a:solidFill>
              <a:latin typeface="Montserrat"/>
              <a:ea typeface="Montserrat"/>
              <a:cs typeface="Montserrat"/>
              <a:sym typeface="Montserrat"/>
            </a:endParaRPr>
          </a:p>
          <a:p>
            <a:pPr indent="-381000" lvl="1" marL="914400" marR="0" rtl="0" algn="l">
              <a:lnSpc>
                <a:spcPct val="115000"/>
              </a:lnSpc>
              <a:spcBef>
                <a:spcPts val="0"/>
              </a:spcBef>
              <a:spcAft>
                <a:spcPts val="0"/>
              </a:spcAft>
              <a:buClr>
                <a:srgbClr val="333333"/>
              </a:buClr>
              <a:buSzPts val="2400"/>
              <a:buFont typeface="Montserrat"/>
              <a:buChar char="○"/>
            </a:pPr>
            <a:r>
              <a:rPr lang="en" sz="2400">
                <a:solidFill>
                  <a:srgbClr val="333333"/>
                </a:solidFill>
                <a:latin typeface="Montserrat"/>
                <a:ea typeface="Montserrat"/>
                <a:cs typeface="Montserrat"/>
                <a:sym typeface="Montserrat"/>
              </a:rPr>
              <a:t>Or use a distributed system, that distributes the data to multiple machines/computer.</a:t>
            </a:r>
            <a:endParaRPr sz="2400">
              <a:solidFill>
                <a:srgbClr val="333333"/>
              </a:solidFill>
              <a:latin typeface="Montserrat"/>
              <a:ea typeface="Montserrat"/>
              <a:cs typeface="Montserrat"/>
              <a:sym typeface="Montserra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pic>
        <p:nvPicPr>
          <p:cNvPr descr="watermark.jpg" id="142" name="Google Shape;142;p2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43" name="Google Shape;143;p29"/>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144" name="Google Shape;144;p2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145" name="Google Shape;145;p29"/>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Local versus Distributed</a:t>
            </a:r>
            <a:endParaRPr sz="3000">
              <a:solidFill>
                <a:srgbClr val="2A3990"/>
              </a:solidFill>
              <a:latin typeface="Roboto"/>
              <a:ea typeface="Roboto"/>
              <a:cs typeface="Roboto"/>
              <a:sym typeface="Roboto"/>
            </a:endParaRPr>
          </a:p>
        </p:txBody>
      </p:sp>
      <p:pic>
        <p:nvPicPr>
          <p:cNvPr id="146" name="Google Shape;146;p29"/>
          <p:cNvPicPr preferRelativeResize="0"/>
          <p:nvPr/>
        </p:nvPicPr>
        <p:blipFill rotWithShape="1">
          <a:blip r:embed="rId4">
            <a:alphaModFix/>
          </a:blip>
          <a:srcRect b="15623" l="18707" r="17941" t="19386"/>
          <a:stretch/>
        </p:blipFill>
        <p:spPr>
          <a:xfrm>
            <a:off x="800825" y="1367375"/>
            <a:ext cx="1020400" cy="1046825"/>
          </a:xfrm>
          <a:prstGeom prst="rect">
            <a:avLst/>
          </a:prstGeom>
          <a:noFill/>
          <a:ln>
            <a:noFill/>
          </a:ln>
        </p:spPr>
      </p:pic>
      <p:pic>
        <p:nvPicPr>
          <p:cNvPr id="147" name="Google Shape;147;p29"/>
          <p:cNvPicPr preferRelativeResize="0"/>
          <p:nvPr/>
        </p:nvPicPr>
        <p:blipFill rotWithShape="1">
          <a:blip r:embed="rId4">
            <a:alphaModFix/>
          </a:blip>
          <a:srcRect b="15623" l="18707" r="17941" t="19386"/>
          <a:stretch/>
        </p:blipFill>
        <p:spPr>
          <a:xfrm>
            <a:off x="5887075" y="1301450"/>
            <a:ext cx="1020400" cy="1046825"/>
          </a:xfrm>
          <a:prstGeom prst="rect">
            <a:avLst/>
          </a:prstGeom>
          <a:noFill/>
          <a:ln>
            <a:noFill/>
          </a:ln>
        </p:spPr>
      </p:pic>
      <p:pic>
        <p:nvPicPr>
          <p:cNvPr id="148" name="Google Shape;148;p29"/>
          <p:cNvPicPr preferRelativeResize="0"/>
          <p:nvPr/>
        </p:nvPicPr>
        <p:blipFill rotWithShape="1">
          <a:blip r:embed="rId4">
            <a:alphaModFix/>
          </a:blip>
          <a:srcRect b="15623" l="18707" r="17941" t="19386"/>
          <a:stretch/>
        </p:blipFill>
        <p:spPr>
          <a:xfrm>
            <a:off x="3624675" y="3055125"/>
            <a:ext cx="1020400" cy="1046825"/>
          </a:xfrm>
          <a:prstGeom prst="rect">
            <a:avLst/>
          </a:prstGeom>
          <a:noFill/>
          <a:ln>
            <a:noFill/>
          </a:ln>
        </p:spPr>
      </p:pic>
      <p:pic>
        <p:nvPicPr>
          <p:cNvPr id="149" name="Google Shape;149;p29"/>
          <p:cNvPicPr preferRelativeResize="0"/>
          <p:nvPr/>
        </p:nvPicPr>
        <p:blipFill rotWithShape="1">
          <a:blip r:embed="rId4">
            <a:alphaModFix/>
          </a:blip>
          <a:srcRect b="15623" l="18707" r="17941" t="19386"/>
          <a:stretch/>
        </p:blipFill>
        <p:spPr>
          <a:xfrm>
            <a:off x="4737250" y="3055125"/>
            <a:ext cx="1020400" cy="1046825"/>
          </a:xfrm>
          <a:prstGeom prst="rect">
            <a:avLst/>
          </a:prstGeom>
          <a:noFill/>
          <a:ln>
            <a:noFill/>
          </a:ln>
        </p:spPr>
      </p:pic>
      <p:pic>
        <p:nvPicPr>
          <p:cNvPr id="150" name="Google Shape;150;p29"/>
          <p:cNvPicPr preferRelativeResize="0"/>
          <p:nvPr/>
        </p:nvPicPr>
        <p:blipFill rotWithShape="1">
          <a:blip r:embed="rId4">
            <a:alphaModFix/>
          </a:blip>
          <a:srcRect b="15623" l="18707" r="17941" t="19386"/>
          <a:stretch/>
        </p:blipFill>
        <p:spPr>
          <a:xfrm>
            <a:off x="6995600" y="3055125"/>
            <a:ext cx="1020400" cy="1046825"/>
          </a:xfrm>
          <a:prstGeom prst="rect">
            <a:avLst/>
          </a:prstGeom>
          <a:noFill/>
          <a:ln>
            <a:noFill/>
          </a:ln>
        </p:spPr>
      </p:pic>
      <p:pic>
        <p:nvPicPr>
          <p:cNvPr id="151" name="Google Shape;151;p29"/>
          <p:cNvPicPr preferRelativeResize="0"/>
          <p:nvPr/>
        </p:nvPicPr>
        <p:blipFill rotWithShape="1">
          <a:blip r:embed="rId4">
            <a:alphaModFix/>
          </a:blip>
          <a:srcRect b="15623" l="18707" r="17941" t="19386"/>
          <a:stretch/>
        </p:blipFill>
        <p:spPr>
          <a:xfrm>
            <a:off x="8104125" y="3055125"/>
            <a:ext cx="1020400" cy="1046825"/>
          </a:xfrm>
          <a:prstGeom prst="rect">
            <a:avLst/>
          </a:prstGeom>
          <a:noFill/>
          <a:ln>
            <a:noFill/>
          </a:ln>
        </p:spPr>
      </p:pic>
      <p:sp>
        <p:nvSpPr>
          <p:cNvPr id="152" name="Google Shape;152;p29"/>
          <p:cNvSpPr txBox="1"/>
          <p:nvPr/>
        </p:nvSpPr>
        <p:spPr>
          <a:xfrm>
            <a:off x="597325" y="2539800"/>
            <a:ext cx="1427400" cy="60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000">
                <a:solidFill>
                  <a:srgbClr val="2A3990"/>
                </a:solidFill>
                <a:latin typeface="Roboto"/>
                <a:ea typeface="Roboto"/>
                <a:cs typeface="Roboto"/>
                <a:sym typeface="Roboto"/>
              </a:rPr>
              <a:t>Local </a:t>
            </a:r>
            <a:endParaRPr sz="3000">
              <a:solidFill>
                <a:srgbClr val="2A3990"/>
              </a:solidFill>
              <a:latin typeface="Roboto"/>
              <a:ea typeface="Roboto"/>
              <a:cs typeface="Roboto"/>
              <a:sym typeface="Roboto"/>
            </a:endParaRPr>
          </a:p>
        </p:txBody>
      </p:sp>
      <p:sp>
        <p:nvSpPr>
          <p:cNvPr id="153" name="Google Shape;153;p29"/>
          <p:cNvSpPr txBox="1"/>
          <p:nvPr/>
        </p:nvSpPr>
        <p:spPr>
          <a:xfrm>
            <a:off x="5241850" y="4185500"/>
            <a:ext cx="2315700" cy="60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000">
                <a:solidFill>
                  <a:srgbClr val="2A3990"/>
                </a:solidFill>
                <a:latin typeface="Roboto"/>
                <a:ea typeface="Roboto"/>
                <a:cs typeface="Roboto"/>
                <a:sym typeface="Roboto"/>
              </a:rPr>
              <a:t>Distributed</a:t>
            </a:r>
            <a:endParaRPr sz="3000">
              <a:solidFill>
                <a:srgbClr val="2A3990"/>
              </a:solidFill>
              <a:latin typeface="Roboto"/>
              <a:ea typeface="Roboto"/>
              <a:cs typeface="Roboto"/>
              <a:sym typeface="Roboto"/>
            </a:endParaRPr>
          </a:p>
        </p:txBody>
      </p:sp>
      <p:pic>
        <p:nvPicPr>
          <p:cNvPr id="154" name="Google Shape;154;p29"/>
          <p:cNvPicPr preferRelativeResize="0"/>
          <p:nvPr/>
        </p:nvPicPr>
        <p:blipFill rotWithShape="1">
          <a:blip r:embed="rId4">
            <a:alphaModFix/>
          </a:blip>
          <a:srcRect b="15623" l="18707" r="17941" t="19386"/>
          <a:stretch/>
        </p:blipFill>
        <p:spPr>
          <a:xfrm>
            <a:off x="5887075" y="3055125"/>
            <a:ext cx="1020400" cy="1046825"/>
          </a:xfrm>
          <a:prstGeom prst="rect">
            <a:avLst/>
          </a:prstGeom>
          <a:noFill/>
          <a:ln>
            <a:noFill/>
          </a:ln>
        </p:spPr>
      </p:pic>
      <p:cxnSp>
        <p:nvCxnSpPr>
          <p:cNvPr id="155" name="Google Shape;155;p29"/>
          <p:cNvCxnSpPr>
            <a:stCxn id="147" idx="2"/>
          </p:cNvCxnSpPr>
          <p:nvPr/>
        </p:nvCxnSpPr>
        <p:spPr>
          <a:xfrm>
            <a:off x="6397275" y="2348275"/>
            <a:ext cx="0" cy="375000"/>
          </a:xfrm>
          <a:prstGeom prst="straightConnector1">
            <a:avLst/>
          </a:prstGeom>
          <a:noFill/>
          <a:ln cap="flat" cmpd="sng" w="38100">
            <a:solidFill>
              <a:schemeClr val="dk2"/>
            </a:solidFill>
            <a:prstDash val="solid"/>
            <a:round/>
            <a:headEnd len="med" w="med" type="none"/>
            <a:tailEnd len="med" w="med" type="none"/>
          </a:ln>
        </p:spPr>
      </p:cxnSp>
      <p:cxnSp>
        <p:nvCxnSpPr>
          <p:cNvPr id="156" name="Google Shape;156;p29"/>
          <p:cNvCxnSpPr/>
          <p:nvPr/>
        </p:nvCxnSpPr>
        <p:spPr>
          <a:xfrm>
            <a:off x="4162600" y="2723275"/>
            <a:ext cx="4474200" cy="0"/>
          </a:xfrm>
          <a:prstGeom prst="straightConnector1">
            <a:avLst/>
          </a:prstGeom>
          <a:noFill/>
          <a:ln cap="flat" cmpd="sng" w="38100">
            <a:solidFill>
              <a:schemeClr val="dk2"/>
            </a:solidFill>
            <a:prstDash val="solid"/>
            <a:round/>
            <a:headEnd len="med" w="med" type="none"/>
            <a:tailEnd len="med" w="med" type="none"/>
          </a:ln>
        </p:spPr>
      </p:cxnSp>
      <p:cxnSp>
        <p:nvCxnSpPr>
          <p:cNvPr id="157" name="Google Shape;157;p29"/>
          <p:cNvCxnSpPr/>
          <p:nvPr/>
        </p:nvCxnSpPr>
        <p:spPr>
          <a:xfrm>
            <a:off x="4180225" y="2723275"/>
            <a:ext cx="0" cy="375000"/>
          </a:xfrm>
          <a:prstGeom prst="straightConnector1">
            <a:avLst/>
          </a:prstGeom>
          <a:noFill/>
          <a:ln cap="flat" cmpd="sng" w="38100">
            <a:solidFill>
              <a:schemeClr val="dk2"/>
            </a:solidFill>
            <a:prstDash val="solid"/>
            <a:round/>
            <a:headEnd len="med" w="med" type="none"/>
            <a:tailEnd len="med" w="med" type="none"/>
          </a:ln>
        </p:spPr>
      </p:cxnSp>
      <p:cxnSp>
        <p:nvCxnSpPr>
          <p:cNvPr id="158" name="Google Shape;158;p29"/>
          <p:cNvCxnSpPr/>
          <p:nvPr/>
        </p:nvCxnSpPr>
        <p:spPr>
          <a:xfrm>
            <a:off x="5247450" y="2723400"/>
            <a:ext cx="0" cy="375000"/>
          </a:xfrm>
          <a:prstGeom prst="straightConnector1">
            <a:avLst/>
          </a:prstGeom>
          <a:noFill/>
          <a:ln cap="flat" cmpd="sng" w="38100">
            <a:solidFill>
              <a:schemeClr val="dk2"/>
            </a:solidFill>
            <a:prstDash val="solid"/>
            <a:round/>
            <a:headEnd len="med" w="med" type="none"/>
            <a:tailEnd len="med" w="med" type="none"/>
          </a:ln>
        </p:spPr>
      </p:cxnSp>
      <p:cxnSp>
        <p:nvCxnSpPr>
          <p:cNvPr id="159" name="Google Shape;159;p29"/>
          <p:cNvCxnSpPr/>
          <p:nvPr/>
        </p:nvCxnSpPr>
        <p:spPr>
          <a:xfrm>
            <a:off x="6397275" y="2723400"/>
            <a:ext cx="0" cy="375000"/>
          </a:xfrm>
          <a:prstGeom prst="straightConnector1">
            <a:avLst/>
          </a:prstGeom>
          <a:noFill/>
          <a:ln cap="flat" cmpd="sng" w="38100">
            <a:solidFill>
              <a:schemeClr val="dk2"/>
            </a:solidFill>
            <a:prstDash val="solid"/>
            <a:round/>
            <a:headEnd len="med" w="med" type="none"/>
            <a:tailEnd len="med" w="med" type="none"/>
          </a:ln>
        </p:spPr>
      </p:cxnSp>
      <p:cxnSp>
        <p:nvCxnSpPr>
          <p:cNvPr id="160" name="Google Shape;160;p29"/>
          <p:cNvCxnSpPr/>
          <p:nvPr/>
        </p:nvCxnSpPr>
        <p:spPr>
          <a:xfrm>
            <a:off x="7505800" y="2723400"/>
            <a:ext cx="0" cy="375000"/>
          </a:xfrm>
          <a:prstGeom prst="straightConnector1">
            <a:avLst/>
          </a:prstGeom>
          <a:noFill/>
          <a:ln cap="flat" cmpd="sng" w="38100">
            <a:solidFill>
              <a:schemeClr val="dk2"/>
            </a:solidFill>
            <a:prstDash val="solid"/>
            <a:round/>
            <a:headEnd len="med" w="med" type="none"/>
            <a:tailEnd len="med" w="med" type="none"/>
          </a:ln>
        </p:spPr>
      </p:cxnSp>
      <p:cxnSp>
        <p:nvCxnSpPr>
          <p:cNvPr id="161" name="Google Shape;161;p29"/>
          <p:cNvCxnSpPr/>
          <p:nvPr/>
        </p:nvCxnSpPr>
        <p:spPr>
          <a:xfrm>
            <a:off x="8614325" y="2723400"/>
            <a:ext cx="0" cy="375000"/>
          </a:xfrm>
          <a:prstGeom prst="straightConnector1">
            <a:avLst/>
          </a:prstGeom>
          <a:noFill/>
          <a:ln cap="flat" cmpd="sng" w="38100">
            <a:solidFill>
              <a:schemeClr val="dk2"/>
            </a:solidFill>
            <a:prstDash val="solid"/>
            <a:round/>
            <a:headEnd len="med" w="med" type="none"/>
            <a:tailEnd len="med" w="med" type="non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pic>
        <p:nvPicPr>
          <p:cNvPr descr="watermark.jpg" id="166" name="Google Shape;166;p3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67" name="Google Shape;167;p30"/>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168" name="Google Shape;168;p3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169" name="Google Shape;169;p30"/>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Local versus Distributed</a:t>
            </a:r>
            <a:endParaRPr sz="3000">
              <a:solidFill>
                <a:srgbClr val="2A3990"/>
              </a:solidFill>
              <a:latin typeface="Roboto"/>
              <a:ea typeface="Roboto"/>
              <a:cs typeface="Roboto"/>
              <a:sym typeface="Roboto"/>
            </a:endParaRPr>
          </a:p>
        </p:txBody>
      </p:sp>
      <p:sp>
        <p:nvSpPr>
          <p:cNvPr id="170" name="Google Shape;170;p30"/>
          <p:cNvSpPr txBox="1"/>
          <p:nvPr/>
        </p:nvSpPr>
        <p:spPr>
          <a:xfrm>
            <a:off x="875550" y="2419375"/>
            <a:ext cx="1427400" cy="60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000">
                <a:solidFill>
                  <a:srgbClr val="2A3990"/>
                </a:solidFill>
                <a:latin typeface="Roboto"/>
                <a:ea typeface="Roboto"/>
                <a:cs typeface="Roboto"/>
                <a:sym typeface="Roboto"/>
              </a:rPr>
              <a:t>Local </a:t>
            </a:r>
            <a:endParaRPr sz="3000">
              <a:solidFill>
                <a:srgbClr val="2A3990"/>
              </a:solidFill>
              <a:latin typeface="Roboto"/>
              <a:ea typeface="Roboto"/>
              <a:cs typeface="Roboto"/>
              <a:sym typeface="Roboto"/>
            </a:endParaRPr>
          </a:p>
        </p:txBody>
      </p:sp>
      <p:sp>
        <p:nvSpPr>
          <p:cNvPr id="171" name="Google Shape;171;p30"/>
          <p:cNvSpPr txBox="1"/>
          <p:nvPr/>
        </p:nvSpPr>
        <p:spPr>
          <a:xfrm>
            <a:off x="5241850" y="4185500"/>
            <a:ext cx="2315700" cy="60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000">
                <a:solidFill>
                  <a:srgbClr val="2A3990"/>
                </a:solidFill>
                <a:latin typeface="Roboto"/>
                <a:ea typeface="Roboto"/>
                <a:cs typeface="Roboto"/>
                <a:sym typeface="Roboto"/>
              </a:rPr>
              <a:t>Distributed</a:t>
            </a:r>
            <a:endParaRPr sz="3000">
              <a:solidFill>
                <a:srgbClr val="2A3990"/>
              </a:solidFill>
              <a:latin typeface="Roboto"/>
              <a:ea typeface="Roboto"/>
              <a:cs typeface="Roboto"/>
              <a:sym typeface="Roboto"/>
            </a:endParaRPr>
          </a:p>
        </p:txBody>
      </p:sp>
      <p:cxnSp>
        <p:nvCxnSpPr>
          <p:cNvPr id="172" name="Google Shape;172;p30"/>
          <p:cNvCxnSpPr>
            <a:stCxn id="173" idx="2"/>
          </p:cNvCxnSpPr>
          <p:nvPr/>
        </p:nvCxnSpPr>
        <p:spPr>
          <a:xfrm>
            <a:off x="6397275" y="2348275"/>
            <a:ext cx="0" cy="375000"/>
          </a:xfrm>
          <a:prstGeom prst="straightConnector1">
            <a:avLst/>
          </a:prstGeom>
          <a:noFill/>
          <a:ln cap="flat" cmpd="sng" w="38100">
            <a:solidFill>
              <a:schemeClr val="dk2"/>
            </a:solidFill>
            <a:prstDash val="solid"/>
            <a:round/>
            <a:headEnd len="med" w="med" type="none"/>
            <a:tailEnd len="med" w="med" type="none"/>
          </a:ln>
        </p:spPr>
      </p:cxnSp>
      <p:cxnSp>
        <p:nvCxnSpPr>
          <p:cNvPr id="174" name="Google Shape;174;p30"/>
          <p:cNvCxnSpPr/>
          <p:nvPr/>
        </p:nvCxnSpPr>
        <p:spPr>
          <a:xfrm>
            <a:off x="4162600" y="2723275"/>
            <a:ext cx="4474200" cy="0"/>
          </a:xfrm>
          <a:prstGeom prst="straightConnector1">
            <a:avLst/>
          </a:prstGeom>
          <a:noFill/>
          <a:ln cap="flat" cmpd="sng" w="38100">
            <a:solidFill>
              <a:schemeClr val="dk2"/>
            </a:solidFill>
            <a:prstDash val="solid"/>
            <a:round/>
            <a:headEnd len="med" w="med" type="none"/>
            <a:tailEnd len="med" w="med" type="none"/>
          </a:ln>
        </p:spPr>
      </p:cxnSp>
      <p:cxnSp>
        <p:nvCxnSpPr>
          <p:cNvPr id="175" name="Google Shape;175;p30"/>
          <p:cNvCxnSpPr/>
          <p:nvPr/>
        </p:nvCxnSpPr>
        <p:spPr>
          <a:xfrm>
            <a:off x="4180225" y="2723275"/>
            <a:ext cx="0" cy="375000"/>
          </a:xfrm>
          <a:prstGeom prst="straightConnector1">
            <a:avLst/>
          </a:prstGeom>
          <a:noFill/>
          <a:ln cap="flat" cmpd="sng" w="38100">
            <a:solidFill>
              <a:schemeClr val="dk2"/>
            </a:solidFill>
            <a:prstDash val="solid"/>
            <a:round/>
            <a:headEnd len="med" w="med" type="none"/>
            <a:tailEnd len="med" w="med" type="none"/>
          </a:ln>
        </p:spPr>
      </p:cxnSp>
      <p:cxnSp>
        <p:nvCxnSpPr>
          <p:cNvPr id="176" name="Google Shape;176;p30"/>
          <p:cNvCxnSpPr/>
          <p:nvPr/>
        </p:nvCxnSpPr>
        <p:spPr>
          <a:xfrm>
            <a:off x="6397275" y="2723400"/>
            <a:ext cx="0" cy="375000"/>
          </a:xfrm>
          <a:prstGeom prst="straightConnector1">
            <a:avLst/>
          </a:prstGeom>
          <a:noFill/>
          <a:ln cap="flat" cmpd="sng" w="38100">
            <a:solidFill>
              <a:schemeClr val="dk2"/>
            </a:solidFill>
            <a:prstDash val="solid"/>
            <a:round/>
            <a:headEnd len="med" w="med" type="none"/>
            <a:tailEnd len="med" w="med" type="none"/>
          </a:ln>
        </p:spPr>
      </p:cxnSp>
      <p:cxnSp>
        <p:nvCxnSpPr>
          <p:cNvPr id="177" name="Google Shape;177;p30"/>
          <p:cNvCxnSpPr/>
          <p:nvPr/>
        </p:nvCxnSpPr>
        <p:spPr>
          <a:xfrm>
            <a:off x="8614325" y="2723400"/>
            <a:ext cx="0" cy="375000"/>
          </a:xfrm>
          <a:prstGeom prst="straightConnector1">
            <a:avLst/>
          </a:prstGeom>
          <a:noFill/>
          <a:ln cap="flat" cmpd="sng" w="38100">
            <a:solidFill>
              <a:schemeClr val="dk2"/>
            </a:solidFill>
            <a:prstDash val="solid"/>
            <a:round/>
            <a:headEnd len="med" w="med" type="none"/>
            <a:tailEnd len="med" w="med" type="none"/>
          </a:ln>
        </p:spPr>
      </p:cxnSp>
      <p:sp>
        <p:nvSpPr>
          <p:cNvPr id="178" name="Google Shape;178;p30"/>
          <p:cNvSpPr/>
          <p:nvPr/>
        </p:nvSpPr>
        <p:spPr>
          <a:xfrm>
            <a:off x="352425" y="1445775"/>
            <a:ext cx="2788200" cy="859500"/>
          </a:xfrm>
          <a:prstGeom prst="re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30"/>
          <p:cNvSpPr/>
          <p:nvPr/>
        </p:nvSpPr>
        <p:spPr>
          <a:xfrm>
            <a:off x="484300" y="1594150"/>
            <a:ext cx="494700" cy="560400"/>
          </a:xfrm>
          <a:prstGeom prst="roundRect">
            <a:avLst>
              <a:gd fmla="val 16667" name="adj"/>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30"/>
          <p:cNvSpPr txBox="1"/>
          <p:nvPr/>
        </p:nvSpPr>
        <p:spPr>
          <a:xfrm>
            <a:off x="457513" y="1767250"/>
            <a:ext cx="704400" cy="21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Core</a:t>
            </a:r>
            <a:endParaRPr>
              <a:solidFill>
                <a:srgbClr val="EFEFEF"/>
              </a:solidFill>
            </a:endParaRPr>
          </a:p>
        </p:txBody>
      </p:sp>
      <p:sp>
        <p:nvSpPr>
          <p:cNvPr id="181" name="Google Shape;181;p30"/>
          <p:cNvSpPr/>
          <p:nvPr/>
        </p:nvSpPr>
        <p:spPr>
          <a:xfrm>
            <a:off x="1073550" y="1595325"/>
            <a:ext cx="494700" cy="560400"/>
          </a:xfrm>
          <a:prstGeom prst="roundRect">
            <a:avLst>
              <a:gd fmla="val 16667" name="adj"/>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30"/>
          <p:cNvSpPr txBox="1"/>
          <p:nvPr/>
        </p:nvSpPr>
        <p:spPr>
          <a:xfrm>
            <a:off x="1046763" y="1768425"/>
            <a:ext cx="704400" cy="21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Core</a:t>
            </a:r>
            <a:endParaRPr>
              <a:solidFill>
                <a:srgbClr val="EFEFEF"/>
              </a:solidFill>
            </a:endParaRPr>
          </a:p>
        </p:txBody>
      </p:sp>
      <p:sp>
        <p:nvSpPr>
          <p:cNvPr id="183" name="Google Shape;183;p30"/>
          <p:cNvSpPr/>
          <p:nvPr/>
        </p:nvSpPr>
        <p:spPr>
          <a:xfrm>
            <a:off x="1769250" y="1594150"/>
            <a:ext cx="494700" cy="560400"/>
          </a:xfrm>
          <a:prstGeom prst="roundRect">
            <a:avLst>
              <a:gd fmla="val 16667" name="adj"/>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30"/>
          <p:cNvSpPr txBox="1"/>
          <p:nvPr/>
        </p:nvSpPr>
        <p:spPr>
          <a:xfrm>
            <a:off x="1742463" y="1767250"/>
            <a:ext cx="704400" cy="21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Core</a:t>
            </a:r>
            <a:endParaRPr>
              <a:solidFill>
                <a:srgbClr val="EFEFEF"/>
              </a:solidFill>
            </a:endParaRPr>
          </a:p>
        </p:txBody>
      </p:sp>
      <p:sp>
        <p:nvSpPr>
          <p:cNvPr id="185" name="Google Shape;185;p30"/>
          <p:cNvSpPr/>
          <p:nvPr/>
        </p:nvSpPr>
        <p:spPr>
          <a:xfrm>
            <a:off x="2425200" y="1595325"/>
            <a:ext cx="494700" cy="560400"/>
          </a:xfrm>
          <a:prstGeom prst="roundRect">
            <a:avLst>
              <a:gd fmla="val 16667" name="adj"/>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30"/>
          <p:cNvSpPr txBox="1"/>
          <p:nvPr/>
        </p:nvSpPr>
        <p:spPr>
          <a:xfrm>
            <a:off x="2398413" y="1768425"/>
            <a:ext cx="704400" cy="21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Core</a:t>
            </a:r>
            <a:endParaRPr>
              <a:solidFill>
                <a:srgbClr val="EFEFEF"/>
              </a:solidFill>
            </a:endParaRPr>
          </a:p>
        </p:txBody>
      </p:sp>
      <p:sp>
        <p:nvSpPr>
          <p:cNvPr id="187" name="Google Shape;187;p30"/>
          <p:cNvSpPr/>
          <p:nvPr/>
        </p:nvSpPr>
        <p:spPr>
          <a:xfrm>
            <a:off x="3588571" y="3172550"/>
            <a:ext cx="1427400" cy="859500"/>
          </a:xfrm>
          <a:prstGeom prst="re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30"/>
          <p:cNvSpPr/>
          <p:nvPr/>
        </p:nvSpPr>
        <p:spPr>
          <a:xfrm>
            <a:off x="3720438" y="3320925"/>
            <a:ext cx="494700" cy="560400"/>
          </a:xfrm>
          <a:prstGeom prst="roundRect">
            <a:avLst>
              <a:gd fmla="val 16667" name="adj"/>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30"/>
          <p:cNvSpPr txBox="1"/>
          <p:nvPr/>
        </p:nvSpPr>
        <p:spPr>
          <a:xfrm>
            <a:off x="3693650" y="3494025"/>
            <a:ext cx="704400" cy="21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Core</a:t>
            </a:r>
            <a:endParaRPr>
              <a:solidFill>
                <a:srgbClr val="EFEFEF"/>
              </a:solidFill>
            </a:endParaRPr>
          </a:p>
        </p:txBody>
      </p:sp>
      <p:sp>
        <p:nvSpPr>
          <p:cNvPr id="190" name="Google Shape;190;p30"/>
          <p:cNvSpPr/>
          <p:nvPr/>
        </p:nvSpPr>
        <p:spPr>
          <a:xfrm>
            <a:off x="4309688" y="3322100"/>
            <a:ext cx="494700" cy="560400"/>
          </a:xfrm>
          <a:prstGeom prst="roundRect">
            <a:avLst>
              <a:gd fmla="val 16667" name="adj"/>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30"/>
          <p:cNvSpPr txBox="1"/>
          <p:nvPr/>
        </p:nvSpPr>
        <p:spPr>
          <a:xfrm>
            <a:off x="4282900" y="3495200"/>
            <a:ext cx="704400" cy="21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Core</a:t>
            </a:r>
            <a:endParaRPr>
              <a:solidFill>
                <a:srgbClr val="EFEFEF"/>
              </a:solidFill>
            </a:endParaRPr>
          </a:p>
        </p:txBody>
      </p:sp>
      <p:sp>
        <p:nvSpPr>
          <p:cNvPr id="192" name="Google Shape;192;p30"/>
          <p:cNvSpPr/>
          <p:nvPr/>
        </p:nvSpPr>
        <p:spPr>
          <a:xfrm>
            <a:off x="5603846" y="3171375"/>
            <a:ext cx="1427400" cy="859500"/>
          </a:xfrm>
          <a:prstGeom prst="re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30"/>
          <p:cNvSpPr/>
          <p:nvPr/>
        </p:nvSpPr>
        <p:spPr>
          <a:xfrm>
            <a:off x="5735713" y="3319750"/>
            <a:ext cx="494700" cy="560400"/>
          </a:xfrm>
          <a:prstGeom prst="roundRect">
            <a:avLst>
              <a:gd fmla="val 16667" name="adj"/>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30"/>
          <p:cNvSpPr txBox="1"/>
          <p:nvPr/>
        </p:nvSpPr>
        <p:spPr>
          <a:xfrm>
            <a:off x="5708925" y="3492850"/>
            <a:ext cx="704400" cy="21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Core</a:t>
            </a:r>
            <a:endParaRPr>
              <a:solidFill>
                <a:srgbClr val="EFEFEF"/>
              </a:solidFill>
            </a:endParaRPr>
          </a:p>
        </p:txBody>
      </p:sp>
      <p:sp>
        <p:nvSpPr>
          <p:cNvPr id="195" name="Google Shape;195;p30"/>
          <p:cNvSpPr/>
          <p:nvPr/>
        </p:nvSpPr>
        <p:spPr>
          <a:xfrm>
            <a:off x="6324963" y="3320925"/>
            <a:ext cx="494700" cy="560400"/>
          </a:xfrm>
          <a:prstGeom prst="roundRect">
            <a:avLst>
              <a:gd fmla="val 16667" name="adj"/>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30"/>
          <p:cNvSpPr txBox="1"/>
          <p:nvPr/>
        </p:nvSpPr>
        <p:spPr>
          <a:xfrm>
            <a:off x="6298175" y="3494025"/>
            <a:ext cx="704400" cy="21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Core</a:t>
            </a:r>
            <a:endParaRPr>
              <a:solidFill>
                <a:srgbClr val="EFEFEF"/>
              </a:solidFill>
            </a:endParaRPr>
          </a:p>
        </p:txBody>
      </p:sp>
      <p:sp>
        <p:nvSpPr>
          <p:cNvPr id="197" name="Google Shape;197;p30"/>
          <p:cNvSpPr/>
          <p:nvPr/>
        </p:nvSpPr>
        <p:spPr>
          <a:xfrm>
            <a:off x="7619121" y="3172550"/>
            <a:ext cx="1427400" cy="859500"/>
          </a:xfrm>
          <a:prstGeom prst="re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30"/>
          <p:cNvSpPr/>
          <p:nvPr/>
        </p:nvSpPr>
        <p:spPr>
          <a:xfrm>
            <a:off x="7750988" y="3320925"/>
            <a:ext cx="494700" cy="560400"/>
          </a:xfrm>
          <a:prstGeom prst="roundRect">
            <a:avLst>
              <a:gd fmla="val 16667" name="adj"/>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30"/>
          <p:cNvSpPr txBox="1"/>
          <p:nvPr/>
        </p:nvSpPr>
        <p:spPr>
          <a:xfrm>
            <a:off x="7724200" y="3494025"/>
            <a:ext cx="704400" cy="21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Core</a:t>
            </a:r>
            <a:endParaRPr>
              <a:solidFill>
                <a:srgbClr val="EFEFEF"/>
              </a:solidFill>
            </a:endParaRPr>
          </a:p>
        </p:txBody>
      </p:sp>
      <p:sp>
        <p:nvSpPr>
          <p:cNvPr id="200" name="Google Shape;200;p30"/>
          <p:cNvSpPr/>
          <p:nvPr/>
        </p:nvSpPr>
        <p:spPr>
          <a:xfrm>
            <a:off x="8340238" y="3322100"/>
            <a:ext cx="494700" cy="560400"/>
          </a:xfrm>
          <a:prstGeom prst="roundRect">
            <a:avLst>
              <a:gd fmla="val 16667" name="adj"/>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30"/>
          <p:cNvSpPr txBox="1"/>
          <p:nvPr/>
        </p:nvSpPr>
        <p:spPr>
          <a:xfrm>
            <a:off x="8313450" y="3495200"/>
            <a:ext cx="704400" cy="21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Core</a:t>
            </a:r>
            <a:endParaRPr>
              <a:solidFill>
                <a:srgbClr val="EFEFEF"/>
              </a:solidFill>
            </a:endParaRPr>
          </a:p>
        </p:txBody>
      </p:sp>
      <p:sp>
        <p:nvSpPr>
          <p:cNvPr id="202" name="Google Shape;202;p30"/>
          <p:cNvSpPr/>
          <p:nvPr/>
        </p:nvSpPr>
        <p:spPr>
          <a:xfrm>
            <a:off x="5992536" y="1408575"/>
            <a:ext cx="809400" cy="859500"/>
          </a:xfrm>
          <a:prstGeom prst="re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30"/>
          <p:cNvSpPr/>
          <p:nvPr/>
        </p:nvSpPr>
        <p:spPr>
          <a:xfrm>
            <a:off x="6124400" y="1556938"/>
            <a:ext cx="494700" cy="560400"/>
          </a:xfrm>
          <a:prstGeom prst="roundRect">
            <a:avLst>
              <a:gd fmla="val 16667" name="adj"/>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30"/>
          <p:cNvSpPr txBox="1"/>
          <p:nvPr/>
        </p:nvSpPr>
        <p:spPr>
          <a:xfrm>
            <a:off x="6097613" y="1730038"/>
            <a:ext cx="704400" cy="21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Core</a:t>
            </a:r>
            <a:endParaRPr>
              <a:solidFill>
                <a:srgbClr val="EFEFEF"/>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8" name="Shape 208"/>
        <p:cNvGrpSpPr/>
        <p:nvPr/>
      </p:nvGrpSpPr>
      <p:grpSpPr>
        <a:xfrm>
          <a:off x="0" y="0"/>
          <a:ext cx="0" cy="0"/>
          <a:chOff x="0" y="0"/>
          <a:chExt cx="0" cy="0"/>
        </a:xfrm>
      </p:grpSpPr>
      <p:pic>
        <p:nvPicPr>
          <p:cNvPr descr="watermark.jpg" id="209" name="Google Shape;209;p3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10" name="Google Shape;210;p31"/>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211" name="Google Shape;211;p3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212" name="Google Shape;212;p31"/>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Big Data</a:t>
            </a:r>
            <a:endParaRPr sz="3000">
              <a:solidFill>
                <a:srgbClr val="2A3990"/>
              </a:solidFill>
              <a:latin typeface="Roboto"/>
              <a:ea typeface="Roboto"/>
              <a:cs typeface="Roboto"/>
              <a:sym typeface="Roboto"/>
            </a:endParaRPr>
          </a:p>
          <a:p>
            <a:pPr indent="0" lvl="0" marL="0" rtl="0" algn="l">
              <a:spcBef>
                <a:spcPts val="0"/>
              </a:spcBef>
              <a:spcAft>
                <a:spcPts val="0"/>
              </a:spcAft>
              <a:buNone/>
            </a:pPr>
            <a:r>
              <a:t/>
            </a:r>
            <a:endParaRPr sz="3000">
              <a:solidFill>
                <a:srgbClr val="2A3990"/>
              </a:solidFill>
              <a:latin typeface="Roboto"/>
              <a:ea typeface="Roboto"/>
              <a:cs typeface="Roboto"/>
              <a:sym typeface="Roboto"/>
            </a:endParaRPr>
          </a:p>
        </p:txBody>
      </p:sp>
      <p:sp>
        <p:nvSpPr>
          <p:cNvPr id="213" name="Google Shape;213;p31"/>
          <p:cNvSpPr txBox="1"/>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393700" lvl="0" marL="457200" marR="0" rtl="0" algn="l">
              <a:lnSpc>
                <a:spcPct val="115000"/>
              </a:lnSpc>
              <a:spcBef>
                <a:spcPts val="0"/>
              </a:spcBef>
              <a:spcAft>
                <a:spcPts val="0"/>
              </a:spcAft>
              <a:buClr>
                <a:srgbClr val="434343"/>
              </a:buClr>
              <a:buSzPts val="2600"/>
              <a:buFont typeface="Montserrat"/>
              <a:buChar char="●"/>
            </a:pPr>
            <a:r>
              <a:rPr lang="en" sz="2600">
                <a:solidFill>
                  <a:srgbClr val="434343"/>
                </a:solidFill>
                <a:latin typeface="Montserrat"/>
                <a:ea typeface="Montserrat"/>
                <a:cs typeface="Montserrat"/>
                <a:sym typeface="Montserrat"/>
              </a:rPr>
              <a:t>A local process will use the computation resources of a single machine</a:t>
            </a:r>
            <a:endParaRPr sz="2600">
              <a:solidFill>
                <a:srgbClr val="434343"/>
              </a:solidFill>
              <a:latin typeface="Montserrat"/>
              <a:ea typeface="Montserrat"/>
              <a:cs typeface="Montserrat"/>
              <a:sym typeface="Montserrat"/>
            </a:endParaRPr>
          </a:p>
          <a:p>
            <a:pPr indent="-393700" lvl="0" marL="457200" marR="0" rtl="0" algn="l">
              <a:lnSpc>
                <a:spcPct val="115000"/>
              </a:lnSpc>
              <a:spcBef>
                <a:spcPts val="0"/>
              </a:spcBef>
              <a:spcAft>
                <a:spcPts val="0"/>
              </a:spcAft>
              <a:buClr>
                <a:srgbClr val="434343"/>
              </a:buClr>
              <a:buSzPts val="2600"/>
              <a:buFont typeface="Montserrat"/>
              <a:buChar char="●"/>
            </a:pPr>
            <a:r>
              <a:rPr lang="en" sz="2600">
                <a:solidFill>
                  <a:srgbClr val="434343"/>
                </a:solidFill>
                <a:latin typeface="Montserrat"/>
                <a:ea typeface="Montserrat"/>
                <a:cs typeface="Montserrat"/>
                <a:sym typeface="Montserrat"/>
              </a:rPr>
              <a:t>A distributed process has access to the computational resources across a number of machines connected through a network</a:t>
            </a:r>
            <a:endParaRPr sz="26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2600">
              <a:solidFill>
                <a:srgbClr val="434343"/>
              </a:solidFill>
              <a:latin typeface="Montserrat"/>
              <a:ea typeface="Montserrat"/>
              <a:cs typeface="Montserrat"/>
              <a:sym typeface="Montserra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7" name="Shape 217"/>
        <p:cNvGrpSpPr/>
        <p:nvPr/>
      </p:nvGrpSpPr>
      <p:grpSpPr>
        <a:xfrm>
          <a:off x="0" y="0"/>
          <a:ext cx="0" cy="0"/>
          <a:chOff x="0" y="0"/>
          <a:chExt cx="0" cy="0"/>
        </a:xfrm>
      </p:grpSpPr>
      <p:pic>
        <p:nvPicPr>
          <p:cNvPr descr="watermark.jpg" id="218" name="Google Shape;218;p3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19" name="Google Shape;219;p32"/>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220" name="Google Shape;220;p3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221" name="Google Shape;221;p32"/>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Big Data</a:t>
            </a:r>
            <a:endParaRPr sz="3000">
              <a:solidFill>
                <a:srgbClr val="2A3990"/>
              </a:solidFill>
              <a:latin typeface="Roboto"/>
              <a:ea typeface="Roboto"/>
              <a:cs typeface="Roboto"/>
              <a:sym typeface="Roboto"/>
            </a:endParaRPr>
          </a:p>
          <a:p>
            <a:pPr indent="0" lvl="0" marL="0" rtl="0" algn="l">
              <a:spcBef>
                <a:spcPts val="0"/>
              </a:spcBef>
              <a:spcAft>
                <a:spcPts val="0"/>
              </a:spcAft>
              <a:buNone/>
            </a:pPr>
            <a:r>
              <a:t/>
            </a:r>
            <a:endParaRPr sz="3000">
              <a:solidFill>
                <a:srgbClr val="2A3990"/>
              </a:solidFill>
              <a:latin typeface="Roboto"/>
              <a:ea typeface="Roboto"/>
              <a:cs typeface="Roboto"/>
              <a:sym typeface="Roboto"/>
            </a:endParaRPr>
          </a:p>
        </p:txBody>
      </p:sp>
      <p:sp>
        <p:nvSpPr>
          <p:cNvPr id="222" name="Google Shape;222;p32"/>
          <p:cNvSpPr txBox="1"/>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393700" lvl="0" marL="457200" marR="0" rtl="0" algn="l">
              <a:lnSpc>
                <a:spcPct val="115000"/>
              </a:lnSpc>
              <a:spcBef>
                <a:spcPts val="0"/>
              </a:spcBef>
              <a:spcAft>
                <a:spcPts val="0"/>
              </a:spcAft>
              <a:buClr>
                <a:srgbClr val="434343"/>
              </a:buClr>
              <a:buSzPts val="2600"/>
              <a:buFont typeface="Montserrat"/>
              <a:buChar char="●"/>
            </a:pPr>
            <a:r>
              <a:rPr lang="en" sz="2600">
                <a:solidFill>
                  <a:srgbClr val="434343"/>
                </a:solidFill>
                <a:latin typeface="Montserrat"/>
                <a:ea typeface="Montserrat"/>
                <a:cs typeface="Montserrat"/>
                <a:sym typeface="Montserrat"/>
              </a:rPr>
              <a:t>After a certain point, it is easier to scale out to many lower CPU machines, than to try to scale up to a single machine with a high CPU.</a:t>
            </a:r>
            <a:endParaRPr sz="2600">
              <a:solidFill>
                <a:srgbClr val="434343"/>
              </a:solidFill>
              <a:latin typeface="Montserrat"/>
              <a:ea typeface="Montserrat"/>
              <a:cs typeface="Montserrat"/>
              <a:sym typeface="Montserrat"/>
            </a:endParaRPr>
          </a:p>
          <a:p>
            <a:pPr indent="-393700" lvl="0" marL="457200" rtl="0" algn="l">
              <a:lnSpc>
                <a:spcPct val="115000"/>
              </a:lnSpc>
              <a:spcBef>
                <a:spcPts val="0"/>
              </a:spcBef>
              <a:spcAft>
                <a:spcPts val="0"/>
              </a:spcAft>
              <a:buClr>
                <a:srgbClr val="333333"/>
              </a:buClr>
              <a:buSzPts val="2600"/>
              <a:buFont typeface="Montserrat"/>
              <a:buChar char="●"/>
            </a:pPr>
            <a:r>
              <a:rPr lang="en" sz="2600">
                <a:solidFill>
                  <a:srgbClr val="333333"/>
                </a:solidFill>
                <a:latin typeface="Montserrat"/>
                <a:ea typeface="Montserrat"/>
                <a:cs typeface="Montserrat"/>
                <a:sym typeface="Montserrat"/>
              </a:rPr>
              <a:t>Distributed machines also have the advantage of easily scaling, you can just add more machines</a:t>
            </a:r>
            <a:endParaRPr sz="2600">
              <a:solidFill>
                <a:srgbClr val="33333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2600">
              <a:solidFill>
                <a:srgbClr val="434343"/>
              </a:solidFill>
              <a:latin typeface="Montserrat"/>
              <a:ea typeface="Montserrat"/>
              <a:cs typeface="Montserrat"/>
              <a:sym typeface="Montserra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6" name="Shape 226"/>
        <p:cNvGrpSpPr/>
        <p:nvPr/>
      </p:nvGrpSpPr>
      <p:grpSpPr>
        <a:xfrm>
          <a:off x="0" y="0"/>
          <a:ext cx="0" cy="0"/>
          <a:chOff x="0" y="0"/>
          <a:chExt cx="0" cy="0"/>
        </a:xfrm>
      </p:grpSpPr>
      <p:pic>
        <p:nvPicPr>
          <p:cNvPr descr="watermark.jpg" id="227" name="Google Shape;227;p3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28" name="Google Shape;228;p33"/>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229" name="Google Shape;229;p3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230" name="Google Shape;230;p33"/>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Big Data</a:t>
            </a:r>
            <a:endParaRPr sz="3000">
              <a:solidFill>
                <a:srgbClr val="2A3990"/>
              </a:solidFill>
              <a:latin typeface="Roboto"/>
              <a:ea typeface="Roboto"/>
              <a:cs typeface="Roboto"/>
              <a:sym typeface="Roboto"/>
            </a:endParaRPr>
          </a:p>
          <a:p>
            <a:pPr indent="0" lvl="0" marL="0" rtl="0" algn="l">
              <a:spcBef>
                <a:spcPts val="0"/>
              </a:spcBef>
              <a:spcAft>
                <a:spcPts val="0"/>
              </a:spcAft>
              <a:buNone/>
            </a:pPr>
            <a:r>
              <a:t/>
            </a:r>
            <a:endParaRPr sz="3000">
              <a:solidFill>
                <a:srgbClr val="2A3990"/>
              </a:solidFill>
              <a:latin typeface="Roboto"/>
              <a:ea typeface="Roboto"/>
              <a:cs typeface="Roboto"/>
              <a:sym typeface="Roboto"/>
            </a:endParaRPr>
          </a:p>
        </p:txBody>
      </p:sp>
      <p:sp>
        <p:nvSpPr>
          <p:cNvPr id="231" name="Google Shape;231;p33"/>
          <p:cNvSpPr txBox="1"/>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393700" lvl="0" marL="457200" marR="0" rtl="0" algn="l">
              <a:lnSpc>
                <a:spcPct val="115000"/>
              </a:lnSpc>
              <a:spcBef>
                <a:spcPts val="0"/>
              </a:spcBef>
              <a:spcAft>
                <a:spcPts val="0"/>
              </a:spcAft>
              <a:buClr>
                <a:srgbClr val="333333"/>
              </a:buClr>
              <a:buSzPts val="2600"/>
              <a:buFont typeface="Montserrat"/>
              <a:buChar char="●"/>
            </a:pPr>
            <a:r>
              <a:rPr lang="en" sz="2600">
                <a:solidFill>
                  <a:srgbClr val="333333"/>
                </a:solidFill>
                <a:latin typeface="Montserrat"/>
                <a:ea typeface="Montserrat"/>
                <a:cs typeface="Montserrat"/>
                <a:sym typeface="Montserrat"/>
              </a:rPr>
              <a:t>They also include fault tolerance, if one machine fails, the whole network can still go on.</a:t>
            </a:r>
            <a:endParaRPr sz="2600">
              <a:solidFill>
                <a:srgbClr val="333333"/>
              </a:solidFill>
              <a:latin typeface="Montserrat"/>
              <a:ea typeface="Montserrat"/>
              <a:cs typeface="Montserrat"/>
              <a:sym typeface="Montserrat"/>
            </a:endParaRPr>
          </a:p>
          <a:p>
            <a:pPr indent="-393700" lvl="0" marL="457200" marR="0" rtl="0" algn="l">
              <a:lnSpc>
                <a:spcPct val="115000"/>
              </a:lnSpc>
              <a:spcBef>
                <a:spcPts val="0"/>
              </a:spcBef>
              <a:spcAft>
                <a:spcPts val="0"/>
              </a:spcAft>
              <a:buClr>
                <a:srgbClr val="333333"/>
              </a:buClr>
              <a:buSzPts val="2600"/>
              <a:buFont typeface="Montserrat"/>
              <a:buChar char="●"/>
            </a:pPr>
            <a:r>
              <a:rPr lang="en" sz="2600">
                <a:solidFill>
                  <a:srgbClr val="333333"/>
                </a:solidFill>
                <a:latin typeface="Montserrat"/>
                <a:ea typeface="Montserrat"/>
                <a:cs typeface="Montserrat"/>
                <a:sym typeface="Montserrat"/>
              </a:rPr>
              <a:t>Let’s discuss the typical format of a distributed architecture that uses Hadoop </a:t>
            </a:r>
            <a:endParaRPr sz="2600">
              <a:solidFill>
                <a:srgbClr val="333333"/>
              </a:solidFill>
              <a:latin typeface="Montserrat"/>
              <a:ea typeface="Montserrat"/>
              <a:cs typeface="Montserrat"/>
              <a:sym typeface="Montserrat"/>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Modern Writer">
  <a:themeElements>
    <a:clrScheme name="Modern Writer">
      <a:dk1>
        <a:srgbClr val="E91D63"/>
      </a:dk1>
      <a:lt1>
        <a:srgbClr val="FFFFFF"/>
      </a:lt1>
      <a:dk2>
        <a:srgbClr val="424242"/>
      </a:dk2>
      <a:lt2>
        <a:srgbClr val="999999"/>
      </a:lt2>
      <a:accent1>
        <a:srgbClr val="607D8B"/>
      </a:accent1>
      <a:accent2>
        <a:srgbClr val="673AB7"/>
      </a:accent2>
      <a:accent3>
        <a:srgbClr val="9C26B0"/>
      </a:accent3>
      <a:accent4>
        <a:srgbClr val="0090AC"/>
      </a:accent4>
      <a:accent5>
        <a:srgbClr val="01AFD1"/>
      </a:accent5>
      <a:accent6>
        <a:srgbClr val="F8E71C"/>
      </a:accent6>
      <a:hlink>
        <a:srgbClr val="01AFD1"/>
      </a:hlink>
      <a:folHlink>
        <a:srgbClr val="01AFD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