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962F-C32F-2B4E-B568-391152547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Prudential Insurance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43721-F23D-2443-885C-144204AF6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foundation Term Project</a:t>
            </a:r>
          </a:p>
          <a:p>
            <a:r>
              <a:rPr lang="en-US" dirty="0"/>
              <a:t>By: Raj </a:t>
            </a:r>
            <a:r>
              <a:rPr lang="en-US" dirty="0" err="1"/>
              <a:t>gupta</a:t>
            </a:r>
            <a:r>
              <a:rPr lang="en-US" dirty="0"/>
              <a:t> (Aug cohort batch)</a:t>
            </a:r>
          </a:p>
        </p:txBody>
      </p:sp>
    </p:spTree>
    <p:extLst>
      <p:ext uri="{BB962C8B-B14F-4D97-AF65-F5344CB8AC3E}">
        <p14:creationId xmlns:p14="http://schemas.microsoft.com/office/powerpoint/2010/main" val="211408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724F-639C-FB45-A444-B41C4E92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03BE-E883-3440-9F9C-45004CDE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/>
                <a:cs typeface="Arial"/>
              </a:rPr>
              <a:t>The goal is to develop a predictive model that accurately classifies risk using a more automated approach, which can greatly impact public perception of the insurance industry.</a:t>
            </a:r>
          </a:p>
          <a:p>
            <a:r>
              <a:rPr lang="en-IN" sz="2400" dirty="0">
                <a:latin typeface="Arial"/>
                <a:cs typeface="Arial"/>
              </a:rPr>
              <a:t>The results will help Prudential better understand the predictive power of the data points in the existing assessment, enabling them to significantly streamline the process.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sz="2400" dirty="0"/>
              <a:t>We need to evaluate different ML algorithms and decide the best model for predicting the same.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3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712-8B1A-034F-A148-27B2269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DBEC-4BF0-7543-9905-BBC082F3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this problem, dataset is provided by INSAID</a:t>
            </a:r>
          </a:p>
          <a:p>
            <a:r>
              <a:rPr lang="en-IN" sz="2400" dirty="0"/>
              <a:t>In this dataset, we are provided over a hundred variables describing attributes of life insurance applicants</a:t>
            </a:r>
          </a:p>
          <a:p>
            <a:r>
              <a:rPr lang="en-IN" sz="2400" dirty="0"/>
              <a:t>The task is to predict the "Response" variable for each Id in the test set. "Response" is an ordinal measure of risk that has 8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9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4336-E190-9749-923D-4BA9EC63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1303"/>
            <a:ext cx="10131425" cy="5433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description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3B679-A414-2240-A5BD-1713CC096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931" y="824642"/>
            <a:ext cx="6722972" cy="5854454"/>
          </a:xfrm>
        </p:spPr>
      </p:pic>
    </p:spTree>
    <p:extLst>
      <p:ext uri="{BB962C8B-B14F-4D97-AF65-F5344CB8AC3E}">
        <p14:creationId xmlns:p14="http://schemas.microsoft.com/office/powerpoint/2010/main" val="23332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A05-2590-1A40-8B0F-403C26B0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7" y="172278"/>
            <a:ext cx="10131425" cy="593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CLEANING – missing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7E79F8-3243-EC4C-8E2D-2A200363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201" y="765313"/>
            <a:ext cx="6656981" cy="5780247"/>
          </a:xfrm>
        </p:spPr>
      </p:pic>
    </p:spTree>
    <p:extLst>
      <p:ext uri="{BB962C8B-B14F-4D97-AF65-F5344CB8AC3E}">
        <p14:creationId xmlns:p14="http://schemas.microsoft.com/office/powerpoint/2010/main" val="427565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30E7-D656-2641-8410-24BD8D5E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82218"/>
            <a:ext cx="10131425" cy="593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EDA – Feature selection -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083AA-FB8B-044B-8602-39A2D0A0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321" y="1013792"/>
            <a:ext cx="8882139" cy="5486400"/>
          </a:xfrm>
        </p:spPr>
      </p:pic>
    </p:spTree>
    <p:extLst>
      <p:ext uri="{BB962C8B-B14F-4D97-AF65-F5344CB8AC3E}">
        <p14:creationId xmlns:p14="http://schemas.microsoft.com/office/powerpoint/2010/main" val="222402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D46D-A7F3-D246-8373-BC118135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148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variable - “Response”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3BF2BC-CF4B-FC4A-8C20-444811D01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49" y="1237308"/>
            <a:ext cx="7706301" cy="5011092"/>
          </a:xfrm>
        </p:spPr>
      </p:pic>
    </p:spTree>
    <p:extLst>
      <p:ext uri="{BB962C8B-B14F-4D97-AF65-F5344CB8AC3E}">
        <p14:creationId xmlns:p14="http://schemas.microsoft.com/office/powerpoint/2010/main" val="94694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652-F2C3-6F4B-9499-8F6C8C5E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E3DC-0948-6444-9722-7171146B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target variable is a Categorical variable with 8 classes, it is a classification problem.</a:t>
            </a:r>
          </a:p>
          <a:p>
            <a:r>
              <a:rPr lang="en-US" sz="2400" dirty="0"/>
              <a:t>ML algorithms used for model building are: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Decision Tree</a:t>
            </a:r>
          </a:p>
          <a:p>
            <a:pPr lvl="1"/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3520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439-408C-644B-90D5-D186A6F5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6BD5-47F1-2D40-A0BF-87D87ED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classification problem, we will evaluate the models based on:</a:t>
            </a:r>
          </a:p>
          <a:p>
            <a:pPr lvl="1"/>
            <a:r>
              <a:rPr lang="en-US" sz="2400" dirty="0"/>
              <a:t>Confusion Matrix</a:t>
            </a:r>
          </a:p>
          <a:p>
            <a:pPr lvl="1"/>
            <a:r>
              <a:rPr lang="en-US" sz="2400" dirty="0"/>
              <a:t>Accuracy Score</a:t>
            </a:r>
          </a:p>
          <a:p>
            <a:pPr lvl="1"/>
            <a:r>
              <a:rPr lang="en-US" sz="2400" dirty="0"/>
              <a:t>Precision</a:t>
            </a:r>
          </a:p>
          <a:p>
            <a:pPr lvl="1"/>
            <a:r>
              <a:rPr lang="en-US" sz="2400" dirty="0"/>
              <a:t>Sensitivity</a:t>
            </a:r>
          </a:p>
          <a:p>
            <a:pPr lvl="1"/>
            <a:r>
              <a:rPr lang="en-US" sz="2400" dirty="0"/>
              <a:t>F1 score</a:t>
            </a:r>
          </a:p>
          <a:p>
            <a:pPr lvl="1"/>
            <a:r>
              <a:rPr lang="en-US" sz="2400" dirty="0"/>
              <a:t>ROC_AUC</a:t>
            </a:r>
            <a:r>
              <a:rPr lang="en-US" sz="2400" i="1" dirty="0"/>
              <a:t> Curve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66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</TotalTime>
  <Words>231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Prudential Insurance Risk prediction</vt:lpstr>
      <vt:lpstr>Problem statement</vt:lpstr>
      <vt:lpstr>Data collection</vt:lpstr>
      <vt:lpstr>Data description</vt:lpstr>
      <vt:lpstr>DATA CLEANING – missing data</vt:lpstr>
      <vt:lpstr>EDA – Feature selection - correlation</vt:lpstr>
      <vt:lpstr>target variable - “Response”</vt:lpstr>
      <vt:lpstr>model building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Prudential Insurance Risk prediction</dc:title>
  <dc:creator>Raj Kumar Gupta</dc:creator>
  <cp:lastModifiedBy>Raj Kumar Gupta</cp:lastModifiedBy>
  <cp:revision>5</cp:revision>
  <dcterms:created xsi:type="dcterms:W3CDTF">2020-01-22T15:20:00Z</dcterms:created>
  <dcterms:modified xsi:type="dcterms:W3CDTF">2020-01-22T15:58:37Z</dcterms:modified>
</cp:coreProperties>
</file>