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791915d0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791915d0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d4daf2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d4daf2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91915d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91915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d4daf2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d4daf2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91915d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91915d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91915d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91915d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91915d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91915d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91915d0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91915d0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791915d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791915d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11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88" y="74650"/>
            <a:ext cx="8372837" cy="34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Is it possible to chase &gt;200 Target?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089325" y="4596275"/>
            <a:ext cx="7185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Total 9 matches out of 65 matches have been chased where 1st innings total is more than 200 which shows how difficult to chase target of more than 200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25" y="689450"/>
            <a:ext cx="4758000" cy="40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highlight>
                  <a:srgbClr val="FFFFFF"/>
                </a:highlight>
              </a:rPr>
              <a:t>Which IPL Team has won maximum seasons?</a:t>
            </a:r>
            <a:endParaRPr b="1" sz="30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Mumbai Indians and Chennai Super Kings has each won 3 seasons in IPL so far.</a:t>
            </a:r>
            <a:endParaRPr i="1" sz="1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75" y="1002225"/>
            <a:ext cx="6749498" cy="3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highlight>
                  <a:srgbClr val="FFFFFF"/>
                </a:highlight>
              </a:rPr>
              <a:t>Which IPL Team is most successful?</a:t>
            </a:r>
            <a:endParaRPr b="1" sz="30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Mumbai Indians has won maximum 98 matches in IPL out 171 matches and is most </a:t>
            </a:r>
            <a:r>
              <a:rPr i="1" lang="en" sz="1400"/>
              <a:t>successful</a:t>
            </a:r>
            <a:r>
              <a:rPr i="1" lang="en" sz="1400"/>
              <a:t> team.</a:t>
            </a:r>
            <a:endParaRPr i="1" sz="1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5" y="1152475"/>
            <a:ext cx="7865226" cy="35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highlight>
                  <a:srgbClr val="FFFFFF"/>
                </a:highlight>
              </a:rPr>
              <a:t>Which IPL Team has won most tosses?</a:t>
            </a:r>
            <a:endParaRPr b="1" sz="30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Mumbai Indians has won 90 tosses in IPL so far out of which 50 times they have won the match</a:t>
            </a:r>
            <a:endParaRPr i="1" sz="1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675" y="1001200"/>
            <a:ext cx="6769575" cy="34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Has Toss-winning helped in winning matches?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50550" y="4453925"/>
            <a:ext cx="81993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Toss winning does </a:t>
            </a:r>
            <a:r>
              <a:rPr i="1" lang="en" sz="1400"/>
              <a:t>not contribute much</a:t>
            </a:r>
            <a:r>
              <a:rPr i="1" lang="en" sz="1400"/>
              <a:t> in the chances of winning the match even though Indian </a:t>
            </a:r>
            <a:r>
              <a:rPr i="1" lang="en" sz="1400"/>
              <a:t>Players/Captains</a:t>
            </a:r>
            <a:r>
              <a:rPr i="1" lang="en" sz="1400"/>
              <a:t> are well versed with Indian Venue and Pitch conditions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725" y="704663"/>
            <a:ext cx="4810949" cy="3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Top Batsman of the IPL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Virat Kohli is the top batsman in terms of total runs scored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25" y="727150"/>
            <a:ext cx="6068900" cy="35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Top Bowler of the IPL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S Malinga </a:t>
            </a:r>
            <a:r>
              <a:rPr i="1" lang="en" sz="1400"/>
              <a:t>is the top bowler in terms of total wickets taken</a:t>
            </a:r>
            <a:endParaRPr i="1"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25" y="717700"/>
            <a:ext cx="3602700" cy="3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Top </a:t>
            </a:r>
            <a:r>
              <a:rPr b="1" lang="en" sz="2400">
                <a:highlight>
                  <a:srgbClr val="FFFFFF"/>
                </a:highlight>
              </a:rPr>
              <a:t>Wicket Keeper</a:t>
            </a:r>
            <a:r>
              <a:rPr b="1" lang="en" sz="2400">
                <a:highlight>
                  <a:srgbClr val="FFFFFF"/>
                </a:highlight>
              </a:rPr>
              <a:t> of the IPL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176875" y="4259050"/>
            <a:ext cx="7072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</a:rPr>
              <a:t>Overall KD Karthik is best wicket keeper in IPL. But when it comes to stumpings, MS Dhoni performs the best followed by RV Uthappa and KD Karthik.</a:t>
            </a:r>
            <a:endParaRPr i="1" sz="1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375" y="755863"/>
            <a:ext cx="6509501" cy="363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FF"/>
                </a:highlight>
              </a:rPr>
              <a:t>Average runs in all IPL seasons</a:t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089325" y="4596275"/>
            <a:ext cx="66822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Average runs scored is maximum in season 2018</a:t>
            </a:r>
            <a:endParaRPr i="1" sz="1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0" y="749375"/>
            <a:ext cx="8839198" cy="35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