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4" r:id="rId11"/>
    <p:sldId id="267" r:id="rId12"/>
    <p:sldId id="2146847062" r:id="rId13"/>
    <p:sldId id="2146847063" r:id="rId14"/>
    <p:sldId id="2146847065" r:id="rId15"/>
    <p:sldId id="2146847066" r:id="rId16"/>
    <p:sldId id="268" r:id="rId17"/>
    <p:sldId id="2146847055" r:id="rId18"/>
    <p:sldId id="269" r:id="rId19"/>
    <p:sldId id="2146847059" r:id="rId20"/>
    <p:sldId id="2146847060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84802B-44E0-4393-A415-8CC3B0FC2F17}" v="185" dt="2025-08-02T12:02:24.4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 Gupta" userId="1c3722f95ea0a226" providerId="LiveId" clId="{3784802B-44E0-4393-A415-8CC3B0FC2F17}"/>
    <pc:docChg chg="undo redo custSel addSld modSld sldOrd">
      <pc:chgData name="Raj Gupta" userId="1c3722f95ea0a226" providerId="LiveId" clId="{3784802B-44E0-4393-A415-8CC3B0FC2F17}" dt="2025-08-02T12:02:24.471" v="2425" actId="1076"/>
      <pc:docMkLst>
        <pc:docMk/>
      </pc:docMkLst>
      <pc:sldChg chg="modSp mod">
        <pc:chgData name="Raj Gupta" userId="1c3722f95ea0a226" providerId="LiveId" clId="{3784802B-44E0-4393-A415-8CC3B0FC2F17}" dt="2025-08-01T17:20:30.279" v="104" actId="113"/>
        <pc:sldMkLst>
          <pc:docMk/>
          <pc:sldMk cId="953325580" sldId="256"/>
        </pc:sldMkLst>
        <pc:spChg chg="mod">
          <ac:chgData name="Raj Gupta" userId="1c3722f95ea0a226" providerId="LiveId" clId="{3784802B-44E0-4393-A415-8CC3B0FC2F17}" dt="2025-08-01T17:20:30.279" v="104" actId="113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Raj Gupta" userId="1c3722f95ea0a226" providerId="LiveId" clId="{3784802B-44E0-4393-A415-8CC3B0FC2F17}" dt="2025-08-01T17:20:17.658" v="101" actId="1076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Raj Gupta" userId="1c3722f95ea0a226" providerId="LiveId" clId="{3784802B-44E0-4393-A415-8CC3B0FC2F17}" dt="2025-08-01T16:57:10.249" v="75" actId="1076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Raj Gupta" userId="1c3722f95ea0a226" providerId="LiveId" clId="{3784802B-44E0-4393-A415-8CC3B0FC2F17}" dt="2025-08-01T17:25:52.267" v="131" actId="12"/>
        <pc:sldMkLst>
          <pc:docMk/>
          <pc:sldMk cId="1186421160" sldId="262"/>
        </pc:sldMkLst>
        <pc:spChg chg="mod">
          <ac:chgData name="Raj Gupta" userId="1c3722f95ea0a226" providerId="LiveId" clId="{3784802B-44E0-4393-A415-8CC3B0FC2F17}" dt="2025-08-01T17:25:52.267" v="131" actId="12"/>
          <ac:spMkLst>
            <pc:docMk/>
            <pc:sldMk cId="1186421160" sldId="262"/>
            <ac:spMk id="2" creationId="{8FEE4A9C-3F57-7DA7-91FD-715C3FB47F93}"/>
          </ac:spMkLst>
        </pc:spChg>
      </pc:sldChg>
      <pc:sldChg chg="addSp delSp modSp mod">
        <pc:chgData name="Raj Gupta" userId="1c3722f95ea0a226" providerId="LiveId" clId="{3784802B-44E0-4393-A415-8CC3B0FC2F17}" dt="2025-08-02T12:01:19.348" v="2419" actId="1076"/>
        <pc:sldMkLst>
          <pc:docMk/>
          <pc:sldMk cId="3210358481" sldId="263"/>
        </pc:sldMkLst>
        <pc:spChg chg="mod">
          <ac:chgData name="Raj Gupta" userId="1c3722f95ea0a226" providerId="LiveId" clId="{3784802B-44E0-4393-A415-8CC3B0FC2F17}" dt="2025-08-01T19:19:29.744" v="175" actId="20577"/>
          <ac:spMkLst>
            <pc:docMk/>
            <pc:sldMk cId="3210358481" sldId="263"/>
            <ac:spMk id="2" creationId="{E041FD9D-DF07-9C37-1E61-1D920E0EF1D4}"/>
          </ac:spMkLst>
        </pc:spChg>
        <pc:spChg chg="add">
          <ac:chgData name="Raj Gupta" userId="1c3722f95ea0a226" providerId="LiveId" clId="{3784802B-44E0-4393-A415-8CC3B0FC2F17}" dt="2025-08-01T19:16:55.173" v="132"/>
          <ac:spMkLst>
            <pc:docMk/>
            <pc:sldMk cId="3210358481" sldId="263"/>
            <ac:spMk id="3" creationId="{44EBCA52-39C3-ED98-7962-CC6623DEE2AE}"/>
          </ac:spMkLst>
        </pc:spChg>
        <pc:spChg chg="add">
          <ac:chgData name="Raj Gupta" userId="1c3722f95ea0a226" providerId="LiveId" clId="{3784802B-44E0-4393-A415-8CC3B0FC2F17}" dt="2025-08-01T19:16:55.173" v="132"/>
          <ac:spMkLst>
            <pc:docMk/>
            <pc:sldMk cId="3210358481" sldId="263"/>
            <ac:spMk id="4" creationId="{46FC648C-F77F-666E-07DD-F0B039B60286}"/>
          </ac:spMkLst>
        </pc:spChg>
        <pc:spChg chg="mod">
          <ac:chgData name="Raj Gupta" userId="1c3722f95ea0a226" providerId="LiveId" clId="{3784802B-44E0-4393-A415-8CC3B0FC2F17}" dt="2025-08-01T19:34:38.359" v="282" actId="1076"/>
          <ac:spMkLst>
            <pc:docMk/>
            <pc:sldMk cId="3210358481" sldId="263"/>
            <ac:spMk id="5" creationId="{8FBA75B4-2DD5-42EB-9397-F36BFB8BA723}"/>
          </ac:spMkLst>
        </pc:spChg>
        <pc:spChg chg="add">
          <ac:chgData name="Raj Gupta" userId="1c3722f95ea0a226" providerId="LiveId" clId="{3784802B-44E0-4393-A415-8CC3B0FC2F17}" dt="2025-08-01T19:16:55.173" v="132"/>
          <ac:spMkLst>
            <pc:docMk/>
            <pc:sldMk cId="3210358481" sldId="263"/>
            <ac:spMk id="6" creationId="{793D4BA9-A5ED-8B8F-BB9D-532532B7271B}"/>
          </ac:spMkLst>
        </pc:spChg>
        <pc:spChg chg="add">
          <ac:chgData name="Raj Gupta" userId="1c3722f95ea0a226" providerId="LiveId" clId="{3784802B-44E0-4393-A415-8CC3B0FC2F17}" dt="2025-08-01T19:16:55.173" v="132"/>
          <ac:spMkLst>
            <pc:docMk/>
            <pc:sldMk cId="3210358481" sldId="263"/>
            <ac:spMk id="8" creationId="{64DA32F6-EB00-B028-BEDF-72BA947B80C4}"/>
          </ac:spMkLst>
        </pc:spChg>
        <pc:spChg chg="add">
          <ac:chgData name="Raj Gupta" userId="1c3722f95ea0a226" providerId="LiveId" clId="{3784802B-44E0-4393-A415-8CC3B0FC2F17}" dt="2025-08-01T19:16:55.173" v="132"/>
          <ac:spMkLst>
            <pc:docMk/>
            <pc:sldMk cId="3210358481" sldId="263"/>
            <ac:spMk id="9" creationId="{ACD6D2D1-0370-7A25-7977-8A00E56C3B86}"/>
          </ac:spMkLst>
        </pc:spChg>
        <pc:spChg chg="add">
          <ac:chgData name="Raj Gupta" userId="1c3722f95ea0a226" providerId="LiveId" clId="{3784802B-44E0-4393-A415-8CC3B0FC2F17}" dt="2025-08-01T19:16:55.173" v="132"/>
          <ac:spMkLst>
            <pc:docMk/>
            <pc:sldMk cId="3210358481" sldId="263"/>
            <ac:spMk id="10" creationId="{1DB6B87A-8137-89ED-882C-C827C2321CAC}"/>
          </ac:spMkLst>
        </pc:spChg>
        <pc:spChg chg="add">
          <ac:chgData name="Raj Gupta" userId="1c3722f95ea0a226" providerId="LiveId" clId="{3784802B-44E0-4393-A415-8CC3B0FC2F17}" dt="2025-08-01T19:16:55.173" v="132"/>
          <ac:spMkLst>
            <pc:docMk/>
            <pc:sldMk cId="3210358481" sldId="263"/>
            <ac:spMk id="11" creationId="{C1AB4948-C95D-1BC6-ECCF-335E2DB2BB90}"/>
          </ac:spMkLst>
        </pc:spChg>
        <pc:spChg chg="add">
          <ac:chgData name="Raj Gupta" userId="1c3722f95ea0a226" providerId="LiveId" clId="{3784802B-44E0-4393-A415-8CC3B0FC2F17}" dt="2025-08-01T19:16:55.173" v="132"/>
          <ac:spMkLst>
            <pc:docMk/>
            <pc:sldMk cId="3210358481" sldId="263"/>
            <ac:spMk id="12" creationId="{357815D9-1CAE-7622-D0E6-C12F3574F11B}"/>
          </ac:spMkLst>
        </pc:spChg>
        <pc:spChg chg="add">
          <ac:chgData name="Raj Gupta" userId="1c3722f95ea0a226" providerId="LiveId" clId="{3784802B-44E0-4393-A415-8CC3B0FC2F17}" dt="2025-08-01T19:16:55.173" v="132"/>
          <ac:spMkLst>
            <pc:docMk/>
            <pc:sldMk cId="3210358481" sldId="263"/>
            <ac:spMk id="13" creationId="{02EBC744-CF80-1EBA-40C4-E7266C2F98DE}"/>
          </ac:spMkLst>
        </pc:spChg>
        <pc:spChg chg="add">
          <ac:chgData name="Raj Gupta" userId="1c3722f95ea0a226" providerId="LiveId" clId="{3784802B-44E0-4393-A415-8CC3B0FC2F17}" dt="2025-08-01T19:16:55.173" v="132"/>
          <ac:spMkLst>
            <pc:docMk/>
            <pc:sldMk cId="3210358481" sldId="263"/>
            <ac:spMk id="14" creationId="{7C14A551-D333-FC0E-252C-D1942F54CE5B}"/>
          </ac:spMkLst>
        </pc:spChg>
        <pc:spChg chg="add">
          <ac:chgData name="Raj Gupta" userId="1c3722f95ea0a226" providerId="LiveId" clId="{3784802B-44E0-4393-A415-8CC3B0FC2F17}" dt="2025-08-01T19:17:23.129" v="134"/>
          <ac:spMkLst>
            <pc:docMk/>
            <pc:sldMk cId="3210358481" sldId="263"/>
            <ac:spMk id="15" creationId="{4E3EFE58-252E-5206-A086-6A69F4A53FDE}"/>
          </ac:spMkLst>
        </pc:spChg>
        <pc:spChg chg="add">
          <ac:chgData name="Raj Gupta" userId="1c3722f95ea0a226" providerId="LiveId" clId="{3784802B-44E0-4393-A415-8CC3B0FC2F17}" dt="2025-08-01T19:17:23.129" v="134"/>
          <ac:spMkLst>
            <pc:docMk/>
            <pc:sldMk cId="3210358481" sldId="263"/>
            <ac:spMk id="16" creationId="{8DDB00C1-F3D4-2F66-D1D4-8D13A1AD19F7}"/>
          </ac:spMkLst>
        </pc:spChg>
        <pc:spChg chg="add">
          <ac:chgData name="Raj Gupta" userId="1c3722f95ea0a226" providerId="LiveId" clId="{3784802B-44E0-4393-A415-8CC3B0FC2F17}" dt="2025-08-01T19:17:23.129" v="134"/>
          <ac:spMkLst>
            <pc:docMk/>
            <pc:sldMk cId="3210358481" sldId="263"/>
            <ac:spMk id="17" creationId="{0EB455BD-F432-3ED6-C271-103162818AF2}"/>
          </ac:spMkLst>
        </pc:spChg>
        <pc:spChg chg="add">
          <ac:chgData name="Raj Gupta" userId="1c3722f95ea0a226" providerId="LiveId" clId="{3784802B-44E0-4393-A415-8CC3B0FC2F17}" dt="2025-08-01T19:17:23.129" v="134"/>
          <ac:spMkLst>
            <pc:docMk/>
            <pc:sldMk cId="3210358481" sldId="263"/>
            <ac:spMk id="18" creationId="{088E2B76-1A14-DF22-2D0E-9A4F9197F411}"/>
          </ac:spMkLst>
        </pc:spChg>
        <pc:spChg chg="add">
          <ac:chgData name="Raj Gupta" userId="1c3722f95ea0a226" providerId="LiveId" clId="{3784802B-44E0-4393-A415-8CC3B0FC2F17}" dt="2025-08-01T19:17:23.129" v="134"/>
          <ac:spMkLst>
            <pc:docMk/>
            <pc:sldMk cId="3210358481" sldId="263"/>
            <ac:spMk id="19" creationId="{5B90A480-716E-37E2-0F19-4317C347BFEF}"/>
          </ac:spMkLst>
        </pc:spChg>
        <pc:spChg chg="add">
          <ac:chgData name="Raj Gupta" userId="1c3722f95ea0a226" providerId="LiveId" clId="{3784802B-44E0-4393-A415-8CC3B0FC2F17}" dt="2025-08-01T19:17:23.129" v="134"/>
          <ac:spMkLst>
            <pc:docMk/>
            <pc:sldMk cId="3210358481" sldId="263"/>
            <ac:spMk id="20" creationId="{D74FE27D-B08E-406A-A2B1-1A221F17D031}"/>
          </ac:spMkLst>
        </pc:spChg>
        <pc:spChg chg="add mod">
          <ac:chgData name="Raj Gupta" userId="1c3722f95ea0a226" providerId="LiveId" clId="{3784802B-44E0-4393-A415-8CC3B0FC2F17}" dt="2025-08-01T19:17:56.283" v="138" actId="1076"/>
          <ac:spMkLst>
            <pc:docMk/>
            <pc:sldMk cId="3210358481" sldId="263"/>
            <ac:spMk id="21" creationId="{5EEF58FD-89B7-0975-3034-1F3B0D690321}"/>
          </ac:spMkLst>
        </pc:spChg>
        <pc:spChg chg="add">
          <ac:chgData name="Raj Gupta" userId="1c3722f95ea0a226" providerId="LiveId" clId="{3784802B-44E0-4393-A415-8CC3B0FC2F17}" dt="2025-08-01T19:17:23.129" v="134"/>
          <ac:spMkLst>
            <pc:docMk/>
            <pc:sldMk cId="3210358481" sldId="263"/>
            <ac:spMk id="22" creationId="{12A01F26-7FC5-DB1F-C6C7-8B461FC660BA}"/>
          </ac:spMkLst>
        </pc:spChg>
        <pc:spChg chg="add mod">
          <ac:chgData name="Raj Gupta" userId="1c3722f95ea0a226" providerId="LiveId" clId="{3784802B-44E0-4393-A415-8CC3B0FC2F17}" dt="2025-08-01T19:17:56.757" v="139" actId="1076"/>
          <ac:spMkLst>
            <pc:docMk/>
            <pc:sldMk cId="3210358481" sldId="263"/>
            <ac:spMk id="23" creationId="{5B5DC328-303B-CEB7-C425-2488744D8F63}"/>
          </ac:spMkLst>
        </pc:spChg>
        <pc:spChg chg="add mod">
          <ac:chgData name="Raj Gupta" userId="1c3722f95ea0a226" providerId="LiveId" clId="{3784802B-44E0-4393-A415-8CC3B0FC2F17}" dt="2025-08-01T19:17:57.172" v="140" actId="1076"/>
          <ac:spMkLst>
            <pc:docMk/>
            <pc:sldMk cId="3210358481" sldId="263"/>
            <ac:spMk id="25" creationId="{11011612-92C9-1DA1-D5D7-586B448881D3}"/>
          </ac:spMkLst>
        </pc:spChg>
        <pc:spChg chg="add">
          <ac:chgData name="Raj Gupta" userId="1c3722f95ea0a226" providerId="LiveId" clId="{3784802B-44E0-4393-A415-8CC3B0FC2F17}" dt="2025-08-01T19:18:03.011" v="141"/>
          <ac:spMkLst>
            <pc:docMk/>
            <pc:sldMk cId="3210358481" sldId="263"/>
            <ac:spMk id="26" creationId="{69B63999-75BB-3CBC-8A0B-3CE9F4EAE5F3}"/>
          </ac:spMkLst>
        </pc:spChg>
        <pc:spChg chg="add">
          <ac:chgData name="Raj Gupta" userId="1c3722f95ea0a226" providerId="LiveId" clId="{3784802B-44E0-4393-A415-8CC3B0FC2F17}" dt="2025-08-01T19:18:03.011" v="141"/>
          <ac:spMkLst>
            <pc:docMk/>
            <pc:sldMk cId="3210358481" sldId="263"/>
            <ac:spMk id="27" creationId="{7012581F-99C4-B158-66BA-1C3A7BC71105}"/>
          </ac:spMkLst>
        </pc:spChg>
        <pc:spChg chg="add">
          <ac:chgData name="Raj Gupta" userId="1c3722f95ea0a226" providerId="LiveId" clId="{3784802B-44E0-4393-A415-8CC3B0FC2F17}" dt="2025-08-01T19:18:03.011" v="141"/>
          <ac:spMkLst>
            <pc:docMk/>
            <pc:sldMk cId="3210358481" sldId="263"/>
            <ac:spMk id="28" creationId="{FEA86173-0EE4-0207-E0C5-C9ED7486C58D}"/>
          </ac:spMkLst>
        </pc:spChg>
        <pc:spChg chg="add">
          <ac:chgData name="Raj Gupta" userId="1c3722f95ea0a226" providerId="LiveId" clId="{3784802B-44E0-4393-A415-8CC3B0FC2F17}" dt="2025-08-01T19:18:03.011" v="141"/>
          <ac:spMkLst>
            <pc:docMk/>
            <pc:sldMk cId="3210358481" sldId="263"/>
            <ac:spMk id="29" creationId="{6577A7D6-AF5B-C40F-95E8-247376A77B3E}"/>
          </ac:spMkLst>
        </pc:spChg>
        <pc:spChg chg="add">
          <ac:chgData name="Raj Gupta" userId="1c3722f95ea0a226" providerId="LiveId" clId="{3784802B-44E0-4393-A415-8CC3B0FC2F17}" dt="2025-08-01T19:18:03.011" v="141"/>
          <ac:spMkLst>
            <pc:docMk/>
            <pc:sldMk cId="3210358481" sldId="263"/>
            <ac:spMk id="31" creationId="{CE2A9AEE-80FC-133E-3E49-F6FEA57E53F6}"/>
          </ac:spMkLst>
        </pc:spChg>
        <pc:spChg chg="add">
          <ac:chgData name="Raj Gupta" userId="1c3722f95ea0a226" providerId="LiveId" clId="{3784802B-44E0-4393-A415-8CC3B0FC2F17}" dt="2025-08-01T19:18:03.011" v="141"/>
          <ac:spMkLst>
            <pc:docMk/>
            <pc:sldMk cId="3210358481" sldId="263"/>
            <ac:spMk id="32" creationId="{B0F6CB5B-F5FF-12C1-BC3A-331B234A0E5F}"/>
          </ac:spMkLst>
        </pc:spChg>
        <pc:spChg chg="add">
          <ac:chgData name="Raj Gupta" userId="1c3722f95ea0a226" providerId="LiveId" clId="{3784802B-44E0-4393-A415-8CC3B0FC2F17}" dt="2025-08-01T19:18:03.011" v="141"/>
          <ac:spMkLst>
            <pc:docMk/>
            <pc:sldMk cId="3210358481" sldId="263"/>
            <ac:spMk id="33" creationId="{1AD5236D-85E5-43DD-F210-5D76B60CEFD0}"/>
          </ac:spMkLst>
        </pc:spChg>
        <pc:spChg chg="add">
          <ac:chgData name="Raj Gupta" userId="1c3722f95ea0a226" providerId="LiveId" clId="{3784802B-44E0-4393-A415-8CC3B0FC2F17}" dt="2025-08-01T19:18:03.011" v="141"/>
          <ac:spMkLst>
            <pc:docMk/>
            <pc:sldMk cId="3210358481" sldId="263"/>
            <ac:spMk id="34" creationId="{F2855EA6-D3FC-E9C0-A097-B13CE99EC154}"/>
          </ac:spMkLst>
        </pc:spChg>
        <pc:spChg chg="add">
          <ac:chgData name="Raj Gupta" userId="1c3722f95ea0a226" providerId="LiveId" clId="{3784802B-44E0-4393-A415-8CC3B0FC2F17}" dt="2025-08-01T19:18:03.011" v="141"/>
          <ac:spMkLst>
            <pc:docMk/>
            <pc:sldMk cId="3210358481" sldId="263"/>
            <ac:spMk id="35" creationId="{A5E5B159-BD9E-AEED-2E97-71087D9A9A48}"/>
          </ac:spMkLst>
        </pc:spChg>
        <pc:spChg chg="add">
          <ac:chgData name="Raj Gupta" userId="1c3722f95ea0a226" providerId="LiveId" clId="{3784802B-44E0-4393-A415-8CC3B0FC2F17}" dt="2025-08-01T19:18:03.011" v="141"/>
          <ac:spMkLst>
            <pc:docMk/>
            <pc:sldMk cId="3210358481" sldId="263"/>
            <ac:spMk id="36" creationId="{E6B0891D-CB1B-CB65-4C5F-A501D0868DCD}"/>
          </ac:spMkLst>
        </pc:spChg>
        <pc:spChg chg="add">
          <ac:chgData name="Raj Gupta" userId="1c3722f95ea0a226" providerId="LiveId" clId="{3784802B-44E0-4393-A415-8CC3B0FC2F17}" dt="2025-08-01T19:18:32.108" v="152"/>
          <ac:spMkLst>
            <pc:docMk/>
            <pc:sldMk cId="3210358481" sldId="263"/>
            <ac:spMk id="37" creationId="{4F15C907-36CF-6A1F-381B-DB7DCF2461BD}"/>
          </ac:spMkLst>
        </pc:spChg>
        <pc:spChg chg="add">
          <ac:chgData name="Raj Gupta" userId="1c3722f95ea0a226" providerId="LiveId" clId="{3784802B-44E0-4393-A415-8CC3B0FC2F17}" dt="2025-08-01T19:18:32.108" v="152"/>
          <ac:spMkLst>
            <pc:docMk/>
            <pc:sldMk cId="3210358481" sldId="263"/>
            <ac:spMk id="38" creationId="{86B0A191-B750-963B-99B0-B26905B9BB03}"/>
          </ac:spMkLst>
        </pc:spChg>
        <pc:spChg chg="add">
          <ac:chgData name="Raj Gupta" userId="1c3722f95ea0a226" providerId="LiveId" clId="{3784802B-44E0-4393-A415-8CC3B0FC2F17}" dt="2025-08-01T19:18:32.108" v="152"/>
          <ac:spMkLst>
            <pc:docMk/>
            <pc:sldMk cId="3210358481" sldId="263"/>
            <ac:spMk id="39" creationId="{0F023F7E-3131-0E53-5639-47FFF7A58D7E}"/>
          </ac:spMkLst>
        </pc:spChg>
        <pc:spChg chg="add">
          <ac:chgData name="Raj Gupta" userId="1c3722f95ea0a226" providerId="LiveId" clId="{3784802B-44E0-4393-A415-8CC3B0FC2F17}" dt="2025-08-01T19:18:32.108" v="152"/>
          <ac:spMkLst>
            <pc:docMk/>
            <pc:sldMk cId="3210358481" sldId="263"/>
            <ac:spMk id="40" creationId="{85CF96FC-BBCC-3394-97A3-B27EEADFADEE}"/>
          </ac:spMkLst>
        </pc:spChg>
        <pc:spChg chg="add">
          <ac:chgData name="Raj Gupta" userId="1c3722f95ea0a226" providerId="LiveId" clId="{3784802B-44E0-4393-A415-8CC3B0FC2F17}" dt="2025-08-01T19:18:32.108" v="152"/>
          <ac:spMkLst>
            <pc:docMk/>
            <pc:sldMk cId="3210358481" sldId="263"/>
            <ac:spMk id="41" creationId="{011ED057-7631-5BC2-DA14-B7731B515A41}"/>
          </ac:spMkLst>
        </pc:spChg>
        <pc:spChg chg="add">
          <ac:chgData name="Raj Gupta" userId="1c3722f95ea0a226" providerId="LiveId" clId="{3784802B-44E0-4393-A415-8CC3B0FC2F17}" dt="2025-08-01T19:18:32.108" v="152"/>
          <ac:spMkLst>
            <pc:docMk/>
            <pc:sldMk cId="3210358481" sldId="263"/>
            <ac:spMk id="42" creationId="{515098C9-8F70-84F2-BC44-AC61B7DFB4D0}"/>
          </ac:spMkLst>
        </pc:spChg>
        <pc:spChg chg="add">
          <ac:chgData name="Raj Gupta" userId="1c3722f95ea0a226" providerId="LiveId" clId="{3784802B-44E0-4393-A415-8CC3B0FC2F17}" dt="2025-08-01T19:18:32.108" v="152"/>
          <ac:spMkLst>
            <pc:docMk/>
            <pc:sldMk cId="3210358481" sldId="263"/>
            <ac:spMk id="43" creationId="{4F983D77-8AF5-FA05-396B-FDA439E1DBC5}"/>
          </ac:spMkLst>
        </pc:spChg>
        <pc:spChg chg="add">
          <ac:chgData name="Raj Gupta" userId="1c3722f95ea0a226" providerId="LiveId" clId="{3784802B-44E0-4393-A415-8CC3B0FC2F17}" dt="2025-08-01T19:18:32.108" v="152"/>
          <ac:spMkLst>
            <pc:docMk/>
            <pc:sldMk cId="3210358481" sldId="263"/>
            <ac:spMk id="44" creationId="{187F8624-ACB7-C922-DB8A-865690B75253}"/>
          </ac:spMkLst>
        </pc:spChg>
        <pc:spChg chg="add">
          <ac:chgData name="Raj Gupta" userId="1c3722f95ea0a226" providerId="LiveId" clId="{3784802B-44E0-4393-A415-8CC3B0FC2F17}" dt="2025-08-01T19:18:32.108" v="152"/>
          <ac:spMkLst>
            <pc:docMk/>
            <pc:sldMk cId="3210358481" sldId="263"/>
            <ac:spMk id="45" creationId="{82BB73D6-2C85-790F-85A3-F54E8B67D79E}"/>
          </ac:spMkLst>
        </pc:spChg>
        <pc:spChg chg="add">
          <ac:chgData name="Raj Gupta" userId="1c3722f95ea0a226" providerId="LiveId" clId="{3784802B-44E0-4393-A415-8CC3B0FC2F17}" dt="2025-08-01T19:18:32.108" v="152"/>
          <ac:spMkLst>
            <pc:docMk/>
            <pc:sldMk cId="3210358481" sldId="263"/>
            <ac:spMk id="46" creationId="{5D605AB9-7631-985B-D740-24C8121A1B8B}"/>
          </ac:spMkLst>
        </pc:spChg>
        <pc:spChg chg="mod">
          <ac:chgData name="Raj Gupta" userId="1c3722f95ea0a226" providerId="LiveId" clId="{3784802B-44E0-4393-A415-8CC3B0FC2F17}" dt="2025-08-01T19:19:01.185" v="162" actId="1076"/>
          <ac:spMkLst>
            <pc:docMk/>
            <pc:sldMk cId="3210358481" sldId="263"/>
            <ac:spMk id="47" creationId="{69883B37-14FB-1DFF-2F72-FC4168C5AFE0}"/>
          </ac:spMkLst>
        </pc:spChg>
        <pc:spChg chg="add del mod">
          <ac:chgData name="Raj Gupta" userId="1c3722f95ea0a226" providerId="LiveId" clId="{3784802B-44E0-4393-A415-8CC3B0FC2F17}" dt="2025-08-01T19:20:00.966" v="180"/>
          <ac:spMkLst>
            <pc:docMk/>
            <pc:sldMk cId="3210358481" sldId="263"/>
            <ac:spMk id="48" creationId="{A9FDE155-4F5D-8A37-EA2B-3195BC94C259}"/>
          </ac:spMkLst>
        </pc:spChg>
        <pc:spChg chg="add mod">
          <ac:chgData name="Raj Gupta" userId="1c3722f95ea0a226" providerId="LiveId" clId="{3784802B-44E0-4393-A415-8CC3B0FC2F17}" dt="2025-08-01T19:20:10.291" v="183" actId="14100"/>
          <ac:spMkLst>
            <pc:docMk/>
            <pc:sldMk cId="3210358481" sldId="263"/>
            <ac:spMk id="49" creationId="{20222EA2-8A87-2688-0B44-DB0E7FDEB3DC}"/>
          </ac:spMkLst>
        </pc:spChg>
        <pc:spChg chg="add del">
          <ac:chgData name="Raj Gupta" userId="1c3722f95ea0a226" providerId="LiveId" clId="{3784802B-44E0-4393-A415-8CC3B0FC2F17}" dt="2025-08-01T19:20:21.046" v="185" actId="21"/>
          <ac:spMkLst>
            <pc:docMk/>
            <pc:sldMk cId="3210358481" sldId="263"/>
            <ac:spMk id="50" creationId="{FF93EBC1-FD3D-56B9-466E-ACD484898B76}"/>
          </ac:spMkLst>
        </pc:spChg>
        <pc:spChg chg="add del">
          <ac:chgData name="Raj Gupta" userId="1c3722f95ea0a226" providerId="LiveId" clId="{3784802B-44E0-4393-A415-8CC3B0FC2F17}" dt="2025-08-01T19:20:21.046" v="185" actId="21"/>
          <ac:spMkLst>
            <pc:docMk/>
            <pc:sldMk cId="3210358481" sldId="263"/>
            <ac:spMk id="51" creationId="{753E90BA-E0DC-E38D-95BD-870F2C3ABB4A}"/>
          </ac:spMkLst>
        </pc:spChg>
        <pc:spChg chg="add del">
          <ac:chgData name="Raj Gupta" userId="1c3722f95ea0a226" providerId="LiveId" clId="{3784802B-44E0-4393-A415-8CC3B0FC2F17}" dt="2025-08-01T19:20:21.046" v="185" actId="21"/>
          <ac:spMkLst>
            <pc:docMk/>
            <pc:sldMk cId="3210358481" sldId="263"/>
            <ac:spMk id="52" creationId="{43B282B1-C246-B6AB-3A63-87B3C67BB864}"/>
          </ac:spMkLst>
        </pc:spChg>
        <pc:spChg chg="add del">
          <ac:chgData name="Raj Gupta" userId="1c3722f95ea0a226" providerId="LiveId" clId="{3784802B-44E0-4393-A415-8CC3B0FC2F17}" dt="2025-08-01T19:20:21.046" v="185" actId="21"/>
          <ac:spMkLst>
            <pc:docMk/>
            <pc:sldMk cId="3210358481" sldId="263"/>
            <ac:spMk id="53" creationId="{0EAC044B-9055-930F-99FE-7EEE063737AF}"/>
          </ac:spMkLst>
        </pc:spChg>
        <pc:spChg chg="add del">
          <ac:chgData name="Raj Gupta" userId="1c3722f95ea0a226" providerId="LiveId" clId="{3784802B-44E0-4393-A415-8CC3B0FC2F17}" dt="2025-08-01T19:20:21.046" v="185" actId="21"/>
          <ac:spMkLst>
            <pc:docMk/>
            <pc:sldMk cId="3210358481" sldId="263"/>
            <ac:spMk id="54" creationId="{580DB0AB-3F88-7762-E7EE-DAEF5F9D7240}"/>
          </ac:spMkLst>
        </pc:spChg>
        <pc:spChg chg="add del">
          <ac:chgData name="Raj Gupta" userId="1c3722f95ea0a226" providerId="LiveId" clId="{3784802B-44E0-4393-A415-8CC3B0FC2F17}" dt="2025-08-01T19:20:21.046" v="185" actId="21"/>
          <ac:spMkLst>
            <pc:docMk/>
            <pc:sldMk cId="3210358481" sldId="263"/>
            <ac:spMk id="55" creationId="{AEA554DD-3039-580D-A627-33C67E77F29E}"/>
          </ac:spMkLst>
        </pc:spChg>
        <pc:spChg chg="add del">
          <ac:chgData name="Raj Gupta" userId="1c3722f95ea0a226" providerId="LiveId" clId="{3784802B-44E0-4393-A415-8CC3B0FC2F17}" dt="2025-08-01T19:20:21.046" v="185" actId="21"/>
          <ac:spMkLst>
            <pc:docMk/>
            <pc:sldMk cId="3210358481" sldId="263"/>
            <ac:spMk id="56" creationId="{47C4FED3-E933-60B7-0B85-1207FEABCE96}"/>
          </ac:spMkLst>
        </pc:spChg>
        <pc:spChg chg="add del">
          <ac:chgData name="Raj Gupta" userId="1c3722f95ea0a226" providerId="LiveId" clId="{3784802B-44E0-4393-A415-8CC3B0FC2F17}" dt="2025-08-01T19:20:21.046" v="185" actId="21"/>
          <ac:spMkLst>
            <pc:docMk/>
            <pc:sldMk cId="3210358481" sldId="263"/>
            <ac:spMk id="57" creationId="{B7BEF532-3427-E6CA-AE81-FEEDE2356AB1}"/>
          </ac:spMkLst>
        </pc:spChg>
        <pc:spChg chg="add del">
          <ac:chgData name="Raj Gupta" userId="1c3722f95ea0a226" providerId="LiveId" clId="{3784802B-44E0-4393-A415-8CC3B0FC2F17}" dt="2025-08-01T19:20:21.046" v="185" actId="21"/>
          <ac:spMkLst>
            <pc:docMk/>
            <pc:sldMk cId="3210358481" sldId="263"/>
            <ac:spMk id="59" creationId="{89997835-0D0C-7A0B-A8CA-CA3408A51CB2}"/>
          </ac:spMkLst>
        </pc:spChg>
        <pc:spChg chg="add del">
          <ac:chgData name="Raj Gupta" userId="1c3722f95ea0a226" providerId="LiveId" clId="{3784802B-44E0-4393-A415-8CC3B0FC2F17}" dt="2025-08-01T19:20:21.046" v="185" actId="21"/>
          <ac:spMkLst>
            <pc:docMk/>
            <pc:sldMk cId="3210358481" sldId="263"/>
            <ac:spMk id="60" creationId="{F920EEC2-8CEF-5FD7-30EE-274B1AD038DE}"/>
          </ac:spMkLst>
        </pc:spChg>
        <pc:spChg chg="add del mod">
          <ac:chgData name="Raj Gupta" userId="1c3722f95ea0a226" providerId="LiveId" clId="{3784802B-44E0-4393-A415-8CC3B0FC2F17}" dt="2025-08-02T11:54:12.919" v="2385" actId="21"/>
          <ac:spMkLst>
            <pc:docMk/>
            <pc:sldMk cId="3210358481" sldId="263"/>
            <ac:spMk id="61" creationId="{955194DF-EA1E-4B75-94C0-0D4467A94B53}"/>
          </ac:spMkLst>
        </pc:spChg>
        <pc:spChg chg="add mod">
          <ac:chgData name="Raj Gupta" userId="1c3722f95ea0a226" providerId="LiveId" clId="{3784802B-44E0-4393-A415-8CC3B0FC2F17}" dt="2025-08-02T11:53:51.324" v="2383" actId="12"/>
          <ac:spMkLst>
            <pc:docMk/>
            <pc:sldMk cId="3210358481" sldId="263"/>
            <ac:spMk id="62" creationId="{870B84B3-C4F8-F6AD-0CA7-FD1BB7ED671D}"/>
          </ac:spMkLst>
        </pc:spChg>
        <pc:spChg chg="add del mod">
          <ac:chgData name="Raj Gupta" userId="1c3722f95ea0a226" providerId="LiveId" clId="{3784802B-44E0-4393-A415-8CC3B0FC2F17}" dt="2025-08-01T19:23:01.113" v="205" actId="21"/>
          <ac:spMkLst>
            <pc:docMk/>
            <pc:sldMk cId="3210358481" sldId="263"/>
            <ac:spMk id="63" creationId="{62AC19FA-C320-C8F9-234B-41614AB20A81}"/>
          </ac:spMkLst>
        </pc:spChg>
        <pc:spChg chg="add mod">
          <ac:chgData name="Raj Gupta" userId="1c3722f95ea0a226" providerId="LiveId" clId="{3784802B-44E0-4393-A415-8CC3B0FC2F17}" dt="2025-08-02T11:52:24.483" v="2371" actId="2711"/>
          <ac:spMkLst>
            <pc:docMk/>
            <pc:sldMk cId="3210358481" sldId="263"/>
            <ac:spMk id="64" creationId="{CCC629BF-7B71-E009-49BB-E6614DE4705D}"/>
          </ac:spMkLst>
        </pc:spChg>
        <pc:spChg chg="add del mod">
          <ac:chgData name="Raj Gupta" userId="1c3722f95ea0a226" providerId="LiveId" clId="{3784802B-44E0-4393-A415-8CC3B0FC2F17}" dt="2025-08-01T19:22:57.101" v="204" actId="21"/>
          <ac:spMkLst>
            <pc:docMk/>
            <pc:sldMk cId="3210358481" sldId="263"/>
            <ac:spMk id="65" creationId="{466C41CD-7E5B-58C8-A850-1E7B52F18547}"/>
          </ac:spMkLst>
        </pc:spChg>
        <pc:spChg chg="add mod">
          <ac:chgData name="Raj Gupta" userId="1c3722f95ea0a226" providerId="LiveId" clId="{3784802B-44E0-4393-A415-8CC3B0FC2F17}" dt="2025-08-02T11:52:38.253" v="2372" actId="2711"/>
          <ac:spMkLst>
            <pc:docMk/>
            <pc:sldMk cId="3210358481" sldId="263"/>
            <ac:spMk id="66" creationId="{3F623A34-3044-7652-0AD0-B3EB7BC72449}"/>
          </ac:spMkLst>
        </pc:spChg>
        <pc:spChg chg="del">
          <ac:chgData name="Raj Gupta" userId="1c3722f95ea0a226" providerId="LiveId" clId="{3784802B-44E0-4393-A415-8CC3B0FC2F17}" dt="2025-08-01T19:22:54.220" v="203" actId="21"/>
          <ac:spMkLst>
            <pc:docMk/>
            <pc:sldMk cId="3210358481" sldId="263"/>
            <ac:spMk id="67" creationId="{A36245EF-2A6B-C888-5869-5A7C1A8EE477}"/>
          </ac:spMkLst>
        </pc:spChg>
        <pc:spChg chg="add mod">
          <ac:chgData name="Raj Gupta" userId="1c3722f95ea0a226" providerId="LiveId" clId="{3784802B-44E0-4393-A415-8CC3B0FC2F17}" dt="2025-08-02T11:54:08.038" v="2384" actId="1076"/>
          <ac:spMkLst>
            <pc:docMk/>
            <pc:sldMk cId="3210358481" sldId="263"/>
            <ac:spMk id="68" creationId="{09468043-EFFB-5818-4386-F55B0141C820}"/>
          </ac:spMkLst>
        </pc:spChg>
        <pc:spChg chg="add del mod">
          <ac:chgData name="Raj Gupta" userId="1c3722f95ea0a226" providerId="LiveId" clId="{3784802B-44E0-4393-A415-8CC3B0FC2F17}" dt="2025-08-01T19:22:07.562" v="197" actId="21"/>
          <ac:spMkLst>
            <pc:docMk/>
            <pc:sldMk cId="3210358481" sldId="263"/>
            <ac:spMk id="69" creationId="{9AD9F67C-E946-7FA3-33F5-3312976F7343}"/>
          </ac:spMkLst>
        </pc:spChg>
        <pc:spChg chg="add mod">
          <ac:chgData name="Raj Gupta" userId="1c3722f95ea0a226" providerId="LiveId" clId="{3784802B-44E0-4393-A415-8CC3B0FC2F17}" dt="2025-08-02T12:01:19.348" v="2419" actId="1076"/>
          <ac:spMkLst>
            <pc:docMk/>
            <pc:sldMk cId="3210358481" sldId="263"/>
            <ac:spMk id="70" creationId="{80611AAF-631F-9787-A777-5752A2F08CA4}"/>
          </ac:spMkLst>
        </pc:spChg>
        <pc:spChg chg="del mod">
          <ac:chgData name="Raj Gupta" userId="1c3722f95ea0a226" providerId="LiveId" clId="{3784802B-44E0-4393-A415-8CC3B0FC2F17}" dt="2025-08-01T19:21:02.099" v="191" actId="21"/>
          <ac:spMkLst>
            <pc:docMk/>
            <pc:sldMk cId="3210358481" sldId="263"/>
            <ac:spMk id="71" creationId="{69DFEDC8-36CF-9F0F-547B-D21AA2D34437}"/>
          </ac:spMkLst>
        </pc:spChg>
        <pc:spChg chg="add mod">
          <ac:chgData name="Raj Gupta" userId="1c3722f95ea0a226" providerId="LiveId" clId="{3784802B-44E0-4393-A415-8CC3B0FC2F17}" dt="2025-08-02T12:01:14.121" v="2418" actId="1076"/>
          <ac:spMkLst>
            <pc:docMk/>
            <pc:sldMk cId="3210358481" sldId="263"/>
            <ac:spMk id="72" creationId="{61FF86A6-92DB-0DB6-5709-286AF08F3A7E}"/>
          </ac:spMkLst>
        </pc:spChg>
      </pc:sldChg>
      <pc:sldChg chg="addSp delSp modSp mod">
        <pc:chgData name="Raj Gupta" userId="1c3722f95ea0a226" providerId="LiveId" clId="{3784802B-44E0-4393-A415-8CC3B0FC2F17}" dt="2025-08-02T12:02:24.471" v="2425" actId="1076"/>
        <pc:sldMkLst>
          <pc:docMk/>
          <pc:sldMk cId="3202024527" sldId="265"/>
        </pc:sldMkLst>
        <pc:spChg chg="mod">
          <ac:chgData name="Raj Gupta" userId="1c3722f95ea0a226" providerId="LiveId" clId="{3784802B-44E0-4393-A415-8CC3B0FC2F17}" dt="2025-08-02T08:32:55.337" v="1420" actId="20577"/>
          <ac:spMkLst>
            <pc:docMk/>
            <pc:sldMk cId="3202024527" sldId="265"/>
            <ac:spMk id="2" creationId="{C4FFAF3C-BA60-9181-132C-C36C403AAEA7}"/>
          </ac:spMkLst>
        </pc:spChg>
        <pc:spChg chg="add del mod">
          <ac:chgData name="Raj Gupta" userId="1c3722f95ea0a226" providerId="LiveId" clId="{3784802B-44E0-4393-A415-8CC3B0FC2F17}" dt="2025-08-01T19:38:12.259" v="365"/>
          <ac:spMkLst>
            <pc:docMk/>
            <pc:sldMk cId="3202024527" sldId="265"/>
            <ac:spMk id="3" creationId="{21245855-014B-4152-8971-2A0D7FFFE83D}"/>
          </ac:spMkLst>
        </pc:spChg>
        <pc:spChg chg="add del mod">
          <ac:chgData name="Raj Gupta" userId="1c3722f95ea0a226" providerId="LiveId" clId="{3784802B-44E0-4393-A415-8CC3B0FC2F17}" dt="2025-08-02T08:47:17.165" v="1493" actId="21"/>
          <ac:spMkLst>
            <pc:docMk/>
            <pc:sldMk cId="3202024527" sldId="265"/>
            <ac:spMk id="4" creationId="{C3E9C4D7-F387-1B44-A04F-BEF2F249DA33}"/>
          </ac:spMkLst>
        </pc:spChg>
        <pc:spChg chg="add del mod">
          <ac:chgData name="Raj Gupta" userId="1c3722f95ea0a226" providerId="LiveId" clId="{3784802B-44E0-4393-A415-8CC3B0FC2F17}" dt="2025-08-02T08:32:57.255" v="1422" actId="47"/>
          <ac:spMkLst>
            <pc:docMk/>
            <pc:sldMk cId="3202024527" sldId="265"/>
            <ac:spMk id="6" creationId="{430A3314-EAD8-F4B9-81A2-0AB86D61367A}"/>
          </ac:spMkLst>
        </pc:spChg>
        <pc:spChg chg="add del mod">
          <ac:chgData name="Raj Gupta" userId="1c3722f95ea0a226" providerId="LiveId" clId="{3784802B-44E0-4393-A415-8CC3B0FC2F17}" dt="2025-08-02T08:32:55.966" v="1421" actId="47"/>
          <ac:spMkLst>
            <pc:docMk/>
            <pc:sldMk cId="3202024527" sldId="265"/>
            <ac:spMk id="7" creationId="{64E03F9D-187E-D934-5923-A29C112CFFFD}"/>
          </ac:spMkLst>
        </pc:spChg>
        <pc:spChg chg="add del mod">
          <ac:chgData name="Raj Gupta" userId="1c3722f95ea0a226" providerId="LiveId" clId="{3784802B-44E0-4393-A415-8CC3B0FC2F17}" dt="2025-08-02T08:44:59.694" v="1473" actId="21"/>
          <ac:spMkLst>
            <pc:docMk/>
            <pc:sldMk cId="3202024527" sldId="265"/>
            <ac:spMk id="8" creationId="{6A886962-D69C-6EF6-8BA2-6525AD99910C}"/>
          </ac:spMkLst>
        </pc:spChg>
        <pc:spChg chg="add del mod">
          <ac:chgData name="Raj Gupta" userId="1c3722f95ea0a226" providerId="LiveId" clId="{3784802B-44E0-4393-A415-8CC3B0FC2F17}" dt="2025-08-02T08:44:54.183" v="1471" actId="21"/>
          <ac:spMkLst>
            <pc:docMk/>
            <pc:sldMk cId="3202024527" sldId="265"/>
            <ac:spMk id="9" creationId="{9DE47E9C-03B6-608B-593B-BDA6E5276C68}"/>
          </ac:spMkLst>
        </pc:spChg>
        <pc:spChg chg="add mod">
          <ac:chgData name="Raj Gupta" userId="1c3722f95ea0a226" providerId="LiveId" clId="{3784802B-44E0-4393-A415-8CC3B0FC2F17}" dt="2025-08-02T08:45:05.606" v="1474"/>
          <ac:spMkLst>
            <pc:docMk/>
            <pc:sldMk cId="3202024527" sldId="265"/>
            <ac:spMk id="10" creationId="{6A886962-D69C-6EF6-8BA2-6525AD99910C}"/>
          </ac:spMkLst>
        </pc:spChg>
        <pc:spChg chg="add mod">
          <ac:chgData name="Raj Gupta" userId="1c3722f95ea0a226" providerId="LiveId" clId="{3784802B-44E0-4393-A415-8CC3B0FC2F17}" dt="2025-08-02T08:48:32.861" v="1506" actId="1076"/>
          <ac:spMkLst>
            <pc:docMk/>
            <pc:sldMk cId="3202024527" sldId="265"/>
            <ac:spMk id="11" creationId="{C51FAF6A-16B5-D889-4759-015BCE5FB562}"/>
          </ac:spMkLst>
        </pc:spChg>
        <pc:spChg chg="add del mod">
          <ac:chgData name="Raj Gupta" userId="1c3722f95ea0a226" providerId="LiveId" clId="{3784802B-44E0-4393-A415-8CC3B0FC2F17}" dt="2025-08-02T08:47:50.767" v="1501" actId="21"/>
          <ac:spMkLst>
            <pc:docMk/>
            <pc:sldMk cId="3202024527" sldId="265"/>
            <ac:spMk id="12" creationId="{B7787091-D744-44F1-5316-054DBB6015BB}"/>
          </ac:spMkLst>
        </pc:spChg>
        <pc:spChg chg="add del mod">
          <ac:chgData name="Raj Gupta" userId="1c3722f95ea0a226" providerId="LiveId" clId="{3784802B-44E0-4393-A415-8CC3B0FC2F17}" dt="2025-08-02T12:01:59.322" v="2422" actId="14100"/>
          <ac:spMkLst>
            <pc:docMk/>
            <pc:sldMk cId="3202024527" sldId="265"/>
            <ac:spMk id="13" creationId="{15E7D137-35B2-8293-1029-2D5C8C4BE968}"/>
          </ac:spMkLst>
        </pc:spChg>
        <pc:spChg chg="add del mod">
          <ac:chgData name="Raj Gupta" userId="1c3722f95ea0a226" providerId="LiveId" clId="{3784802B-44E0-4393-A415-8CC3B0FC2F17}" dt="2025-08-02T08:47:47.038" v="1500" actId="21"/>
          <ac:spMkLst>
            <pc:docMk/>
            <pc:sldMk cId="3202024527" sldId="265"/>
            <ac:spMk id="14" creationId="{E98EC18C-A007-EF48-0A58-5F278F800875}"/>
          </ac:spMkLst>
        </pc:spChg>
        <pc:spChg chg="add mod">
          <ac:chgData name="Raj Gupta" userId="1c3722f95ea0a226" providerId="LiveId" clId="{3784802B-44E0-4393-A415-8CC3B0FC2F17}" dt="2025-08-02T08:49:57.731" v="1528" actId="1076"/>
          <ac:spMkLst>
            <pc:docMk/>
            <pc:sldMk cId="3202024527" sldId="265"/>
            <ac:spMk id="15" creationId="{A0BE3177-9575-4E83-1FAD-542FDF1D3A51}"/>
          </ac:spMkLst>
        </pc:spChg>
        <pc:spChg chg="add del mod">
          <ac:chgData name="Raj Gupta" userId="1c3722f95ea0a226" providerId="LiveId" clId="{3784802B-44E0-4393-A415-8CC3B0FC2F17}" dt="2025-08-02T08:47:35.057" v="1498" actId="21"/>
          <ac:spMkLst>
            <pc:docMk/>
            <pc:sldMk cId="3202024527" sldId="265"/>
            <ac:spMk id="16" creationId="{5B0E4F1E-4681-6D0A-F746-2ACD14172B04}"/>
          </ac:spMkLst>
        </pc:spChg>
        <pc:spChg chg="add mod">
          <ac:chgData name="Raj Gupta" userId="1c3722f95ea0a226" providerId="LiveId" clId="{3784802B-44E0-4393-A415-8CC3B0FC2F17}" dt="2025-08-02T08:49:53.327" v="1527" actId="1076"/>
          <ac:spMkLst>
            <pc:docMk/>
            <pc:sldMk cId="3202024527" sldId="265"/>
            <ac:spMk id="17" creationId="{2000AB7E-BFFE-42C6-01F5-BF86C6A93F25}"/>
          </ac:spMkLst>
        </pc:spChg>
        <pc:spChg chg="add del mod">
          <ac:chgData name="Raj Gupta" userId="1c3722f95ea0a226" providerId="LiveId" clId="{3784802B-44E0-4393-A415-8CC3B0FC2F17}" dt="2025-08-02T08:47:25.474" v="1496" actId="21"/>
          <ac:spMkLst>
            <pc:docMk/>
            <pc:sldMk cId="3202024527" sldId="265"/>
            <ac:spMk id="18" creationId="{8B85A3A0-C68F-AEC5-B9FD-B4B476AD706E}"/>
          </ac:spMkLst>
        </pc:spChg>
        <pc:spChg chg="mod">
          <ac:chgData name="Raj Gupta" userId="1c3722f95ea0a226" providerId="LiveId" clId="{3784802B-44E0-4393-A415-8CC3B0FC2F17}" dt="2025-08-02T12:02:24.471" v="2425" actId="1076"/>
          <ac:spMkLst>
            <pc:docMk/>
            <pc:sldMk cId="3202024527" sldId="265"/>
            <ac:spMk id="19" creationId="{84F8516B-33AC-25FD-53F5-36C713821DD8}"/>
          </ac:spMkLst>
        </pc:spChg>
        <pc:spChg chg="add del mod">
          <ac:chgData name="Raj Gupta" userId="1c3722f95ea0a226" providerId="LiveId" clId="{3784802B-44E0-4393-A415-8CC3B0FC2F17}" dt="2025-08-02T08:47:21.728" v="1494" actId="21"/>
          <ac:spMkLst>
            <pc:docMk/>
            <pc:sldMk cId="3202024527" sldId="265"/>
            <ac:spMk id="20" creationId="{C0505121-99D8-210A-FC6E-799F63418CB0}"/>
          </ac:spMkLst>
        </pc:spChg>
        <pc:spChg chg="add mod">
          <ac:chgData name="Raj Gupta" userId="1c3722f95ea0a226" providerId="LiveId" clId="{3784802B-44E0-4393-A415-8CC3B0FC2F17}" dt="2025-08-02T12:02:12.740" v="2424" actId="1076"/>
          <ac:spMkLst>
            <pc:docMk/>
            <pc:sldMk cId="3202024527" sldId="265"/>
            <ac:spMk id="21" creationId="{55FBBF31-9727-561D-7FCC-71248C136444}"/>
          </ac:spMkLst>
        </pc:spChg>
      </pc:sldChg>
      <pc:sldChg chg="modSp mod">
        <pc:chgData name="Raj Gupta" userId="1c3722f95ea0a226" providerId="LiveId" clId="{3784802B-44E0-4393-A415-8CC3B0FC2F17}" dt="2025-08-02T09:49:57.340" v="1580" actId="12"/>
        <pc:sldMkLst>
          <pc:docMk/>
          <pc:sldMk cId="4154508776" sldId="266"/>
        </pc:sldMkLst>
        <pc:spChg chg="mod">
          <ac:chgData name="Raj Gupta" userId="1c3722f95ea0a226" providerId="LiveId" clId="{3784802B-44E0-4393-A415-8CC3B0FC2F17}" dt="2025-08-02T09:49:57.340" v="1580" actId="12"/>
          <ac:spMkLst>
            <pc:docMk/>
            <pc:sldMk cId="4154508776" sldId="266"/>
            <ac:spMk id="2" creationId="{F7F0871F-2198-9E37-C96F-3611AA199B60}"/>
          </ac:spMkLst>
        </pc:spChg>
      </pc:sldChg>
      <pc:sldChg chg="addSp delSp modSp mod">
        <pc:chgData name="Raj Gupta" userId="1c3722f95ea0a226" providerId="LiveId" clId="{3784802B-44E0-4393-A415-8CC3B0FC2F17}" dt="2025-08-02T11:39:31.158" v="2277" actId="1076"/>
        <pc:sldMkLst>
          <pc:docMk/>
          <pc:sldMk cId="1483293388" sldId="267"/>
        </pc:sldMkLst>
        <pc:spChg chg="del mod">
          <ac:chgData name="Raj Gupta" userId="1c3722f95ea0a226" providerId="LiveId" clId="{3784802B-44E0-4393-A415-8CC3B0FC2F17}" dt="2025-08-02T11:38:59.375" v="2266"/>
          <ac:spMkLst>
            <pc:docMk/>
            <pc:sldMk cId="1483293388" sldId="267"/>
            <ac:spMk id="2" creationId="{D3304455-6802-6CA9-8475-2F6DD1B8D409}"/>
          </ac:spMkLst>
        </pc:spChg>
        <pc:picChg chg="add mod">
          <ac:chgData name="Raj Gupta" userId="1c3722f95ea0a226" providerId="LiveId" clId="{3784802B-44E0-4393-A415-8CC3B0FC2F17}" dt="2025-08-02T11:39:31.158" v="2277" actId="1076"/>
          <ac:picMkLst>
            <pc:docMk/>
            <pc:sldMk cId="1483293388" sldId="267"/>
            <ac:picMk id="4" creationId="{5CF51A8B-0B23-D399-27C1-224EBDBB3457}"/>
          </ac:picMkLst>
        </pc:picChg>
      </pc:sldChg>
      <pc:sldChg chg="addSp delSp modSp mod">
        <pc:chgData name="Raj Gupta" userId="1c3722f95ea0a226" providerId="LiveId" clId="{3784802B-44E0-4393-A415-8CC3B0FC2F17}" dt="2025-08-02T09:53:45.707" v="1875"/>
        <pc:sldMkLst>
          <pc:docMk/>
          <pc:sldMk cId="3183315129" sldId="268"/>
        </pc:sldMkLst>
        <pc:spChg chg="mod">
          <ac:chgData name="Raj Gupta" userId="1c3722f95ea0a226" providerId="LiveId" clId="{3784802B-44E0-4393-A415-8CC3B0FC2F17}" dt="2025-08-02T09:53:45.707" v="1875"/>
          <ac:spMkLst>
            <pc:docMk/>
            <pc:sldMk cId="3183315129" sldId="268"/>
            <ac:spMk id="2" creationId="{005E46AB-32C4-4B57-A2B1-50738A64BE1B}"/>
          </ac:spMkLst>
        </pc:spChg>
        <pc:spChg chg="add del mod">
          <ac:chgData name="Raj Gupta" userId="1c3722f95ea0a226" providerId="LiveId" clId="{3784802B-44E0-4393-A415-8CC3B0FC2F17}" dt="2025-08-02T09:53:02.915" v="1874" actId="21"/>
          <ac:spMkLst>
            <pc:docMk/>
            <pc:sldMk cId="3183315129" sldId="268"/>
            <ac:spMk id="3" creationId="{7AF9361E-D698-13A0-15ED-54D673BBEF7F}"/>
          </ac:spMkLst>
        </pc:spChg>
      </pc:sldChg>
      <pc:sldChg chg="modSp mod">
        <pc:chgData name="Raj Gupta" userId="1c3722f95ea0a226" providerId="LiveId" clId="{3784802B-44E0-4393-A415-8CC3B0FC2F17}" dt="2025-08-02T10:22:07.363" v="2081" actId="1076"/>
        <pc:sldMkLst>
          <pc:docMk/>
          <pc:sldMk cId="728950222" sldId="269"/>
        </pc:sldMkLst>
        <pc:spChg chg="mod">
          <ac:chgData name="Raj Gupta" userId="1c3722f95ea0a226" providerId="LiveId" clId="{3784802B-44E0-4393-A415-8CC3B0FC2F17}" dt="2025-08-02T10:22:07.363" v="2081" actId="1076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Raj Gupta" userId="1c3722f95ea0a226" providerId="LiveId" clId="{3784802B-44E0-4393-A415-8CC3B0FC2F17}" dt="2025-08-02T11:55:16.549" v="2416" actId="20577"/>
        <pc:sldMkLst>
          <pc:docMk/>
          <pc:sldMk cId="2900153716" sldId="2146847054"/>
        </pc:sldMkLst>
        <pc:spChg chg="mod">
          <ac:chgData name="Raj Gupta" userId="1c3722f95ea0a226" providerId="LiveId" clId="{3784802B-44E0-4393-A415-8CC3B0FC2F17}" dt="2025-08-02T11:55:16.549" v="2416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 ord">
        <pc:chgData name="Raj Gupta" userId="1c3722f95ea0a226" providerId="LiveId" clId="{3784802B-44E0-4393-A415-8CC3B0FC2F17}" dt="2025-08-02T11:49:01.193" v="2348" actId="2711"/>
        <pc:sldMkLst>
          <pc:docMk/>
          <pc:sldMk cId="614882681" sldId="2146847055"/>
        </pc:sldMkLst>
        <pc:spChg chg="mod">
          <ac:chgData name="Raj Gupta" userId="1c3722f95ea0a226" providerId="LiveId" clId="{3784802B-44E0-4393-A415-8CC3B0FC2F17}" dt="2025-08-02T11:49:01.193" v="2348" actId="2711"/>
          <ac:spMkLst>
            <pc:docMk/>
            <pc:sldMk cId="614882681" sldId="2146847055"/>
            <ac:spMk id="3" creationId="{A6638FD1-D00E-E75B-705C-564F06D93D7B}"/>
          </ac:spMkLst>
        </pc:spChg>
        <pc:spChg chg="mod">
          <ac:chgData name="Raj Gupta" userId="1c3722f95ea0a226" providerId="LiveId" clId="{3784802B-44E0-4393-A415-8CC3B0FC2F17}" dt="2025-08-02T11:48:47.820" v="2347" actId="1076"/>
          <ac:spMkLst>
            <pc:docMk/>
            <pc:sldMk cId="614882681" sldId="2146847055"/>
            <ac:spMk id="5" creationId="{3F968F13-9AC4-7120-7ACD-9F752C767D5D}"/>
          </ac:spMkLst>
        </pc:spChg>
      </pc:sldChg>
      <pc:sldChg chg="addSp delSp modSp mod setBg setClrOvrMap">
        <pc:chgData name="Raj Gupta" userId="1c3722f95ea0a226" providerId="LiveId" clId="{3784802B-44E0-4393-A415-8CC3B0FC2F17}" dt="2025-08-02T11:07:19.434" v="2199" actId="14100"/>
        <pc:sldMkLst>
          <pc:docMk/>
          <pc:sldMk cId="384733178" sldId="2146847059"/>
        </pc:sldMkLst>
        <pc:spChg chg="mod ord">
          <ac:chgData name="Raj Gupta" userId="1c3722f95ea0a226" providerId="LiveId" clId="{3784802B-44E0-4393-A415-8CC3B0FC2F17}" dt="2025-08-02T11:02:12.445" v="2111" actId="26606"/>
          <ac:spMkLst>
            <pc:docMk/>
            <pc:sldMk cId="384733178" sldId="2146847059"/>
            <ac:spMk id="2" creationId="{3A492E52-0C9E-7CCC-47E8-5C4711AD23FE}"/>
          </ac:spMkLst>
        </pc:spChg>
        <pc:spChg chg="del mod">
          <ac:chgData name="Raj Gupta" userId="1c3722f95ea0a226" providerId="LiveId" clId="{3784802B-44E0-4393-A415-8CC3B0FC2F17}" dt="2025-08-02T11:01:43.146" v="2083" actId="931"/>
          <ac:spMkLst>
            <pc:docMk/>
            <pc:sldMk cId="384733178" sldId="2146847059"/>
            <ac:spMk id="3" creationId="{177D9613-6E93-8A63-8EC7-750760D77FD8}"/>
          </ac:spMkLst>
        </pc:spChg>
        <pc:spChg chg="add del">
          <ac:chgData name="Raj Gupta" userId="1c3722f95ea0a226" providerId="LiveId" clId="{3784802B-44E0-4393-A415-8CC3B0FC2F17}" dt="2025-08-02T11:01:51.544" v="2087" actId="26606"/>
          <ac:spMkLst>
            <pc:docMk/>
            <pc:sldMk cId="384733178" sldId="2146847059"/>
            <ac:spMk id="9" creationId="{6A069131-BC51-00D5-5D67-305E735DC3A5}"/>
          </ac:spMkLst>
        </pc:spChg>
        <pc:spChg chg="add del">
          <ac:chgData name="Raj Gupta" userId="1c3722f95ea0a226" providerId="LiveId" clId="{3784802B-44E0-4393-A415-8CC3B0FC2F17}" dt="2025-08-02T11:02:12.445" v="2111" actId="26606"/>
          <ac:spMkLst>
            <pc:docMk/>
            <pc:sldMk cId="384733178" sldId="2146847059"/>
            <ac:spMk id="10" creationId="{E6C8E6EB-4C59-429B-97E4-72A058CFC4FB}"/>
          </ac:spMkLst>
        </pc:spChg>
        <pc:spChg chg="add del">
          <ac:chgData name="Raj Gupta" userId="1c3722f95ea0a226" providerId="LiveId" clId="{3784802B-44E0-4393-A415-8CC3B0FC2F17}" dt="2025-08-02T11:01:51.544" v="2087" actId="26606"/>
          <ac:spMkLst>
            <pc:docMk/>
            <pc:sldMk cId="384733178" sldId="2146847059"/>
            <ac:spMk id="12" creationId="{E9751CB9-7B25-4EB8-9A6F-82F822549F12}"/>
          </ac:spMkLst>
        </pc:spChg>
        <pc:spChg chg="add del">
          <ac:chgData name="Raj Gupta" userId="1c3722f95ea0a226" providerId="LiveId" clId="{3784802B-44E0-4393-A415-8CC3B0FC2F17}" dt="2025-08-02T11:01:51.544" v="2087" actId="26606"/>
          <ac:spMkLst>
            <pc:docMk/>
            <pc:sldMk cId="384733178" sldId="2146847059"/>
            <ac:spMk id="14" creationId="{E1317383-CF3B-4B02-9512-BECBEF6362A4}"/>
          </ac:spMkLst>
        </pc:spChg>
        <pc:spChg chg="add del">
          <ac:chgData name="Raj Gupta" userId="1c3722f95ea0a226" providerId="LiveId" clId="{3784802B-44E0-4393-A415-8CC3B0FC2F17}" dt="2025-08-02T11:01:51.544" v="2087" actId="26606"/>
          <ac:spMkLst>
            <pc:docMk/>
            <pc:sldMk cId="384733178" sldId="2146847059"/>
            <ac:spMk id="16" creationId="{B1D4C7A0-6DF2-4F2D-A45D-F111582974C7}"/>
          </ac:spMkLst>
        </pc:spChg>
        <pc:spChg chg="add del">
          <ac:chgData name="Raj Gupta" userId="1c3722f95ea0a226" providerId="LiveId" clId="{3784802B-44E0-4393-A415-8CC3B0FC2F17}" dt="2025-08-02T11:01:51.544" v="2087" actId="26606"/>
          <ac:spMkLst>
            <pc:docMk/>
            <pc:sldMk cId="384733178" sldId="2146847059"/>
            <ac:spMk id="18" creationId="{DBF3943D-BCB6-4B31-809D-A005686483B4}"/>
          </ac:spMkLst>
        </pc:spChg>
        <pc:spChg chg="add del">
          <ac:chgData name="Raj Gupta" userId="1c3722f95ea0a226" providerId="LiveId" clId="{3784802B-44E0-4393-A415-8CC3B0FC2F17}" dt="2025-08-02T11:01:51.544" v="2087" actId="26606"/>
          <ac:spMkLst>
            <pc:docMk/>
            <pc:sldMk cId="384733178" sldId="2146847059"/>
            <ac:spMk id="20" creationId="{39373A6F-2E1F-4613-8E1D-D68057D29F31}"/>
          </ac:spMkLst>
        </pc:spChg>
        <pc:spChg chg="add del">
          <ac:chgData name="Raj Gupta" userId="1c3722f95ea0a226" providerId="LiveId" clId="{3784802B-44E0-4393-A415-8CC3B0FC2F17}" dt="2025-08-02T11:02:12.445" v="2111" actId="26606"/>
          <ac:spMkLst>
            <pc:docMk/>
            <pc:sldMk cId="384733178" sldId="2146847059"/>
            <ac:spMk id="22" creationId="{B5B90362-AFCC-46A9-B41C-A257A8C5B314}"/>
          </ac:spMkLst>
        </pc:spChg>
        <pc:spChg chg="add del">
          <ac:chgData name="Raj Gupta" userId="1c3722f95ea0a226" providerId="LiveId" clId="{3784802B-44E0-4393-A415-8CC3B0FC2F17}" dt="2025-08-02T11:02:12.445" v="2111" actId="26606"/>
          <ac:spMkLst>
            <pc:docMk/>
            <pc:sldMk cId="384733178" sldId="2146847059"/>
            <ac:spMk id="23" creationId="{F71EF7F1-38BA-471D-8CD4-2A9AE8E35527}"/>
          </ac:spMkLst>
        </pc:spChg>
        <pc:spChg chg="add del">
          <ac:chgData name="Raj Gupta" userId="1c3722f95ea0a226" providerId="LiveId" clId="{3784802B-44E0-4393-A415-8CC3B0FC2F17}" dt="2025-08-02T11:02:12.445" v="2111" actId="26606"/>
          <ac:spMkLst>
            <pc:docMk/>
            <pc:sldMk cId="384733178" sldId="2146847059"/>
            <ac:spMk id="24" creationId="{C0524398-BFB4-4C4A-8317-83B8729F9B26}"/>
          </ac:spMkLst>
        </pc:spChg>
        <pc:spChg chg="add del">
          <ac:chgData name="Raj Gupta" userId="1c3722f95ea0a226" providerId="LiveId" clId="{3784802B-44E0-4393-A415-8CC3B0FC2F17}" dt="2025-08-02T11:02:12.445" v="2111" actId="26606"/>
          <ac:spMkLst>
            <pc:docMk/>
            <pc:sldMk cId="384733178" sldId="2146847059"/>
            <ac:spMk id="25" creationId="{007891EC-4501-44ED-A8C8-B11B6DB767AB}"/>
          </ac:spMkLst>
        </pc:spChg>
        <pc:picChg chg="add mod modCrop">
          <ac:chgData name="Raj Gupta" userId="1c3722f95ea0a226" providerId="LiveId" clId="{3784802B-44E0-4393-A415-8CC3B0FC2F17}" dt="2025-08-02T11:07:19.434" v="2199" actId="14100"/>
          <ac:picMkLst>
            <pc:docMk/>
            <pc:sldMk cId="384733178" sldId="2146847059"/>
            <ac:picMk id="5" creationId="{0BC62CBD-4E53-493E-5570-E4282EC5BB0F}"/>
          </ac:picMkLst>
        </pc:picChg>
        <pc:cxnChg chg="add del">
          <ac:chgData name="Raj Gupta" userId="1c3722f95ea0a226" providerId="LiveId" clId="{3784802B-44E0-4393-A415-8CC3B0FC2F17}" dt="2025-08-02T11:02:12.445" v="2111" actId="26606"/>
          <ac:cxnSpMkLst>
            <pc:docMk/>
            <pc:sldMk cId="384733178" sldId="2146847059"/>
            <ac:cxnSpMk id="26" creationId="{34E5597F-CE67-4085-9548-E6A8036DA3BB}"/>
          </ac:cxnSpMkLst>
        </pc:cxnChg>
      </pc:sldChg>
      <pc:sldChg chg="addSp delSp modSp mod">
        <pc:chgData name="Raj Gupta" userId="1c3722f95ea0a226" providerId="LiveId" clId="{3784802B-44E0-4393-A415-8CC3B0FC2F17}" dt="2025-08-02T11:05:37.799" v="2191" actId="1076"/>
        <pc:sldMkLst>
          <pc:docMk/>
          <pc:sldMk cId="4128710330" sldId="2146847060"/>
        </pc:sldMkLst>
        <pc:spChg chg="del mod">
          <ac:chgData name="Raj Gupta" userId="1c3722f95ea0a226" providerId="LiveId" clId="{3784802B-44E0-4393-A415-8CC3B0FC2F17}" dt="2025-08-02T11:04:14.813" v="2178" actId="931"/>
          <ac:spMkLst>
            <pc:docMk/>
            <pc:sldMk cId="4128710330" sldId="2146847060"/>
            <ac:spMk id="3" creationId="{177D9613-6E93-8A63-8EC7-750760D77FD8}"/>
          </ac:spMkLst>
        </pc:spChg>
        <pc:picChg chg="add mod modCrop">
          <ac:chgData name="Raj Gupta" userId="1c3722f95ea0a226" providerId="LiveId" clId="{3784802B-44E0-4393-A415-8CC3B0FC2F17}" dt="2025-08-02T11:05:37.799" v="2191" actId="1076"/>
          <ac:picMkLst>
            <pc:docMk/>
            <pc:sldMk cId="4128710330" sldId="2146847060"/>
            <ac:picMk id="5" creationId="{13A250DA-6306-77DF-27C7-BD9E47077297}"/>
          </ac:picMkLst>
        </pc:picChg>
      </pc:sldChg>
      <pc:sldChg chg="addSp delSp modSp mod">
        <pc:chgData name="Raj Gupta" userId="1c3722f95ea0a226" providerId="LiveId" clId="{3784802B-44E0-4393-A415-8CC3B0FC2F17}" dt="2025-08-02T11:08:40.809" v="2251" actId="1076"/>
        <pc:sldMkLst>
          <pc:docMk/>
          <pc:sldMk cId="2171852726" sldId="2146847061"/>
        </pc:sldMkLst>
        <pc:spChg chg="del mod">
          <ac:chgData name="Raj Gupta" userId="1c3722f95ea0a226" providerId="LiveId" clId="{3784802B-44E0-4393-A415-8CC3B0FC2F17}" dt="2025-08-02T11:07:44.517" v="2241" actId="931"/>
          <ac:spMkLst>
            <pc:docMk/>
            <pc:sldMk cId="2171852726" sldId="2146847061"/>
            <ac:spMk id="3" creationId="{177D9613-6E93-8A63-8EC7-750760D77FD8}"/>
          </ac:spMkLst>
        </pc:spChg>
        <pc:picChg chg="add mod modCrop">
          <ac:chgData name="Raj Gupta" userId="1c3722f95ea0a226" providerId="LiveId" clId="{3784802B-44E0-4393-A415-8CC3B0FC2F17}" dt="2025-08-02T11:08:40.809" v="2251" actId="1076"/>
          <ac:picMkLst>
            <pc:docMk/>
            <pc:sldMk cId="2171852726" sldId="2146847061"/>
            <ac:picMk id="5" creationId="{7D8BD533-5441-3CE7-AA6B-3EA7552659E7}"/>
          </ac:picMkLst>
        </pc:picChg>
      </pc:sldChg>
      <pc:sldChg chg="addSp delSp modSp add mod">
        <pc:chgData name="Raj Gupta" userId="1c3722f95ea0a226" providerId="LiveId" clId="{3784802B-44E0-4393-A415-8CC3B0FC2F17}" dt="2025-08-02T11:41:38.519" v="2288" actId="1076"/>
        <pc:sldMkLst>
          <pc:docMk/>
          <pc:sldMk cId="1792306266" sldId="2146847062"/>
        </pc:sldMkLst>
        <pc:spChg chg="del mod">
          <ac:chgData name="Raj Gupta" userId="1c3722f95ea0a226" providerId="LiveId" clId="{3784802B-44E0-4393-A415-8CC3B0FC2F17}" dt="2025-08-02T11:39:49.601" v="2279"/>
          <ac:spMkLst>
            <pc:docMk/>
            <pc:sldMk cId="1792306266" sldId="2146847062"/>
            <ac:spMk id="2" creationId="{B7FED336-44FA-1B2B-E09C-7EBE94F441AF}"/>
          </ac:spMkLst>
        </pc:spChg>
        <pc:picChg chg="add mod">
          <ac:chgData name="Raj Gupta" userId="1c3722f95ea0a226" providerId="LiveId" clId="{3784802B-44E0-4393-A415-8CC3B0FC2F17}" dt="2025-08-02T11:41:38.519" v="2288" actId="1076"/>
          <ac:picMkLst>
            <pc:docMk/>
            <pc:sldMk cId="1792306266" sldId="2146847062"/>
            <ac:picMk id="4" creationId="{1DD549A0-462D-3941-CBC2-F79608040979}"/>
          </ac:picMkLst>
        </pc:picChg>
      </pc:sldChg>
      <pc:sldChg chg="addSp delSp modSp add mod">
        <pc:chgData name="Raj Gupta" userId="1c3722f95ea0a226" providerId="LiveId" clId="{3784802B-44E0-4393-A415-8CC3B0FC2F17}" dt="2025-08-02T11:44:03.069" v="2316" actId="14100"/>
        <pc:sldMkLst>
          <pc:docMk/>
          <pc:sldMk cId="2500343625" sldId="2146847063"/>
        </pc:sldMkLst>
        <pc:spChg chg="del mod">
          <ac:chgData name="Raj Gupta" userId="1c3722f95ea0a226" providerId="LiveId" clId="{3784802B-44E0-4393-A415-8CC3B0FC2F17}" dt="2025-08-02T11:42:14.418" v="2292"/>
          <ac:spMkLst>
            <pc:docMk/>
            <pc:sldMk cId="2500343625" sldId="2146847063"/>
            <ac:spMk id="2" creationId="{0EA10F88-714C-95F1-D26F-EC0A1CD2F8C2}"/>
          </ac:spMkLst>
        </pc:spChg>
        <pc:picChg chg="add mod">
          <ac:chgData name="Raj Gupta" userId="1c3722f95ea0a226" providerId="LiveId" clId="{3784802B-44E0-4393-A415-8CC3B0FC2F17}" dt="2025-08-02T11:43:57.825" v="2315" actId="14100"/>
          <ac:picMkLst>
            <pc:docMk/>
            <pc:sldMk cId="2500343625" sldId="2146847063"/>
            <ac:picMk id="4" creationId="{280834A8-81E6-D383-E20E-B9E444EDDFA9}"/>
          </ac:picMkLst>
        </pc:picChg>
        <pc:picChg chg="add mod modCrop">
          <ac:chgData name="Raj Gupta" userId="1c3722f95ea0a226" providerId="LiveId" clId="{3784802B-44E0-4393-A415-8CC3B0FC2F17}" dt="2025-08-02T11:44:03.069" v="2316" actId="14100"/>
          <ac:picMkLst>
            <pc:docMk/>
            <pc:sldMk cId="2500343625" sldId="2146847063"/>
            <ac:picMk id="7" creationId="{D866A5ED-3F69-4C82-0BBF-462D3067890B}"/>
          </ac:picMkLst>
        </pc:picChg>
      </pc:sldChg>
      <pc:sldChg chg="addSp delSp modSp add mod ord">
        <pc:chgData name="Raj Gupta" userId="1c3722f95ea0a226" providerId="LiveId" clId="{3784802B-44E0-4393-A415-8CC3B0FC2F17}" dt="2025-08-02T11:38:25.106" v="2264"/>
        <pc:sldMkLst>
          <pc:docMk/>
          <pc:sldMk cId="3747457828" sldId="2146847064"/>
        </pc:sldMkLst>
        <pc:spChg chg="del mod">
          <ac:chgData name="Raj Gupta" userId="1c3722f95ea0a226" providerId="LiveId" clId="{3784802B-44E0-4393-A415-8CC3B0FC2F17}" dt="2025-08-02T11:37:53.949" v="2256"/>
          <ac:spMkLst>
            <pc:docMk/>
            <pc:sldMk cId="3747457828" sldId="2146847064"/>
            <ac:spMk id="2" creationId="{8DF5382F-92E3-585F-D08C-B00CFE393605}"/>
          </ac:spMkLst>
        </pc:spChg>
        <pc:picChg chg="add mod">
          <ac:chgData name="Raj Gupta" userId="1c3722f95ea0a226" providerId="LiveId" clId="{3784802B-44E0-4393-A415-8CC3B0FC2F17}" dt="2025-08-02T11:38:16.227" v="2262" actId="1076"/>
          <ac:picMkLst>
            <pc:docMk/>
            <pc:sldMk cId="3747457828" sldId="2146847064"/>
            <ac:picMk id="4" creationId="{0FE71254-00D9-6B0C-3392-7B1C4AA912B3}"/>
          </ac:picMkLst>
        </pc:picChg>
      </pc:sldChg>
      <pc:sldChg chg="addSp delSp modSp add mod">
        <pc:chgData name="Raj Gupta" userId="1c3722f95ea0a226" providerId="LiveId" clId="{3784802B-44E0-4393-A415-8CC3B0FC2F17}" dt="2025-08-02T11:45:18.058" v="2331" actId="1076"/>
        <pc:sldMkLst>
          <pc:docMk/>
          <pc:sldMk cId="532220190" sldId="2146847065"/>
        </pc:sldMkLst>
        <pc:spChg chg="del mod">
          <ac:chgData name="Raj Gupta" userId="1c3722f95ea0a226" providerId="LiveId" clId="{3784802B-44E0-4393-A415-8CC3B0FC2F17}" dt="2025-08-02T11:44:24.638" v="2318"/>
          <ac:spMkLst>
            <pc:docMk/>
            <pc:sldMk cId="532220190" sldId="2146847065"/>
            <ac:spMk id="2" creationId="{9AB73433-2D3C-8FF9-CFE7-21BC54CAABE3}"/>
          </ac:spMkLst>
        </pc:spChg>
        <pc:picChg chg="add mod">
          <ac:chgData name="Raj Gupta" userId="1c3722f95ea0a226" providerId="LiveId" clId="{3784802B-44E0-4393-A415-8CC3B0FC2F17}" dt="2025-08-02T11:45:18.058" v="2331" actId="1076"/>
          <ac:picMkLst>
            <pc:docMk/>
            <pc:sldMk cId="532220190" sldId="2146847065"/>
            <ac:picMk id="4" creationId="{02A7DE71-1070-27BF-5A1F-58E8B5B8890B}"/>
          </ac:picMkLst>
        </pc:picChg>
      </pc:sldChg>
      <pc:sldChg chg="addSp delSp modSp add mod">
        <pc:chgData name="Raj Gupta" userId="1c3722f95ea0a226" providerId="LiveId" clId="{3784802B-44E0-4393-A415-8CC3B0FC2F17}" dt="2025-08-02T11:46:07.889" v="2341" actId="14100"/>
        <pc:sldMkLst>
          <pc:docMk/>
          <pc:sldMk cId="1899314380" sldId="2146847066"/>
        </pc:sldMkLst>
        <pc:spChg chg="del mod">
          <ac:chgData name="Raj Gupta" userId="1c3722f95ea0a226" providerId="LiveId" clId="{3784802B-44E0-4393-A415-8CC3B0FC2F17}" dt="2025-08-02T11:44:44.949" v="2321"/>
          <ac:spMkLst>
            <pc:docMk/>
            <pc:sldMk cId="1899314380" sldId="2146847066"/>
            <ac:spMk id="2" creationId="{6660B6EA-5B62-9126-3C24-3CF106E85793}"/>
          </ac:spMkLst>
        </pc:spChg>
        <pc:picChg chg="add mod">
          <ac:chgData name="Raj Gupta" userId="1c3722f95ea0a226" providerId="LiveId" clId="{3784802B-44E0-4393-A415-8CC3B0FC2F17}" dt="2025-08-02T11:46:07.889" v="2341" actId="14100"/>
          <ac:picMkLst>
            <pc:docMk/>
            <pc:sldMk cId="1899314380" sldId="2146847066"/>
            <ac:picMk id="4" creationId="{24906AB7-CAAF-E6B4-6175-999B0422DD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1542" y="1563749"/>
            <a:ext cx="9144000" cy="1334407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Intelligent Classification of Rural Infrastructure Projects USING MACHINE </a:t>
            </a:r>
            <a:r>
              <a:rPr lang="en-IN" sz="3200" dirty="0"/>
              <a:t>LEARNING </a:t>
            </a:r>
            <a:endParaRPr lang="en-US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759017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3567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RAJ GUPTA-AMITY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UNIVERSITY CHHATTISGARH-CSE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9364A-5034-589E-C12F-49DFE434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49F285-8ABE-6CEF-9E9C-3D021362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0834A8-81E6-D383-E20E-B9E444EDD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113456"/>
            <a:ext cx="9526370" cy="3023082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66A5ED-3F69-4C82-0BBF-462D306789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629"/>
          <a:stretch>
            <a:fillRect/>
          </a:stretch>
        </p:blipFill>
        <p:spPr>
          <a:xfrm>
            <a:off x="581192" y="4313862"/>
            <a:ext cx="9526369" cy="244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4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EEE9-E5E4-5F14-84AE-E9A81383B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2154FA-C902-A711-8442-684DC310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A7DE71-1070-27BF-5A1F-58E8B5B88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26" y="1140542"/>
            <a:ext cx="11091617" cy="5289753"/>
          </a:xfrm>
        </p:spPr>
      </p:pic>
    </p:spTree>
    <p:extLst>
      <p:ext uri="{BB962C8B-B14F-4D97-AF65-F5344CB8AC3E}">
        <p14:creationId xmlns:p14="http://schemas.microsoft.com/office/powerpoint/2010/main" val="532220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D889D-C2E5-4A3D-0B78-30FD33BC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9A9DBE-84F6-2634-FD83-D53EBBFF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906AB7-CAAF-E6B4-6175-999B0422D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649" y="1163626"/>
            <a:ext cx="11491731" cy="5185349"/>
          </a:xfrm>
        </p:spPr>
      </p:pic>
    </p:spTree>
    <p:extLst>
      <p:ext uri="{BB962C8B-B14F-4D97-AF65-F5344CB8AC3E}">
        <p14:creationId xmlns:p14="http://schemas.microsoft.com/office/powerpoint/2010/main" val="1899314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Successfully developed a cloud-based ML system for classifying rural infrastructure projects into PMGSY schemes.</a:t>
            </a:r>
          </a:p>
          <a:p>
            <a:pPr marL="305435" indent="-305435"/>
            <a:endParaRPr lang="en-US" sz="2000" dirty="0"/>
          </a:p>
          <a:p>
            <a:pPr marL="305435" indent="-305435"/>
            <a:r>
              <a:rPr lang="en-US" sz="2000" dirty="0"/>
              <a:t>Leveraged IBM Watsonx AI Studio for model building, training, and deployment.</a:t>
            </a:r>
          </a:p>
          <a:p>
            <a:pPr marL="305435" indent="-305435"/>
            <a:endParaRPr lang="en-US" sz="2000" dirty="0"/>
          </a:p>
          <a:p>
            <a:pPr marL="305435" indent="-305435"/>
            <a:r>
              <a:rPr lang="en-US" sz="2000" dirty="0"/>
              <a:t>Automated project classification reduces manual effort and human errors, enabling efficient monitoring and transparent budgeting.</a:t>
            </a:r>
          </a:p>
          <a:p>
            <a:pPr marL="305435" indent="-305435"/>
            <a:endParaRPr lang="en-US" sz="2000" dirty="0"/>
          </a:p>
          <a:p>
            <a:pPr marL="305435" indent="-305435"/>
            <a:r>
              <a:rPr lang="en-US" sz="2000" dirty="0"/>
              <a:t>The Watsonx Runtime API allows real-time integration with external applications for on-demand predictions.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47019"/>
            <a:ext cx="11029615" cy="488397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b="1" dirty="0">
              <a:cs typeface="Aharoni" panose="02010803020104030203" pitchFamily="2" charset="-79"/>
            </a:endParaRPr>
          </a:p>
          <a:p>
            <a:pPr marL="305435" indent="-305435"/>
            <a:r>
              <a:rPr lang="en-US" sz="1200" b="1" dirty="0">
                <a:cs typeface="Aharoni" panose="02010803020104030203" pitchFamily="2" charset="-79"/>
              </a:rPr>
              <a:t>Integration with Government Databases</a:t>
            </a:r>
          </a:p>
          <a:p>
            <a:pPr marL="305435" indent="-305435"/>
            <a:endParaRPr lang="en-US" sz="1200" b="1" dirty="0"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>
                <a:cs typeface="Aharoni" panose="02010803020104030203" pitchFamily="2" charset="-79"/>
              </a:rPr>
              <a:t>Connect with live PMGSY &amp; rural infrastructure portals for real-time classification.</a:t>
            </a:r>
          </a:p>
          <a:p>
            <a:pPr marL="305435" indent="-305435"/>
            <a:endParaRPr lang="en-US" sz="1200" b="1" dirty="0">
              <a:cs typeface="Aharoni" panose="02010803020104030203" pitchFamily="2" charset="-79"/>
            </a:endParaRPr>
          </a:p>
          <a:p>
            <a:pPr marL="305435" indent="-305435"/>
            <a:r>
              <a:rPr lang="en-US" sz="1200" b="1" dirty="0">
                <a:cs typeface="Aharoni" panose="02010803020104030203" pitchFamily="2" charset="-79"/>
              </a:rPr>
              <a:t>Interactive Dashboard</a:t>
            </a:r>
          </a:p>
          <a:p>
            <a:pPr marL="305435" indent="-305435"/>
            <a:endParaRPr lang="en-US" sz="1200" b="1" dirty="0"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>
                <a:cs typeface="Aharoni" panose="02010803020104030203" pitchFamily="2" charset="-79"/>
              </a:rPr>
              <a:t>Build a Streamlit / Flask dashboard hosted on IBM Cloud for visual analytics and instant scheme prediction.</a:t>
            </a:r>
          </a:p>
          <a:p>
            <a:pPr marL="305435" indent="-305435"/>
            <a:endParaRPr lang="en-US" sz="1200" b="1" dirty="0">
              <a:cs typeface="Aharoni" panose="02010803020104030203" pitchFamily="2" charset="-79"/>
            </a:endParaRPr>
          </a:p>
          <a:p>
            <a:pPr marL="305435" indent="-305435"/>
            <a:r>
              <a:rPr lang="en-US" sz="1200" b="1" dirty="0">
                <a:cs typeface="Aharoni" panose="02010803020104030203" pitchFamily="2" charset="-79"/>
              </a:rPr>
              <a:t>Multi-Scheme Expansion</a:t>
            </a:r>
          </a:p>
          <a:p>
            <a:pPr marL="305435" indent="-305435"/>
            <a:endParaRPr lang="en-US" sz="1200" b="1" dirty="0"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>
                <a:cs typeface="Aharoni" panose="02010803020104030203" pitchFamily="2" charset="-79"/>
              </a:rPr>
              <a:t>Extend classification to other rural development schemes (e.g., PMAY, MGNREGA).</a:t>
            </a:r>
          </a:p>
          <a:p>
            <a:pPr marL="305435" indent="-305435"/>
            <a:endParaRPr lang="en-US" sz="1200" b="1" dirty="0">
              <a:cs typeface="Aharoni" panose="02010803020104030203" pitchFamily="2" charset="-79"/>
            </a:endParaRPr>
          </a:p>
          <a:p>
            <a:pPr marL="305435" indent="-305435"/>
            <a:r>
              <a:rPr lang="en-US" sz="1200" b="1" dirty="0">
                <a:cs typeface="Aharoni" panose="02010803020104030203" pitchFamily="2" charset="-79"/>
              </a:rPr>
              <a:t>Advanced AI Enhancements</a:t>
            </a:r>
          </a:p>
          <a:p>
            <a:pPr marL="305435" indent="-305435"/>
            <a:endParaRPr lang="en-US" sz="1200" b="1" dirty="0"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>
                <a:cs typeface="Aharoni" panose="02010803020104030203" pitchFamily="2" charset="-79"/>
              </a:rPr>
              <a:t>Use Watsonx Data for large-scale data handling and AutoAI for continuous model improvement.</a:t>
            </a:r>
          </a:p>
          <a:p>
            <a:pPr marL="305435" indent="-305435"/>
            <a:endParaRPr lang="en-US" sz="1200" b="1" dirty="0">
              <a:cs typeface="Aharoni" panose="02010803020104030203" pitchFamily="2" charset="-79"/>
            </a:endParaRPr>
          </a:p>
          <a:p>
            <a:pPr marL="305435" indent="-305435"/>
            <a:r>
              <a:rPr lang="en-US" sz="1200" b="1" dirty="0">
                <a:cs typeface="Aharoni" panose="02010803020104030203" pitchFamily="2" charset="-79"/>
              </a:rPr>
              <a:t>Geo-Analytics Integration</a:t>
            </a:r>
          </a:p>
          <a:p>
            <a:pPr marL="305435" indent="-305435"/>
            <a:endParaRPr lang="en-US" sz="1200" b="1" dirty="0">
              <a:cs typeface="Aharoni" panose="02010803020104030203" pitchFamily="2" charset="-79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200" b="1" dirty="0">
                <a:cs typeface="Aharoni" panose="02010803020104030203" pitchFamily="2" charset="-79"/>
              </a:rPr>
              <a:t>Add GIS-based insights for mapping project locations and monitoring their progress visually.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689347" y="548353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86" y="967304"/>
            <a:ext cx="10273621" cy="541340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IBM Watsonx AI Documentation – https://www.ibm.com/watsonx</a:t>
            </a:r>
          </a:p>
          <a:p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PMGSY Official Portal – https://pmgsy.nic.in</a:t>
            </a:r>
          </a:p>
          <a:p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IBM Cloud Object Storage Docs – https://cloud.ibm.com/docs/cloud-object-storage</a:t>
            </a:r>
          </a:p>
          <a:p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Research Paper: </a:t>
            </a:r>
            <a:r>
              <a:rPr lang="en-IN" sz="2200" dirty="0">
                <a:solidFill>
                  <a:srgbClr val="0F0F0F"/>
                </a:solidFill>
                <a:ea typeface="+mn-lt"/>
                <a:cs typeface="+mn-lt"/>
              </a:rPr>
              <a:t>“</a:t>
            </a:r>
            <a:r>
              <a:rPr lang="en-US" sz="2200" b="1" dirty="0"/>
              <a:t>Infrastructure automated defect detection with machine learning: a systematic review”  https://www.tandfonline.com/doi/full/10.1080/15623599.2025.2491622</a:t>
            </a:r>
            <a:endParaRPr lang="en-IN" sz="22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Dataset Source – PMGSY Project Dataset (2,189 Records) / https://aikosh.indiaai.gov.in/web/datasets/details/pradhan_mantri_gram_sadak_yojna_pmgsy.html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close-up of a card&#10;&#10;AI-generated content may be incorrect.">
            <a:extLst>
              <a:ext uri="{FF2B5EF4-FFF2-40B4-BE49-F238E27FC236}">
                <a16:creationId xmlns:a16="http://schemas.microsoft.com/office/drawing/2014/main" id="{0BC62CBD-4E53-493E-5570-E4282EC5B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229" t="1602" r="14491" b="4002"/>
          <a:stretch>
            <a:fillRect/>
          </a:stretch>
        </p:blipFill>
        <p:spPr>
          <a:xfrm>
            <a:off x="581192" y="1232452"/>
            <a:ext cx="10489931" cy="5217509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13A250DA-6306-77DF-27C7-BD9E47077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498" t="1390" r="14262" b="1205"/>
          <a:stretch>
            <a:fillRect/>
          </a:stretch>
        </p:blipFill>
        <p:spPr>
          <a:xfrm>
            <a:off x="581192" y="1232452"/>
            <a:ext cx="10559844" cy="5259134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screenshot of a certificate&#10;&#10;AI-generated content may be incorrect.">
            <a:extLst>
              <a:ext uri="{FF2B5EF4-FFF2-40B4-BE49-F238E27FC236}">
                <a16:creationId xmlns:a16="http://schemas.microsoft.com/office/drawing/2014/main" id="{7D8BD533-5441-3CE7-AA6B-3EA755265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948" t="1180" r="11185" b="1625"/>
          <a:stretch>
            <a:fillRect/>
          </a:stretch>
        </p:blipFill>
        <p:spPr>
          <a:xfrm>
            <a:off x="581192" y="1415846"/>
            <a:ext cx="11328524" cy="4896464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71" y="1739078"/>
            <a:ext cx="11029615" cy="46733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Content:</a:t>
            </a:r>
            <a:br>
              <a:rPr lang="en-US" sz="1800" dirty="0"/>
            </a:br>
            <a:r>
              <a:rPr lang="en-US" sz="1800" dirty="0"/>
              <a:t>The </a:t>
            </a:r>
            <a:r>
              <a:rPr lang="en-US" sz="1800" b="1" dirty="0"/>
              <a:t>Pradhan Mantri Gram Sadak Yojana (PMGSY)</a:t>
            </a:r>
            <a:r>
              <a:rPr lang="en-US" sz="1800" dirty="0"/>
              <a:t> is a flagship rural development program in India, aimed at providing </a:t>
            </a:r>
            <a:r>
              <a:rPr lang="en-US" sz="1800" b="1" dirty="0"/>
              <a:t>all-weather road connectivity</a:t>
            </a:r>
            <a:r>
              <a:rPr lang="en-US" sz="1800" dirty="0"/>
              <a:t> to unconnected habitations.</a:t>
            </a:r>
          </a:p>
          <a:p>
            <a:pPr marL="0" indent="0">
              <a:buNone/>
            </a:pPr>
            <a:r>
              <a:rPr lang="en-US" sz="1800" dirty="0"/>
              <a:t>      Over time, the program evolved through multiple phases:</a:t>
            </a:r>
          </a:p>
          <a:p>
            <a:r>
              <a:rPr lang="en-US" sz="1800" b="1" dirty="0"/>
              <a:t>PMGSY-I</a:t>
            </a:r>
            <a:endParaRPr lang="en-US" sz="1800" dirty="0"/>
          </a:p>
          <a:p>
            <a:r>
              <a:rPr lang="en-US" sz="1800" b="1" dirty="0"/>
              <a:t>PMGSY-II</a:t>
            </a:r>
            <a:endParaRPr lang="en-US" sz="1800" dirty="0"/>
          </a:p>
          <a:p>
            <a:r>
              <a:rPr lang="en-US" sz="1800" b="1" dirty="0"/>
              <a:t>RCPLWEA</a:t>
            </a:r>
            <a:r>
              <a:rPr lang="en-US" sz="1800" dirty="0"/>
              <a:t>, etc.</a:t>
            </a:r>
          </a:p>
          <a:p>
            <a:r>
              <a:rPr lang="en-US" sz="1800" b="1" dirty="0"/>
              <a:t>Challenges faced:</a:t>
            </a: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Thousands of projects with varying </a:t>
            </a:r>
            <a:r>
              <a:rPr lang="en-US" sz="1800" b="1" dirty="0"/>
              <a:t>objectives, funding, and specifications</a:t>
            </a:r>
            <a:r>
              <a:rPr lang="en-US" sz="1800" dirty="0"/>
              <a:t>.</a:t>
            </a:r>
          </a:p>
          <a:p>
            <a:r>
              <a:rPr lang="en-US" sz="1800" b="1" dirty="0"/>
              <a:t>Manual classification</a:t>
            </a:r>
            <a:r>
              <a:rPr lang="en-US" sz="1800" dirty="0"/>
              <a:t> is time-consuming and error-prone.</a:t>
            </a:r>
          </a:p>
          <a:p>
            <a:r>
              <a:rPr lang="en-US" sz="1800" dirty="0"/>
              <a:t>Need for </a:t>
            </a:r>
            <a:r>
              <a:rPr lang="en-US" sz="1800" b="1" dirty="0"/>
              <a:t>automated classification</a:t>
            </a:r>
            <a:r>
              <a:rPr lang="en-US" sz="1800" dirty="0"/>
              <a:t> for efficient monitoring, transparent budgeting, and policy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Task:</a:t>
            </a:r>
            <a:br>
              <a:rPr lang="en-US" sz="1800" dirty="0"/>
            </a:br>
            <a:r>
              <a:rPr lang="en-US" sz="1800" dirty="0"/>
              <a:t>Design and implement a </a:t>
            </a:r>
            <a:r>
              <a:rPr lang="en-US" sz="1800" b="1" dirty="0"/>
              <a:t>machine learning model</a:t>
            </a:r>
            <a:r>
              <a:rPr lang="en-US" sz="1800" dirty="0"/>
              <a:t> to classify each rural infrastructure project into the </a:t>
            </a:r>
            <a:r>
              <a:rPr lang="en-US" sz="1800" b="1" dirty="0"/>
              <a:t>correct PMGSY scheme</a:t>
            </a:r>
            <a:r>
              <a:rPr lang="en-US" sz="1800" dirty="0"/>
              <a:t> based on </a:t>
            </a:r>
            <a:r>
              <a:rPr lang="en-US" sz="1800" b="1" dirty="0"/>
              <a:t>physical and financial characteristics</a:t>
            </a:r>
            <a:r>
              <a:rPr lang="en-US" sz="1800" dirty="0"/>
              <a:t>.</a:t>
            </a:r>
          </a:p>
          <a:p>
            <a:pPr marL="305435" indent="-305435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51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345337" y="2616231"/>
            <a:ext cx="168237" cy="3629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62" name="Rectangle 45">
            <a:extLst>
              <a:ext uri="{FF2B5EF4-FFF2-40B4-BE49-F238E27FC236}">
                <a16:creationId xmlns:a16="http://schemas.microsoft.com/office/drawing/2014/main" id="{870B84B3-C4F8-F6AD-0CA7-FD1BB7ED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35" y="1000849"/>
            <a:ext cx="1197913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aims to address the challenge of automatically classifying rural infrastructure projects into their correct PMGSY scheme. This ensures efficient monitoring, transparent budgeting, and policy analysis.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leverages IBM Cloud Watsonx AI to build, deploy, and scale a reliable classification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will consist of the following components</a:t>
            </a:r>
            <a:r>
              <a:rPr lang="en-US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ectangle 47">
            <a:extLst>
              <a:ext uri="{FF2B5EF4-FFF2-40B4-BE49-F238E27FC236}">
                <a16:creationId xmlns:a16="http://schemas.microsoft.com/office/drawing/2014/main" id="{CCC629BF-7B71-E009-49BB-E6614DE47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0" y="1820824"/>
            <a:ext cx="52088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project-level data including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Type (Road / Bridge)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Length, Cost, and Funding Pattern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 &amp; District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Start &amp; Completion 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raw datasets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 Cloud Object Storage (COS)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secure and scalable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Rectangle 49">
            <a:extLst>
              <a:ext uri="{FF2B5EF4-FFF2-40B4-BE49-F238E27FC236}">
                <a16:creationId xmlns:a16="http://schemas.microsoft.com/office/drawing/2014/main" id="{3F623A34-3044-7652-0AD0-B3EB7BC72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0" y="3890195"/>
            <a:ext cx="606304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the dataset by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values, duplicates, and outliers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categorical features (like project type, district) into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encodings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Normalize financial and physical parameters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model 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09468043-EFFB-5818-4386-F55B0141C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0" y="5257562"/>
            <a:ext cx="5850176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Machine Learning Model (Watsonx AI Studio)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(Random Forest / XGBoost)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Watsonx AI Studio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Features: Cost, Length, Funding Type, Project Type, and District.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Predicted Scheme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PMGSY-I / PMGSY-II / RCPLWEA.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and F1-Score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53">
            <a:extLst>
              <a:ext uri="{FF2B5EF4-FFF2-40B4-BE49-F238E27FC236}">
                <a16:creationId xmlns:a16="http://schemas.microsoft.com/office/drawing/2014/main" id="{80611AAF-631F-9787-A777-5752A2F08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299" y="1858036"/>
            <a:ext cx="616826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Deployment (Watsonx Ecosystem)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trained model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Watsonx Deployment 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Watsonx Runtime 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IBM API 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integrate predictions into external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authorized user can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project details and receive the predicted scheme instantly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Rectangle 55">
            <a:extLst>
              <a:ext uri="{FF2B5EF4-FFF2-40B4-BE49-F238E27FC236}">
                <a16:creationId xmlns:a16="http://schemas.microsoft.com/office/drawing/2014/main" id="{61FF86A6-92DB-0DB6-5709-286AF08F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7299" y="4253557"/>
            <a:ext cx="616826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Evaluation &amp; Monitoring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deployed model using test datasets and live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and performance tracking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Watsonx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Update the model periodically as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project data is added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improve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0" y="1101213"/>
            <a:ext cx="11029615" cy="63909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 the rental bike prediction system. Here's a suggested structure for this section:</a:t>
            </a: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0A3314-EAD8-F4B9-81A2-0AB86D61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5" y="3040316"/>
            <a:ext cx="85136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E03F9D-187E-D934-5923-A29C112C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95" y="57495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886962-D69C-6EF6-8BA2-6525AD99910C}"/>
              </a:ext>
            </a:extLst>
          </p:cNvPr>
          <p:cNvSpPr txBox="1"/>
          <p:nvPr/>
        </p:nvSpPr>
        <p:spPr>
          <a:xfrm>
            <a:off x="8968107" y="1680671"/>
            <a:ext cx="1847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105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51FAF6A-16B5-D889-4759-015BCE5FB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9" y="1771934"/>
            <a:ext cx="117565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 Classification of Rural Infrastructure Projects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developed using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ML workflow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Watsonx AI Studio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following these stages: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E7D137-35B2-8293-1029-2D5C8C4BE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24654"/>
            <a:ext cx="552659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Data Collection &amp; 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PMGSY dataset (2,189 records)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Road/Bridge count &amp; length, Cost, Expenditure, State, District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IBM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Object Storage (COS)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A0BE3177-9575-4E83-1FAD-542FDF1D3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168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Data Preprocessing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empty column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Unnamed:14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missing financial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lengths &amp; costs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&amp; District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ML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2000AB7E-BFFE-42C6-01F5-BF86C6A93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18265"/>
            <a:ext cx="567655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Model Training (Watsonx AI Studio)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/ XGBoost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Road, Bridge, Cost, Expenditure,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PMGSY_SCHEME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 / II / RCPLWEA / etc..)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90/10 →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 achieved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84F8516B-33AC-25FD-53F5-36C713821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857" y="2256755"/>
            <a:ext cx="81499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Deployment &amp; Integration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Watsonx Deployment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 Runtime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(IBM API Key)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Input → API →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5FBBF31-9727-561D-7FCC-71248C136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857" y="44168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Monitoring &amp;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Accuracy, Precision, Recall, F1-score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Deployment logs &amp; periodic model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82" y="1655987"/>
            <a:ext cx="11029615" cy="4673324"/>
          </a:xfrm>
        </p:spPr>
        <p:txBody>
          <a:bodyPr/>
          <a:lstStyle/>
          <a:p>
            <a:r>
              <a:rPr lang="en-IN" sz="2400" b="1" dirty="0"/>
              <a:t>Algorithm: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XGBoost Classifier</a:t>
            </a:r>
            <a:r>
              <a:rPr lang="en-IN" sz="2400" dirty="0"/>
              <a:t> on </a:t>
            </a:r>
            <a:r>
              <a:rPr lang="en-IN" sz="2400" b="1" dirty="0"/>
              <a:t>Watsonx AI Studio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Handles both </a:t>
            </a:r>
            <a:r>
              <a:rPr lang="en-IN" sz="2400" b="1" dirty="0"/>
              <a:t>numerical &amp; categorical project features</a:t>
            </a:r>
            <a:endParaRPr lang="en-IN" sz="2400" dirty="0"/>
          </a:p>
          <a:p>
            <a:r>
              <a:rPr lang="en-IN" sz="2400" b="1" dirty="0"/>
              <a:t>Deployment Workflow: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Upload dataset to </a:t>
            </a:r>
            <a:r>
              <a:rPr lang="en-IN" sz="2400" b="1" dirty="0"/>
              <a:t>IBM Cloud Object Storage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Train model in </a:t>
            </a:r>
            <a:r>
              <a:rPr lang="en-IN" sz="2400" b="1" dirty="0"/>
              <a:t>Watsonx AI Studio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Deploy model in </a:t>
            </a:r>
            <a:r>
              <a:rPr lang="en-IN" sz="2400" b="1" dirty="0"/>
              <a:t>Watsonx Deployment Space</a:t>
            </a:r>
            <a:endParaRPr lang="en-I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Access predictions via </a:t>
            </a:r>
            <a:r>
              <a:rPr lang="en-IN" sz="2400" b="1" dirty="0"/>
              <a:t>Watsonx Runtime API</a:t>
            </a:r>
            <a:r>
              <a:rPr lang="en-IN" sz="2400" dirty="0"/>
              <a:t> using </a:t>
            </a:r>
            <a:r>
              <a:rPr lang="en-IN" sz="2400" b="1" dirty="0"/>
              <a:t>IBM API Key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0A385-8F30-8DF6-9079-4010F8E50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EF4D65-2FEA-3206-58D3-C4B68CF8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E71254-00D9-6B0C-3392-7B1C4AA91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10211543" cy="5155381"/>
          </a:xfrm>
        </p:spPr>
      </p:pic>
    </p:spTree>
    <p:extLst>
      <p:ext uri="{BB962C8B-B14F-4D97-AF65-F5344CB8AC3E}">
        <p14:creationId xmlns:p14="http://schemas.microsoft.com/office/powerpoint/2010/main" val="374745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F51A8B-0B23-D399-27C1-224EBDBB3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876" y="1232452"/>
            <a:ext cx="10240479" cy="5288225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1EDC2-101C-BD41-5ED8-08E05509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85D16B-683C-23B0-D3A5-0836B112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D549A0-462D-3941-CBC2-F79608040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22" y="1232452"/>
            <a:ext cx="11348486" cy="5188863"/>
          </a:xfrm>
        </p:spPr>
      </p:pic>
    </p:spTree>
    <p:extLst>
      <p:ext uri="{BB962C8B-B14F-4D97-AF65-F5344CB8AC3E}">
        <p14:creationId xmlns:p14="http://schemas.microsoft.com/office/powerpoint/2010/main" val="17923062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1120</TotalTime>
  <Words>1008</Words>
  <Application>Microsoft Office PowerPoint</Application>
  <PresentationFormat>Widescreen</PresentationFormat>
  <Paragraphs>134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Aharoni</vt:lpstr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Intelligent Classification of Rural Infrastructure Projects USING MACHINE LEARNING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Raj Gupta</cp:lastModifiedBy>
  <cp:revision>24</cp:revision>
  <dcterms:created xsi:type="dcterms:W3CDTF">2021-05-26T16:50:10Z</dcterms:created>
  <dcterms:modified xsi:type="dcterms:W3CDTF">2025-08-02T12:02:29Z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