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508D"/>
    <a:srgbClr val="583A72"/>
    <a:srgbClr val="FFD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/>
    <p:restoredTop sz="94641"/>
  </p:normalViewPr>
  <p:slideViewPr>
    <p:cSldViewPr snapToGrid="0" snapToObjects="1">
      <p:cViewPr varScale="1">
        <p:scale>
          <a:sx n="95" d="100"/>
          <a:sy n="95" d="100"/>
        </p:scale>
        <p:origin x="6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16.08.2019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96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16.08.2019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88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16.08.2019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76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16.08.2019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86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16.08.2019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97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16.08.2019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32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16.08.2019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36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16.08.2019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47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16.08.2019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54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16.08.2019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24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16.08.2019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81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6FB5A-6ED6-9E40-B78F-2FFE5EE00764}" type="datetimeFigureOut">
              <a:rPr lang="ru-RU" smtClean="0"/>
              <a:t>16.08.2019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98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ice-cream-cart-car-woman-cafe-4182993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commons.wikimedia.org/wiki/File:Neural_network.svg" TargetMode="External"/><Relationship Id="rId4" Type="http://schemas.openxmlformats.org/officeDocument/2006/relationships/hyperlink" Target="https://pixabay.com/vectors/thermometer-temperature-fever-30912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5646199" y="1127464"/>
            <a:ext cx="6090081" cy="7901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300" b="1" dirty="0" err="1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TensorFlow</a:t>
            </a:r>
            <a:r>
              <a:rPr lang="en-US" sz="53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2.0</a:t>
            </a:r>
            <a:endParaRPr lang="ru-RU" sz="53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798599" y="1958790"/>
            <a:ext cx="5937681" cy="411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PRACTICAL</a:t>
            </a:r>
            <a:endParaRPr lang="ru-RU" sz="36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0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5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00" y="3807618"/>
            <a:ext cx="5422900" cy="3050381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-3555382" y="2850356"/>
            <a:ext cx="13524882" cy="411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PROJECT #2 OVERVIEW</a:t>
            </a:r>
            <a:endParaRPr lang="ru-RU" sz="36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5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6128" y="89963"/>
            <a:ext cx="12175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PROJECT #2: REVENUE PREDICTIONS</a:t>
            </a:r>
            <a:endParaRPr lang="ru-RU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41537" y="1544715"/>
            <a:ext cx="7528406" cy="3998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35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You </a:t>
            </a: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own an ice cream business and </a:t>
            </a:r>
            <a:r>
              <a:rPr lang="en-CA" sz="235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you want to create </a:t>
            </a: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a model </a:t>
            </a:r>
            <a:r>
              <a:rPr lang="en-CA" sz="235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to </a:t>
            </a: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predict </a:t>
            </a:r>
            <a:r>
              <a:rPr lang="en-CA" sz="235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daily </a:t>
            </a: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revenue in dollars based </a:t>
            </a:r>
            <a:r>
              <a:rPr lang="en-CA" sz="235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on temperature </a:t>
            </a: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(</a:t>
            </a:r>
            <a:r>
              <a:rPr lang="en-CA" sz="2350" b="1" dirty="0" err="1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degC</a:t>
            </a: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). </a:t>
            </a:r>
            <a:endParaRPr lang="en-CA" sz="2350" b="1" dirty="0" smtClean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35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You </a:t>
            </a: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decided to build a simple Artificial Neural Network to solve this problem. 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35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Data </a:t>
            </a: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set</a:t>
            </a:r>
            <a:r>
              <a:rPr lang="en-CA" sz="235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:</a:t>
            </a:r>
            <a:endParaRPr lang="en-CA" sz="2350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sz="235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Input </a:t>
            </a: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(X): Outside Air Temperature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sz="235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Output </a:t>
            </a: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(Y): Overall daily revenue generated in dollars </a:t>
            </a:r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2618912" y="6338655"/>
            <a:ext cx="9392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err="1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TensorFlow</a:t>
            </a:r>
            <a:r>
              <a:rPr lang="en-US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 2.0 PRACTICAL</a:t>
            </a:r>
            <a:endParaRPr lang="ru-RU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0" r="12737"/>
          <a:stretch/>
        </p:blipFill>
        <p:spPr>
          <a:xfrm>
            <a:off x="8069943" y="2047847"/>
            <a:ext cx="3855444" cy="29917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03672" y="5572901"/>
            <a:ext cx="45468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 smtClean="0"/>
              <a:t>Photo Credit: </a:t>
            </a:r>
            <a:r>
              <a:rPr lang="en-CA" sz="1600" dirty="0" smtClean="0">
                <a:solidFill>
                  <a:srgbClr val="71508D"/>
                </a:solidFill>
                <a:hlinkClick r:id="rId4"/>
              </a:rPr>
              <a:t>https</a:t>
            </a:r>
            <a:r>
              <a:rPr lang="en-CA" sz="1600" dirty="0">
                <a:solidFill>
                  <a:srgbClr val="71508D"/>
                </a:solidFill>
                <a:hlinkClick r:id="rId4"/>
              </a:rPr>
              <a:t>://pixabay.com/illustrations/ice-cream-cart-car-woman-cafe-4182993</a:t>
            </a:r>
            <a:r>
              <a:rPr lang="en-CA" sz="1600" dirty="0" smtClean="0">
                <a:solidFill>
                  <a:srgbClr val="71508D"/>
                </a:solidFill>
                <a:hlinkClick r:id="rId4"/>
              </a:rPr>
              <a:t>/</a:t>
            </a:r>
            <a:endParaRPr lang="en-CA" sz="1600" dirty="0" smtClean="0">
              <a:solidFill>
                <a:srgbClr val="71508D"/>
              </a:solidFill>
            </a:endParaRPr>
          </a:p>
          <a:p>
            <a:endParaRPr lang="en-CA" sz="1600" dirty="0">
              <a:solidFill>
                <a:srgbClr val="715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18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 flipH="1">
            <a:off x="2618912" y="6338655"/>
            <a:ext cx="9392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err="1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TensorFlow</a:t>
            </a:r>
            <a:r>
              <a:rPr lang="en-US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 2.0 PRACTICAL</a:t>
            </a:r>
            <a:endParaRPr lang="ru-RU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2" name="Прямоугольник 4"/>
          <p:cNvSpPr/>
          <p:nvPr/>
        </p:nvSpPr>
        <p:spPr>
          <a:xfrm>
            <a:off x="416128" y="89963"/>
            <a:ext cx="12175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PROJECT #2: WHY IS IT IMPORTANT?</a:t>
            </a:r>
            <a:endParaRPr lang="ru-RU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759630" y="2820121"/>
            <a:ext cx="3403600" cy="2650671"/>
          </a:xfrm>
          <a:prstGeom prst="roundRect">
            <a:avLst/>
          </a:prstGeom>
          <a:solidFill>
            <a:srgbClr val="7150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24" name="Right Arrow 23"/>
          <p:cNvSpPr/>
          <p:nvPr/>
        </p:nvSpPr>
        <p:spPr>
          <a:xfrm>
            <a:off x="9169400" y="3824196"/>
            <a:ext cx="2552700" cy="609600"/>
          </a:xfrm>
          <a:prstGeom prst="rightArrow">
            <a:avLst/>
          </a:prstGeom>
          <a:solidFill>
            <a:srgbClr val="7150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3213100" y="3494461"/>
            <a:ext cx="1626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TEMPERATURE</a:t>
            </a:r>
            <a:endParaRPr lang="en-CA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220560" y="3513459"/>
            <a:ext cx="243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REVENUE PREDICTIONS</a:t>
            </a:r>
            <a:endParaRPr lang="en-CA" b="1" dirty="0"/>
          </a:p>
        </p:txBody>
      </p:sp>
      <p:pic>
        <p:nvPicPr>
          <p:cNvPr id="3074" name="Picture 2" descr="Thermometer, Temperature, Fever, Measurement, Celsi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16" y="2221501"/>
            <a:ext cx="2310826" cy="138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962016" y="1766623"/>
            <a:ext cx="261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MEASURE TEMPERATURE</a:t>
            </a:r>
            <a:endParaRPr lang="en-CA" b="1" dirty="0"/>
          </a:p>
        </p:txBody>
      </p:sp>
      <p:sp>
        <p:nvSpPr>
          <p:cNvPr id="28" name="Bent-Up Arrow 27"/>
          <p:cNvSpPr/>
          <p:nvPr/>
        </p:nvSpPr>
        <p:spPr>
          <a:xfrm rot="5400000">
            <a:off x="3306188" y="2025743"/>
            <a:ext cx="1212304" cy="3706920"/>
          </a:xfrm>
          <a:prstGeom prst="bentUpArrow">
            <a:avLst>
              <a:gd name="adj1" fmla="val 25000"/>
              <a:gd name="adj2" fmla="val 28143"/>
              <a:gd name="adj3" fmla="val 25000"/>
            </a:avLst>
          </a:prstGeom>
          <a:solidFill>
            <a:srgbClr val="7150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2618912" y="5523139"/>
            <a:ext cx="72480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 smtClean="0"/>
              <a:t>Photo Credit: </a:t>
            </a:r>
            <a:r>
              <a:rPr lang="en-CA" sz="1600" dirty="0" smtClean="0">
                <a:hlinkClick r:id="rId4"/>
              </a:rPr>
              <a:t>https</a:t>
            </a:r>
            <a:r>
              <a:rPr lang="en-CA" sz="1600" dirty="0">
                <a:hlinkClick r:id="rId4"/>
              </a:rPr>
              <a:t>://pixabay.com/vectors/thermometer-temperature-fever-309120</a:t>
            </a:r>
            <a:r>
              <a:rPr lang="en-CA" sz="1600" dirty="0" smtClean="0">
                <a:hlinkClick r:id="rId4"/>
              </a:rPr>
              <a:t>/</a:t>
            </a:r>
            <a:endParaRPr lang="en-CA" sz="1600" dirty="0" smtClean="0"/>
          </a:p>
          <a:p>
            <a:r>
              <a:rPr lang="en-CA" sz="1600" b="1" dirty="0" smtClean="0"/>
              <a:t>Photo Credit: </a:t>
            </a:r>
            <a:r>
              <a:rPr lang="en-CA" sz="1600" dirty="0">
                <a:hlinkClick r:id="rId5"/>
              </a:rPr>
              <a:t>https://</a:t>
            </a:r>
            <a:r>
              <a:rPr lang="en-CA" sz="1600" dirty="0" smtClean="0">
                <a:hlinkClick r:id="rId5"/>
              </a:rPr>
              <a:t>commons.wikimedia.org/wiki/File:Neural_network.svg</a:t>
            </a:r>
            <a:endParaRPr lang="en-CA" sz="1600" dirty="0" smtClean="0"/>
          </a:p>
          <a:p>
            <a:endParaRPr lang="en-CA" sz="1600" dirty="0"/>
          </a:p>
        </p:txBody>
      </p:sp>
      <p:pic>
        <p:nvPicPr>
          <p:cNvPr id="3076" name="Picture 4" descr="File:Neural network.svg"/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3" r="13453"/>
          <a:stretch/>
        </p:blipFill>
        <p:spPr bwMode="auto">
          <a:xfrm>
            <a:off x="6068629" y="2895497"/>
            <a:ext cx="2956092" cy="249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6644024" y="2210265"/>
            <a:ext cx="1805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b="1" dirty="0"/>
              <a:t>TRAINED MODEL</a:t>
            </a:r>
          </a:p>
        </p:txBody>
      </p:sp>
    </p:spTree>
    <p:extLst>
      <p:ext uri="{BB962C8B-B14F-4D97-AF65-F5344CB8AC3E}">
        <p14:creationId xmlns:p14="http://schemas.microsoft.com/office/powerpoint/2010/main" val="205350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 flipH="1">
            <a:off x="2618912" y="6338655"/>
            <a:ext cx="9392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err="1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TensorFlow</a:t>
            </a:r>
            <a:r>
              <a:rPr lang="en-US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 2.0 PRACTICAL</a:t>
            </a:r>
            <a:endParaRPr lang="ru-RU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504161" y="5458934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532736" y="2076921"/>
            <a:ext cx="13526" cy="34166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169528" y="4249401"/>
            <a:ext cx="284199" cy="300118"/>
          </a:xfrm>
          <a:prstGeom prst="ellipse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7651220" y="3946402"/>
            <a:ext cx="284199" cy="300118"/>
          </a:xfrm>
          <a:prstGeom prst="ellipse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7912153" y="4326783"/>
            <a:ext cx="284199" cy="300118"/>
          </a:xfrm>
          <a:prstGeom prst="ellipse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8342196" y="3400944"/>
            <a:ext cx="284199" cy="300118"/>
          </a:xfrm>
          <a:prstGeom prst="ellipse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10025078" y="2568942"/>
            <a:ext cx="284199" cy="300118"/>
          </a:xfrm>
          <a:prstGeom prst="ellipse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9081777" y="3072405"/>
            <a:ext cx="284199" cy="300118"/>
          </a:xfrm>
          <a:prstGeom prst="ellipse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9223876" y="3578610"/>
            <a:ext cx="284199" cy="300118"/>
          </a:xfrm>
          <a:prstGeom prst="ellipse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8418634" y="3861696"/>
            <a:ext cx="284199" cy="300118"/>
          </a:xfrm>
          <a:prstGeom prst="ellipse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9821355" y="3078888"/>
            <a:ext cx="284199" cy="300118"/>
          </a:xfrm>
          <a:prstGeom prst="ellipse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/>
          <p:cNvSpPr txBox="1"/>
          <p:nvPr/>
        </p:nvSpPr>
        <p:spPr>
          <a:xfrm>
            <a:off x="7545285" y="5562287"/>
            <a:ext cx="2532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TEMPERATURE (</a:t>
            </a:r>
            <a:r>
              <a:rPr lang="en-CA" sz="2000" b="1" dirty="0" err="1"/>
              <a:t>DegC</a:t>
            </a:r>
            <a:r>
              <a:rPr lang="en-CA" sz="2000" b="1" dirty="0"/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5453270" y="3528614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REVENUE($)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6516577" y="2971160"/>
            <a:ext cx="3595707" cy="19515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4"/>
          <p:cNvSpPr/>
          <p:nvPr/>
        </p:nvSpPr>
        <p:spPr>
          <a:xfrm>
            <a:off x="416128" y="89963"/>
            <a:ext cx="12175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PROJECT #2: </a:t>
            </a:r>
            <a:r>
              <a:rPr lang="en-US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REVENUE PREDICTIONS</a:t>
            </a:r>
            <a:endParaRPr lang="ru-RU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044" y="1273338"/>
            <a:ext cx="2759961" cy="475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7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</p:bld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129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Montserrat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Ryan Ahmed</cp:lastModifiedBy>
  <cp:revision>42</cp:revision>
  <dcterms:created xsi:type="dcterms:W3CDTF">2019-08-16T12:17:08Z</dcterms:created>
  <dcterms:modified xsi:type="dcterms:W3CDTF">2019-08-16T17:04:20Z</dcterms:modified>
</cp:coreProperties>
</file>