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0" r:id="rId4"/>
    <p:sldId id="257" r:id="rId5"/>
    <p:sldId id="27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8D"/>
    <a:srgbClr val="583A72"/>
    <a:srgbClr val="FF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41"/>
  </p:normalViewPr>
  <p:slideViewPr>
    <p:cSldViewPr snapToGrid="0" snapToObjects="1">
      <p:cViewPr varScale="1">
        <p:scale>
          <a:sx n="95" d="100"/>
          <a:sy n="95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ural_network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646199" y="1127464"/>
            <a:ext cx="6090081" cy="790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300" b="1" dirty="0" err="1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sz="53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2.0</a:t>
            </a:r>
            <a:endParaRPr lang="ru-RU" sz="53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98599" y="1958790"/>
            <a:ext cx="593768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-3555382" y="2850356"/>
            <a:ext cx="135248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#6 </a:t>
            </a:r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OVERVIEW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#6: </a:t>
            </a:r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DIABETES CLASSIFICATION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18330" y="2362921"/>
            <a:ext cx="3403600" cy="2650671"/>
          </a:xfrm>
          <a:prstGeom prst="roundRect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4" name="Right Arrow 23"/>
          <p:cNvSpPr/>
          <p:nvPr/>
        </p:nvSpPr>
        <p:spPr>
          <a:xfrm>
            <a:off x="8928100" y="3366996"/>
            <a:ext cx="2552700" cy="609600"/>
          </a:xfrm>
          <a:prstGeom prst="rightArrow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092200" y="1812302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71508D"/>
                </a:solidFill>
              </a:rPr>
              <a:t>PREGNANCIES</a:t>
            </a:r>
            <a:endParaRPr lang="en-CA" b="1" dirty="0">
              <a:solidFill>
                <a:srgbClr val="71508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68472" y="3056259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DIABETES OR NOT</a:t>
            </a:r>
            <a:endParaRPr lang="en-CA" b="1" dirty="0"/>
          </a:p>
        </p:txBody>
      </p:sp>
      <p:sp>
        <p:nvSpPr>
          <p:cNvPr id="29" name="Rectangle 28"/>
          <p:cNvSpPr/>
          <p:nvPr/>
        </p:nvSpPr>
        <p:spPr>
          <a:xfrm>
            <a:off x="3389785" y="5568492"/>
            <a:ext cx="7248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smtClean="0"/>
              <a:t>Photo </a:t>
            </a:r>
            <a:r>
              <a:rPr lang="en-CA" sz="1600" b="1" dirty="0" smtClean="0"/>
              <a:t>Credit: </a:t>
            </a:r>
            <a:r>
              <a:rPr lang="en-CA" sz="1600" dirty="0">
                <a:hlinkClick r:id="rId3"/>
              </a:rPr>
              <a:t>https://</a:t>
            </a:r>
            <a:r>
              <a:rPr lang="en-CA" sz="1600" dirty="0" smtClean="0">
                <a:hlinkClick r:id="rId3"/>
              </a:rPr>
              <a:t>commons.wikimedia.org/wiki/File:Neural_network.svg</a:t>
            </a:r>
            <a:endParaRPr lang="en-CA" sz="1600" dirty="0" smtClean="0"/>
          </a:p>
          <a:p>
            <a:endParaRPr lang="en-CA" sz="1600" dirty="0"/>
          </a:p>
        </p:txBody>
      </p:sp>
      <p:pic>
        <p:nvPicPr>
          <p:cNvPr id="3076" name="Picture 4" descr="File:Neural network.sv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3" r="13453"/>
          <a:stretch/>
        </p:blipFill>
        <p:spPr bwMode="auto">
          <a:xfrm>
            <a:off x="5827329" y="2438297"/>
            <a:ext cx="2956092" cy="249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919280" y="1753065"/>
            <a:ext cx="477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/>
              <a:t>TRAINED </a:t>
            </a:r>
            <a:r>
              <a:rPr lang="en-CA" b="1" dirty="0" smtClean="0"/>
              <a:t>ARTIFICIAL NEURAL NETWORK MODEL</a:t>
            </a:r>
            <a:endParaRPr lang="en-CA" b="1" dirty="0"/>
          </a:p>
        </p:txBody>
      </p:sp>
      <p:sp>
        <p:nvSpPr>
          <p:cNvPr id="15" name="Right Arrow 14"/>
          <p:cNvSpPr/>
          <p:nvPr/>
        </p:nvSpPr>
        <p:spPr>
          <a:xfrm>
            <a:off x="3568700" y="3383455"/>
            <a:ext cx="1925610" cy="609600"/>
          </a:xfrm>
          <a:prstGeom prst="rightArrow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Left Brace 2"/>
          <p:cNvSpPr/>
          <p:nvPr/>
        </p:nvSpPr>
        <p:spPr>
          <a:xfrm>
            <a:off x="416128" y="1638300"/>
            <a:ext cx="676072" cy="4107931"/>
          </a:xfrm>
          <a:prstGeom prst="leftBrace">
            <a:avLst>
              <a:gd name="adj1" fmla="val 117286"/>
              <a:gd name="adj2" fmla="val 50000"/>
            </a:avLst>
          </a:prstGeom>
          <a:ln w="76200">
            <a:solidFill>
              <a:srgbClr val="715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/>
          <p:cNvSpPr/>
          <p:nvPr/>
        </p:nvSpPr>
        <p:spPr>
          <a:xfrm rot="10800000">
            <a:off x="2572222" y="1638300"/>
            <a:ext cx="676072" cy="4107931"/>
          </a:xfrm>
          <a:prstGeom prst="leftBrace">
            <a:avLst>
              <a:gd name="adj1" fmla="val 117286"/>
              <a:gd name="adj2" fmla="val 50000"/>
            </a:avLst>
          </a:prstGeom>
          <a:ln w="76200">
            <a:solidFill>
              <a:srgbClr val="715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986934" y="2218611"/>
            <a:ext cx="18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71508D"/>
                </a:solidFill>
              </a:defRPr>
            </a:lvl1pPr>
          </a:lstStyle>
          <a:p>
            <a:r>
              <a:rPr lang="en-CA" dirty="0" smtClean="0"/>
              <a:t>BLOODPRESSURE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1438323" y="273105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71508D"/>
                </a:solidFill>
              </a:rPr>
              <a:t>INSULIN</a:t>
            </a:r>
            <a:endParaRPr lang="en-CA" b="1" dirty="0">
              <a:solidFill>
                <a:srgbClr val="71508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6340" y="501359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71508D"/>
                </a:solidFill>
              </a:rPr>
              <a:t>BMI</a:t>
            </a:r>
          </a:p>
        </p:txBody>
      </p:sp>
      <p:sp>
        <p:nvSpPr>
          <p:cNvPr id="6" name="Oval 5"/>
          <p:cNvSpPr/>
          <p:nvPr/>
        </p:nvSpPr>
        <p:spPr>
          <a:xfrm>
            <a:off x="1723601" y="3579990"/>
            <a:ext cx="182880" cy="182880"/>
          </a:xfrm>
          <a:prstGeom prst="ellipse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1739711" y="4051097"/>
            <a:ext cx="182880" cy="182880"/>
          </a:xfrm>
          <a:prstGeom prst="ellipse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1739711" y="4542713"/>
            <a:ext cx="182880" cy="182880"/>
          </a:xfrm>
          <a:prstGeom prst="ellipse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2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#6: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DIABETES CLASSIFICATION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741" y="1426142"/>
            <a:ext cx="67123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This </a:t>
            </a: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dataset is used to predict whether or not a patient has diabetes, based on given features/diagnostic measurements</a:t>
            </a:r>
            <a:r>
              <a:rPr lang="en-CA" sz="16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CA" sz="16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Only female patients are considered with at least 21 years old of Pima Indian heritage</a:t>
            </a:r>
            <a:r>
              <a:rPr lang="en-CA" sz="16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CA" sz="16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600" b="1" u="sng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INPUTS: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6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Pregnancies</a:t>
            </a: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Number of times pregnant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6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GlucosePlasma</a:t>
            </a: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glucose concentration </a:t>
            </a:r>
            <a:r>
              <a:rPr lang="en-CA" sz="16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2 </a:t>
            </a: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hours in an oral glucose tolerance test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6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BloodPressure</a:t>
            </a: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Diastolic blood pressure (mm Hg)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Skin: </a:t>
            </a:r>
            <a:r>
              <a:rPr lang="en-CA" sz="16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ThicknessTriceps</a:t>
            </a: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skin fold thickness (mm)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Insulin: 2-Hour serum insulin (mu U/ml)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BMI: Body mass index (weight in kg/(height in m)^2)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6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DiabetesPedigreeFunction</a:t>
            </a: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: Diabetes pedigree function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Age: Age (years)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17537" y="3969703"/>
            <a:ext cx="2517089" cy="1212999"/>
          </a:xfrm>
          <a:prstGeom prst="roundRect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CLASSIFICATION MODEL</a:t>
            </a:r>
            <a:endParaRPr lang="en-CA" sz="2000" b="1" dirty="0"/>
          </a:p>
        </p:txBody>
      </p:sp>
      <p:sp>
        <p:nvSpPr>
          <p:cNvPr id="11" name="Right Arrow 10"/>
          <p:cNvSpPr/>
          <p:nvPr/>
        </p:nvSpPr>
        <p:spPr>
          <a:xfrm>
            <a:off x="7078626" y="4332051"/>
            <a:ext cx="1038911" cy="495301"/>
          </a:xfrm>
          <a:prstGeom prst="rightArrow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10646350" y="4332051"/>
            <a:ext cx="1038911" cy="495301"/>
          </a:xfrm>
          <a:prstGeom prst="rightArrow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142508" y="3685720"/>
            <a:ext cx="1885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CA" b="1" dirty="0" smtClean="0">
                <a:latin typeface="Montserrat" charset="0"/>
                <a:ea typeface="Montserrat" charset="0"/>
                <a:cs typeface="Montserrat" charset="0"/>
              </a:rPr>
              <a:t>DIABETES </a:t>
            </a:r>
          </a:p>
          <a:p>
            <a:pPr lvl="1" algn="ctr"/>
            <a:r>
              <a:rPr lang="en-CA" b="1" dirty="0" smtClean="0">
                <a:latin typeface="Montserrat" charset="0"/>
                <a:ea typeface="Montserrat" charset="0"/>
                <a:cs typeface="Montserrat" charset="0"/>
              </a:rPr>
              <a:t>OR NOT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97491" y="3683034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b="1" dirty="0" smtClean="0">
                <a:latin typeface="Montserrat" charset="0"/>
                <a:ea typeface="Montserrat" charset="0"/>
                <a:cs typeface="Montserrat" charset="0"/>
              </a:rPr>
              <a:t>INPUTS</a:t>
            </a:r>
            <a:endParaRPr lang="en-CA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6576226" y="3153367"/>
            <a:ext cx="482600" cy="2854143"/>
          </a:xfrm>
          <a:prstGeom prst="rightBrace">
            <a:avLst>
              <a:gd name="adj1" fmla="val 167110"/>
              <a:gd name="adj2" fmla="val 50000"/>
            </a:avLst>
          </a:prstGeom>
          <a:ln w="57150">
            <a:solidFill>
              <a:srgbClr val="715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586626" y="1543660"/>
            <a:ext cx="60960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600" b="1" u="sng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OUTPUTS: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Diabetes </a:t>
            </a: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or no diabetes (0 or 1)</a:t>
            </a:r>
          </a:p>
        </p:txBody>
      </p:sp>
    </p:spTree>
    <p:extLst>
      <p:ext uri="{BB962C8B-B14F-4D97-AF65-F5344CB8AC3E}">
        <p14:creationId xmlns:p14="http://schemas.microsoft.com/office/powerpoint/2010/main" val="8411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#6: </a:t>
            </a:r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DIABETES CLASSIFICATION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7218" y="1289324"/>
            <a:ext cx="99972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Acknowledgements Smith, J.W., Everhart, J.E., Dickson, W.C., </a:t>
            </a:r>
            <a:r>
              <a:rPr lang="en-CA" sz="200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Knowler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, W.C., &amp; Johannes, R.S. (1988). Using the ADAP learning algorithm to forecast the onset of diabetes mellitus. In Proceedings of the Symposium on Computer Applications and Medical Care (pp. 261--265). IEEE Computer Society Press</a:t>
            </a: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240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Ryan Ahmed</cp:lastModifiedBy>
  <cp:revision>105</cp:revision>
  <dcterms:created xsi:type="dcterms:W3CDTF">2019-08-16T12:17:08Z</dcterms:created>
  <dcterms:modified xsi:type="dcterms:W3CDTF">2019-08-25T19:13:39Z</dcterms:modified>
</cp:coreProperties>
</file>