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1" r:id="rId2"/>
    <p:sldId id="312" r:id="rId3"/>
    <p:sldId id="313" r:id="rId4"/>
    <p:sldId id="31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840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4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7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3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22.08.2019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4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3555382" y="2850356"/>
            <a:ext cx="13524882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#9 </a:t>
            </a:r>
            <a:r>
              <a:rPr lang="en-US" b="1" dirty="0" smtClean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OVERVIEW</a:t>
            </a:r>
            <a:endParaRPr lang="ru-RU" sz="3600" b="1" dirty="0">
              <a:solidFill>
                <a:prstClr val="whit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9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#9: CIFAR-10 CLASSIFICATION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671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CIFAR-10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is a dataset that consists of several images divided into the following 10 classes: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Airplanes, Cars, Birds, Cats, Deer, Dogs, Frogs, Horses, Ships, Trucks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dataset stands for the Canadian Institute For Advanced Research (CIFAR)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CIFAR-10 is widely used for machine learning and computer vision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The dataset consists of 60,000 32x32 color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images, 6,000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images of each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Images have low resolution (32x32).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Data Source: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3"/>
              </a:rPr>
              <a:t>https://www.cs.toronto.edu/~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kriz/cifar.html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30" y="1533323"/>
            <a:ext cx="4124669" cy="4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PROJECT </a:t>
            </a:r>
            <a:r>
              <a:rPr lang="en-US" sz="3200" b="1" dirty="0" smtClean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#9: CIFAR-10 CLASSIFICATION</a:t>
            </a:r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06498" y="2844492"/>
            <a:ext cx="3040912" cy="1552354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CLASSIFIER</a:t>
            </a:r>
            <a:endParaRPr lang="en-CA" b="1" dirty="0"/>
          </a:p>
        </p:txBody>
      </p:sp>
      <p:sp>
        <p:nvSpPr>
          <p:cNvPr id="19" name="Rectangle 18"/>
          <p:cNvSpPr/>
          <p:nvPr/>
        </p:nvSpPr>
        <p:spPr>
          <a:xfrm>
            <a:off x="1535088" y="232674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IMAGE</a:t>
            </a:r>
            <a:endParaRPr 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05386" y="44495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ct val="120000"/>
            </a:pPr>
            <a:r>
              <a:rPr lang="en-US" dirty="0" smtClean="0">
                <a:solidFill>
                  <a:schemeClr val="dk1"/>
                </a:solidFill>
              </a:rPr>
              <a:t>CIFAR-10 Dataset consists of 60,000 images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50,000 training </a:t>
            </a:r>
            <a:endParaRPr lang="en-US" dirty="0">
              <a:solidFill>
                <a:schemeClr val="dk1"/>
              </a:solidFill>
            </a:endParaRP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</a:rPr>
              <a:t>10,000 testing</a:t>
            </a:r>
          </a:p>
          <a:p>
            <a:pPr lvl="0">
              <a:buSzPct val="120000"/>
            </a:pPr>
            <a:r>
              <a:rPr lang="en-US" dirty="0" smtClean="0">
                <a:solidFill>
                  <a:schemeClr val="dk1"/>
                </a:solidFill>
              </a:rPr>
              <a:t>Images are 32x32 pixels (colored)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Left Brace 20"/>
          <p:cNvSpPr/>
          <p:nvPr/>
        </p:nvSpPr>
        <p:spPr>
          <a:xfrm>
            <a:off x="836702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Left Brace 21"/>
          <p:cNvSpPr/>
          <p:nvPr/>
        </p:nvSpPr>
        <p:spPr>
          <a:xfrm rot="10800000">
            <a:off x="9995214" y="1748540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ight Arrow 22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26279" y="1206441"/>
            <a:ext cx="10801349" cy="58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dataset consists of 60,000 32x32 color images, 6,000 images of each class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199773" y="2900964"/>
            <a:ext cx="16829" cy="18813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41586" y="4917274"/>
            <a:ext cx="1860165" cy="17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1210" y="48495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32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653035" y="36143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32</a:t>
            </a:r>
            <a:endParaRPr lang="en-CA" sz="2400" b="1" dirty="0">
              <a:solidFill>
                <a:srgbClr val="FF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8" y="2779117"/>
            <a:ext cx="1883671" cy="192522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8501441" y="2183187"/>
            <a:ext cx="18604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</a:t>
            </a: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Airplanes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Cars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Birds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Cats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Deer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Dogs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Frogs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Horses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Ships 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CA" sz="16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Trucks</a:t>
            </a:r>
            <a:endParaRPr lang="en-CA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lnSpc>
                <a:spcPct val="100000"/>
              </a:lnSpc>
              <a:buSzPct val="120000"/>
            </a:pPr>
            <a:endParaRPr lang="en-US" sz="16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7" grpId="0"/>
      <p:bldP spid="28" grpId="0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164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1_Тема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77</cp:revision>
  <dcterms:created xsi:type="dcterms:W3CDTF">2019-05-23T09:27:58Z</dcterms:created>
  <dcterms:modified xsi:type="dcterms:W3CDTF">2019-08-22T16:00:32Z</dcterms:modified>
</cp:coreProperties>
</file>