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83" r:id="rId3"/>
    <p:sldId id="27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41"/>
  </p:normalViewPr>
  <p:slideViewPr>
    <p:cSldViewPr snapToGrid="0" snapToObjects="1">
      <p:cViewPr varScale="1">
        <p:scale>
          <a:sx n="112" d="100"/>
          <a:sy n="11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7C3C7-17BD-4FA0-BA1A-E6924CC76767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3784-18E3-4F80-B296-E9C273BEF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Q45cvhnbM&amp;t=12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evQ4efYieU&amp;t=158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182254" y="1982450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WHAT’S NEW IN TF 2.0? AND WHY GOOGLE COLAB?</a:t>
            </a:r>
          </a:p>
        </p:txBody>
      </p:sp>
    </p:spTree>
    <p:extLst>
      <p:ext uri="{BB962C8B-B14F-4D97-AF65-F5344CB8AC3E}">
        <p14:creationId xmlns:p14="http://schemas.microsoft.com/office/powerpoint/2010/main" val="327151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:a16="http://schemas.microsoft.com/office/drawing/2014/main" id="{5F9F51AE-84DF-4CD8-9BC1-30908F813F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/>
        </p:blipFill>
        <p:spPr>
          <a:xfrm>
            <a:off x="0" y="429"/>
            <a:ext cx="12192000" cy="62395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99115" y="63075"/>
            <a:ext cx="75622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WHAT’S NEW IN TF 2.0? AND WHY USE GOOGLE COLAB?</a:t>
            </a:r>
            <a:endParaRPr lang="ru-RU" sz="3200" b="1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1537" y="1544715"/>
            <a:ext cx="9747975" cy="492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435" y="5121394"/>
            <a:ext cx="5084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hlinkClick r:id="rId3"/>
              </a:rPr>
              <a:t>https://www.youtube.com/watch?v=RsQ45cvhnbM&amp;t=12s</a:t>
            </a:r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3" y="1594188"/>
            <a:ext cx="4238011" cy="3527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654" y="1834846"/>
            <a:ext cx="4217491" cy="32296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19868" y="5103428"/>
            <a:ext cx="5036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hlinkClick r:id="rId6"/>
              </a:rPr>
              <a:t>https://www.youtube.com/watch?v=LevQ4efYieU&amp;t=158s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447981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R.M. Mohamed</cp:lastModifiedBy>
  <cp:revision>47</cp:revision>
  <dcterms:created xsi:type="dcterms:W3CDTF">2019-08-16T12:17:08Z</dcterms:created>
  <dcterms:modified xsi:type="dcterms:W3CDTF">2019-09-23T00:30:34Z</dcterms:modified>
</cp:coreProperties>
</file>