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svg" ContentType="image/svg"/>
  <Override PartName="/ppt/media/image4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31C290D-62E2-4C95-8699-261F8B1A34A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add Notes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add Notes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add Notes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add Notes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add Notes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add Notes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add Notes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add Notes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47DF4D-392F-47E4-8DFA-72F09FD991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5DF4043-5434-4E48-9802-22E07823C2A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archive.is/hZqZu" TargetMode="External"/><Relationship Id="rId3" Type="http://schemas.openxmlformats.org/officeDocument/2006/relationships/hyperlink" Target="https://www.twz.com/29353/how-the-pentagon-comes-up-with-all-those-secret-project-nicknames-and-crazy-code-words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6053040" y="3657240"/>
            <a:ext cx="4023720" cy="2012040"/>
          </a:xfrm>
          <a:prstGeom prst="rect">
            <a:avLst/>
          </a:prstGeom>
          <a:ln w="0">
            <a:noFill/>
          </a:ln>
        </p:spPr>
      </p:pic>
      <p:sp>
        <p:nvSpPr>
          <p:cNvPr id="12" name=""/>
          <p:cNvSpPr txBox="1"/>
          <p:nvPr/>
        </p:nvSpPr>
        <p:spPr>
          <a:xfrm>
            <a:off x="352080" y="1577520"/>
            <a:ext cx="937260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Hacking like an Advanced Persistent Threat</a:t>
            </a:r>
            <a:endParaRPr b="0" lang="en-US" sz="28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</a:rPr>
              <a:t>Maybe...</a:t>
            </a:r>
            <a:endParaRPr b="0" lang="en-US" sz="16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100" spc="-1" strike="noStrike">
                <a:solidFill>
                  <a:srgbClr val="ffffff"/>
                </a:solidFill>
                <a:latin typeface="Courier New"/>
              </a:rPr>
              <a:t>	</a:t>
            </a:r>
            <a:r>
              <a:rPr b="0" lang="en-US" sz="1100" spc="-1" strike="noStrike">
                <a:solidFill>
                  <a:srgbClr val="ffffff"/>
                </a:solidFill>
                <a:latin typeface="Courier New"/>
              </a:rPr>
              <a:t>	</a:t>
            </a:r>
            <a:r>
              <a:rPr b="0" lang="en-US" sz="1100" spc="-1" strike="noStrike">
                <a:solidFill>
                  <a:srgbClr val="ffffff"/>
                </a:solidFill>
                <a:latin typeface="Courier New"/>
              </a:rPr>
              <a:t>At least a little bit.</a:t>
            </a:r>
            <a:endParaRPr b="0" lang="en-US" sz="11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6053040" y="3657240"/>
            <a:ext cx="4023720" cy="2012040"/>
          </a:xfrm>
          <a:prstGeom prst="rect">
            <a:avLst/>
          </a:prstGeom>
          <a:ln w="0">
            <a:noFill/>
          </a:ln>
        </p:spPr>
      </p:pic>
      <p:sp>
        <p:nvSpPr>
          <p:cNvPr id="14" name=""/>
          <p:cNvSpPr txBox="1"/>
          <p:nvPr/>
        </p:nvSpPr>
        <p:spPr>
          <a:xfrm>
            <a:off x="228600" y="228600"/>
            <a:ext cx="9372600" cy="337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pc="-1" strike="noStrike">
                <a:solidFill>
                  <a:srgbClr val="ffffff"/>
                </a:solidFill>
                <a:latin typeface="Courier New"/>
              </a:rPr>
              <a:t>#whoami</a:t>
            </a:r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Introduced to a certain cookbook around 2002-2004.</a:t>
            </a:r>
            <a:br>
              <a:rPr sz="1500"/>
            </a:br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General interest in computers and security since ~2008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Saw Hackers (1995) and thought “that’d be cool”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Worked professionally managing L2/L3 (some L4) network equipment.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Moved to SOC work from networking.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Still generally support SOC work, but no longer an SOC analyst.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Like: Malware.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Like: Books.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Don’t like: People who target things like the Internet Archive :)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6053040" y="3657240"/>
            <a:ext cx="4023720" cy="2012040"/>
          </a:xfrm>
          <a:prstGeom prst="rect">
            <a:avLst/>
          </a:prstGeom>
          <a:ln w="0">
            <a:noFill/>
          </a:ln>
        </p:spPr>
      </p:pic>
      <p:sp>
        <p:nvSpPr>
          <p:cNvPr id="16" name=""/>
          <p:cNvSpPr txBox="1"/>
          <p:nvPr/>
        </p:nvSpPr>
        <p:spPr>
          <a:xfrm>
            <a:off x="228600" y="228600"/>
            <a:ext cx="9372600" cy="294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pc="-1" strike="noStrike">
                <a:solidFill>
                  <a:srgbClr val="ffffff"/>
                </a:solidFill>
                <a:latin typeface="Courier New"/>
              </a:rPr>
              <a:t>#what is this</a:t>
            </a:r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We’ll be working through a thought experiment and planning out an adversarial campaign based on public documentation and intel tracking standards.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Sources we’ll be using: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- MITRE ATT&amp;CK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- NSA/CSS TCTFv2 (Technical Cyber Threat Framework v2)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Maybe we’ll be able to get to: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- Diamond Model of Intrusion Analysis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6053040" y="3657240"/>
            <a:ext cx="4023720" cy="2012040"/>
          </a:xfrm>
          <a:prstGeom prst="rect">
            <a:avLst/>
          </a:prstGeom>
          <a:ln w="0">
            <a:noFill/>
          </a:ln>
        </p:spPr>
      </p:pic>
      <p:sp>
        <p:nvSpPr>
          <p:cNvPr id="18" name=""/>
          <p:cNvSpPr txBox="1"/>
          <p:nvPr/>
        </p:nvSpPr>
        <p:spPr>
          <a:xfrm>
            <a:off x="228600" y="228600"/>
            <a:ext cx="937260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pc="-1" strike="noStrike">
                <a:solidFill>
                  <a:srgbClr val="ffffff"/>
                </a:solidFill>
                <a:latin typeface="Courier New"/>
              </a:rPr>
              <a:t>#history</a:t>
            </a:r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“</a:t>
            </a:r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Fifth Dimension” as a domain of warfare since 1996.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Adapted by Intelligence Community; development of “cyber” operations since.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Lots of money spent. 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Over the years, public threat intelligence has evolved and information has been open sources through FOIA and other public releases.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6053040" y="3657240"/>
            <a:ext cx="4023720" cy="2012040"/>
          </a:xfrm>
          <a:prstGeom prst="rect">
            <a:avLst/>
          </a:prstGeom>
          <a:ln w="0">
            <a:noFill/>
          </a:ln>
        </p:spPr>
      </p:pic>
      <p:sp>
        <p:nvSpPr>
          <p:cNvPr id="20" name=""/>
          <p:cNvSpPr txBox="1"/>
          <p:nvPr/>
        </p:nvSpPr>
        <p:spPr>
          <a:xfrm>
            <a:off x="228600" y="228600"/>
            <a:ext cx="937260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pc="-1" strike="noStrike">
                <a:solidFill>
                  <a:srgbClr val="ffffff"/>
                </a:solidFill>
                <a:latin typeface="Courier New"/>
              </a:rPr>
              <a:t>#MITRE ATT&amp;CK</a:t>
            </a:r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</p:txBody>
      </p:sp>
      <p:pic>
        <p:nvPicPr>
          <p:cNvPr id="21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23480" y="830880"/>
            <a:ext cx="9829800" cy="759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6053040" y="3657240"/>
            <a:ext cx="4023720" cy="2012040"/>
          </a:xfrm>
          <a:prstGeom prst="rect">
            <a:avLst/>
          </a:prstGeom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2"/>
          <a:stretch/>
        </p:blipFill>
        <p:spPr>
          <a:xfrm>
            <a:off x="934560" y="496800"/>
            <a:ext cx="8207640" cy="46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6053040" y="3657240"/>
            <a:ext cx="4023720" cy="2012040"/>
          </a:xfrm>
          <a:prstGeom prst="rect">
            <a:avLst/>
          </a:prstGeom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228600" y="228600"/>
            <a:ext cx="9372600" cy="294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pc="-1" strike="noStrike">
                <a:solidFill>
                  <a:srgbClr val="ffffff"/>
                </a:solidFill>
                <a:latin typeface="Courier New"/>
              </a:rPr>
              <a:t>#building our campaign</a:t>
            </a:r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Choosing a cover name for our operation. </a:t>
            </a:r>
            <a:br>
              <a:rPr sz="1500"/>
            </a:br>
            <a:br>
              <a:rPr sz="1500"/>
            </a:b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Interesting read: NICKA Cover Names / Nick Names</a:t>
            </a:r>
            <a:br>
              <a:rPr sz="1500"/>
            </a:br>
            <a:r>
              <a:rPr b="0" lang="en-US" sz="1500" spc="-1" strike="noStrike">
                <a:solidFill>
                  <a:srgbClr val="ffffff"/>
                </a:solidFill>
                <a:latin typeface="Courier New"/>
                <a:hlinkClick r:id="rId2"/>
              </a:rPr>
              <a:t>https://archive.is/hZqZu</a:t>
            </a:r>
            <a:br>
              <a:rPr sz="1500"/>
            </a:br>
            <a:r>
              <a:rPr b="0" lang="en-US" sz="1500" spc="-1" strike="noStrike">
                <a:solidFill>
                  <a:srgbClr val="ffffff"/>
                </a:solidFill>
                <a:latin typeface="Courier New"/>
                <a:hlinkClick r:id="rId3"/>
              </a:rPr>
              <a:t>https://www.twz.com/29353/how-the-pentagon-comes-up-with-all-those-secret-project-nicknames-and-crazy-code-words</a:t>
            </a:r>
            <a:br>
              <a:rPr sz="1500"/>
            </a:b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6053040" y="3657240"/>
            <a:ext cx="4023720" cy="2012040"/>
          </a:xfrm>
          <a:prstGeom prst="rect">
            <a:avLst/>
          </a:prstGeom>
          <a:ln w="0">
            <a:noFill/>
          </a:ln>
        </p:spPr>
      </p:pic>
      <p:sp>
        <p:nvSpPr>
          <p:cNvPr id="27" name=""/>
          <p:cNvSpPr txBox="1"/>
          <p:nvPr/>
        </p:nvSpPr>
        <p:spPr>
          <a:xfrm>
            <a:off x="228600" y="228600"/>
            <a:ext cx="937260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pc="-1" strike="noStrike">
                <a:solidFill>
                  <a:srgbClr val="ffffff"/>
                </a:solidFill>
                <a:latin typeface="Courier New"/>
              </a:rPr>
              <a:t>#designing our campaign</a:t>
            </a:r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endParaRPr b="0" lang="en-US" sz="2100" spc="-1" strike="noStrike">
              <a:solidFill>
                <a:srgbClr val="ffffff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Done with the slides now :)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Courier New"/>
              </a:rPr>
              <a:t>Time to make some teams and go through the NSA/CSS TCTFv2.</a:t>
            </a:r>
            <a:endParaRPr b="0" lang="en-US" sz="15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2024-10-10T10:31:58Z</dcterms:created>
  <dc:creator/>
  <dc:description/>
  <dc:language>en-US</dc:language>
  <cp:lastModifiedBy/>
  <dcterms:modified xsi:type="dcterms:W3CDTF">2024-10-10T15:38:11Z</dcterms:modified>
  <cp:revision>1</cp:revision>
  <dc:subject/>
  <dc:title/>
</cp:coreProperties>
</file>