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K MEANS ALGORITHM</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21102-2890-48B1-8713-B389E7079720}" type="datetimeFigureOut">
              <a:rPr lang="en-US" smtClean="0"/>
              <a:t>09-Jul-17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20DB2A-B735-4012-B42A-0051A73E335C}" type="slidenum">
              <a:rPr lang="en-US" smtClean="0"/>
              <a:t>‹#›</a:t>
            </a:fld>
            <a:endParaRPr lang="en-US"/>
          </a:p>
        </p:txBody>
      </p:sp>
    </p:spTree>
    <p:extLst>
      <p:ext uri="{BB962C8B-B14F-4D97-AF65-F5344CB8AC3E}">
        <p14:creationId xmlns:p14="http://schemas.microsoft.com/office/powerpoint/2010/main" val="41835256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K MEANS ALGORITHM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F9C8A-11F5-408D-B1EE-2C4D03E8F07B}" type="datetimeFigureOut">
              <a:rPr lang="en-US" smtClean="0"/>
              <a:t>09-Jul-17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589D5-7C5D-4850-9045-39D6CAF918D7}" type="slidenum">
              <a:rPr lang="en-US" smtClean="0"/>
              <a:t>‹#›</a:t>
            </a:fld>
            <a:endParaRPr lang="en-US"/>
          </a:p>
        </p:txBody>
      </p:sp>
    </p:spTree>
    <p:extLst>
      <p:ext uri="{BB962C8B-B14F-4D97-AF65-F5344CB8AC3E}">
        <p14:creationId xmlns:p14="http://schemas.microsoft.com/office/powerpoint/2010/main" val="42353455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12CFC1-AC1B-4B88-8470-2DA3DA702119}" type="datetime1">
              <a:rPr lang="en-US" smtClean="0"/>
              <a:t>09-Jul-17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286110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288A7-D0B6-4B86-8C4B-C710FB073AEB}" type="datetime1">
              <a:rPr lang="en-US" smtClean="0"/>
              <a:t>09-Jul-17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198461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5261BB-0751-4BB3-9036-21A9BF013F84}" type="datetime1">
              <a:rPr lang="en-US" smtClean="0"/>
              <a:t>09-Jul-17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84351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3151F-6559-4183-98E0-CA53E8A40CA8}" type="datetime1">
              <a:rPr lang="en-US" smtClean="0"/>
              <a:t>09-Jul-17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410649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C73F6F-34D1-44E8-9EF1-096558607030}" type="datetime1">
              <a:rPr lang="en-US" smtClean="0"/>
              <a:t>09-Jul-17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78502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690067-DF26-4E4B-94EC-5C34D0CB14E8}" type="datetime1">
              <a:rPr lang="en-US" smtClean="0"/>
              <a:t>09-Jul-17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702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D589A-1646-4156-8949-C4BDC5ED884C}" type="datetime1">
              <a:rPr lang="en-US" smtClean="0"/>
              <a:t>09-Jul-17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5500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F368F3-DC30-4B1D-9B27-A07034268A21}" type="datetime1">
              <a:rPr lang="en-US" smtClean="0"/>
              <a:t>09-Jul-17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267675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7E461-FC65-4EC1-8860-1462FA7DFDE1}" type="datetime1">
              <a:rPr lang="en-US" smtClean="0"/>
              <a:t>09-Jul-17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120813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0021D2-1BC1-4CA5-87C3-53F7F2E68BE1}" type="datetime1">
              <a:rPr lang="en-US" smtClean="0"/>
              <a:t>09-Jul-17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116174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B80E0-378B-4960-96AC-FCBEDEE4C600}" type="datetime1">
              <a:rPr lang="en-US" smtClean="0"/>
              <a:t>09-Jul-17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2BFE-AE66-4EA9-8BD6-DAC018B96B64}" type="slidenum">
              <a:rPr lang="en-US" smtClean="0"/>
              <a:t>‹#›</a:t>
            </a:fld>
            <a:endParaRPr lang="en-US"/>
          </a:p>
        </p:txBody>
      </p:sp>
    </p:spTree>
    <p:extLst>
      <p:ext uri="{BB962C8B-B14F-4D97-AF65-F5344CB8AC3E}">
        <p14:creationId xmlns:p14="http://schemas.microsoft.com/office/powerpoint/2010/main" val="60296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F6EF7-3BB7-434D-B171-833C7EA54B27}" type="datetime1">
              <a:rPr lang="en-US" smtClean="0"/>
              <a:t>09-Jul-17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52BFE-AE66-4EA9-8BD6-DAC018B96B64}" type="slidenum">
              <a:rPr lang="en-US" smtClean="0"/>
              <a:t>‹#›</a:t>
            </a:fld>
            <a:endParaRPr lang="en-US"/>
          </a:p>
        </p:txBody>
      </p:sp>
    </p:spTree>
    <p:extLst>
      <p:ext uri="{BB962C8B-B14F-4D97-AF65-F5344CB8AC3E}">
        <p14:creationId xmlns:p14="http://schemas.microsoft.com/office/powerpoint/2010/main" val="192349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 Means Algo</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342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 Means Algo</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,u = location of Red and Blue Cross</a:t>
            </a:r>
          </a:p>
          <a:p>
            <a:endParaRPr lang="en-US" dirty="0"/>
          </a:p>
          <a:p>
            <a:r>
              <a:rPr lang="en-US" dirty="0"/>
              <a:t>1</a:t>
            </a:r>
            <a:r>
              <a:rPr lang="en-US" baseline="30000" dirty="0"/>
              <a:t>st</a:t>
            </a:r>
            <a:r>
              <a:rPr lang="en-US" dirty="0"/>
              <a:t> Loop = Cluster Assignment Step</a:t>
            </a:r>
          </a:p>
          <a:p>
            <a:r>
              <a:rPr lang="en-US" dirty="0"/>
              <a:t>C(</a:t>
            </a:r>
            <a:r>
              <a:rPr lang="en-US" dirty="0" err="1"/>
              <a:t>i</a:t>
            </a:r>
            <a:r>
              <a:rPr lang="en-US" dirty="0"/>
              <a:t>) = min (|| </a:t>
            </a:r>
            <a:r>
              <a:rPr lang="en-US" dirty="0" err="1"/>
              <a:t>x^I</a:t>
            </a:r>
            <a:r>
              <a:rPr lang="en-US" dirty="0"/>
              <a:t> -,</a:t>
            </a:r>
            <a:r>
              <a:rPr lang="en-US" dirty="0" err="1"/>
              <a:t>uK</a:t>
            </a:r>
            <a:r>
              <a:rPr lang="en-US" dirty="0"/>
              <a:t> ||) ^2 = minimum </a:t>
            </a:r>
            <a:r>
              <a:rPr lang="en-US" dirty="0"/>
              <a:t>Sum of Squared </a:t>
            </a:r>
            <a:endParaRPr lang="en-US" dirty="0"/>
          </a:p>
          <a:p>
            <a:endParaRPr lang="en-US" dirty="0"/>
          </a:p>
          <a:p>
            <a:endParaRPr lang="en-US" dirty="0"/>
          </a:p>
          <a:p>
            <a:r>
              <a:rPr lang="en-US" dirty="0"/>
              <a:t>2</a:t>
            </a:r>
            <a:r>
              <a:rPr lang="en-US" baseline="30000" dirty="0"/>
              <a:t>nd</a:t>
            </a:r>
            <a:r>
              <a:rPr lang="en-US" dirty="0"/>
              <a:t> Loop = Move Centroid Step.(For each centroid, calculate the </a:t>
            </a:r>
            <a:r>
              <a:rPr lang="en-US" dirty="0" err="1"/>
              <a:t>avg</a:t>
            </a:r>
            <a:r>
              <a:rPr lang="en-US" dirty="0"/>
              <a:t> of points assigned to that cluster)</a:t>
            </a:r>
          </a:p>
        </p:txBody>
      </p:sp>
      <p:pic>
        <p:nvPicPr>
          <p:cNvPr id="5" name="Picture 4"/>
          <p:cNvPicPr>
            <a:picLocks noChangeAspect="1"/>
          </p:cNvPicPr>
          <p:nvPr/>
        </p:nvPicPr>
        <p:blipFill>
          <a:blip r:embed="rId2"/>
          <a:stretch>
            <a:fillRect/>
          </a:stretch>
        </p:blipFill>
        <p:spPr>
          <a:xfrm>
            <a:off x="5183188" y="987425"/>
            <a:ext cx="6172200" cy="4873625"/>
          </a:xfrm>
          <a:prstGeom prst="rect">
            <a:avLst/>
          </a:prstGeom>
        </p:spPr>
      </p:pic>
    </p:spTree>
    <p:extLst>
      <p:ext uri="{BB962C8B-B14F-4D97-AF65-F5344CB8AC3E}">
        <p14:creationId xmlns:p14="http://schemas.microsoft.com/office/powerpoint/2010/main" val="224582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5783" y="356759"/>
            <a:ext cx="7879034" cy="5646476"/>
          </a:xfrm>
          <a:prstGeom prst="rect">
            <a:avLst/>
          </a:prstGeom>
        </p:spPr>
      </p:pic>
      <p:sp>
        <p:nvSpPr>
          <p:cNvPr id="4" name="TextBox 3"/>
          <p:cNvSpPr txBox="1"/>
          <p:nvPr/>
        </p:nvSpPr>
        <p:spPr>
          <a:xfrm>
            <a:off x="9912626" y="636104"/>
            <a:ext cx="2080591" cy="1200329"/>
          </a:xfrm>
          <a:prstGeom prst="rect">
            <a:avLst/>
          </a:prstGeom>
          <a:noFill/>
        </p:spPr>
        <p:txBody>
          <a:bodyPr wrap="square" rtlCol="0">
            <a:spAutoFit/>
          </a:bodyPr>
          <a:lstStyle/>
          <a:p>
            <a:r>
              <a:rPr lang="en-US" b="1" dirty="0">
                <a:solidFill>
                  <a:schemeClr val="accent6"/>
                </a:solidFill>
              </a:rPr>
              <a:t>Inputs</a:t>
            </a:r>
          </a:p>
          <a:p>
            <a:endParaRPr lang="en-US" b="1" dirty="0"/>
          </a:p>
          <a:p>
            <a:r>
              <a:rPr lang="en-US" b="1" dirty="0">
                <a:solidFill>
                  <a:schemeClr val="accent6"/>
                </a:solidFill>
              </a:rPr>
              <a:t>a. Unlabeled dataset</a:t>
            </a:r>
          </a:p>
        </p:txBody>
      </p:sp>
      <p:sp>
        <p:nvSpPr>
          <p:cNvPr id="5" name="TextBox 4"/>
          <p:cNvSpPr txBox="1"/>
          <p:nvPr/>
        </p:nvSpPr>
        <p:spPr>
          <a:xfrm>
            <a:off x="9912626" y="2478157"/>
            <a:ext cx="2107096" cy="1200329"/>
          </a:xfrm>
          <a:prstGeom prst="rect">
            <a:avLst/>
          </a:prstGeom>
          <a:noFill/>
        </p:spPr>
        <p:txBody>
          <a:bodyPr wrap="square" rtlCol="0">
            <a:spAutoFit/>
          </a:bodyPr>
          <a:lstStyle/>
          <a:p>
            <a:r>
              <a:rPr lang="en-US" dirty="0">
                <a:solidFill>
                  <a:srgbClr val="00B0F0"/>
                </a:solidFill>
              </a:rPr>
              <a:t>Objective:</a:t>
            </a:r>
          </a:p>
          <a:p>
            <a:endParaRPr lang="en-US" dirty="0">
              <a:solidFill>
                <a:srgbClr val="00B0F0"/>
              </a:solidFill>
            </a:endParaRPr>
          </a:p>
          <a:p>
            <a:r>
              <a:rPr lang="en-US" dirty="0">
                <a:solidFill>
                  <a:srgbClr val="00B0F0"/>
                </a:solidFill>
              </a:rPr>
              <a:t>Group the data in 2 clusters.</a:t>
            </a:r>
          </a:p>
        </p:txBody>
      </p:sp>
    </p:spTree>
    <p:extLst>
      <p:ext uri="{BB962C8B-B14F-4D97-AF65-F5344CB8AC3E}">
        <p14:creationId xmlns:p14="http://schemas.microsoft.com/office/powerpoint/2010/main" val="199573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54257" y="987425"/>
            <a:ext cx="3932237" cy="867879"/>
          </a:xfrm>
        </p:spPr>
        <p:txBody>
          <a:bodyPr/>
          <a:lstStyle/>
          <a:p>
            <a:r>
              <a:rPr lang="en-US" b="1" dirty="0"/>
              <a:t>Step 1</a:t>
            </a:r>
            <a:r>
              <a:rPr lang="en-US" dirty="0"/>
              <a:t>: Randomly select Centroids. We are taking 2 centroids as grouping of data in 2 clusters.</a:t>
            </a:r>
          </a:p>
        </p:txBody>
      </p:sp>
      <p:sp>
        <p:nvSpPr>
          <p:cNvPr id="5" name="Picture Placeholder 4"/>
          <p:cNvSpPr>
            <a:spLocks noGrp="1"/>
          </p:cNvSpPr>
          <p:nvPr>
            <p:ph type="pic" idx="1"/>
          </p:nvPr>
        </p:nvSpPr>
        <p:spPr/>
      </p:sp>
      <p:pic>
        <p:nvPicPr>
          <p:cNvPr id="6" name="Picture 5"/>
          <p:cNvPicPr>
            <a:picLocks noChangeAspect="1"/>
          </p:cNvPicPr>
          <p:nvPr/>
        </p:nvPicPr>
        <p:blipFill>
          <a:blip r:embed="rId2"/>
          <a:stretch>
            <a:fillRect/>
          </a:stretch>
        </p:blipFill>
        <p:spPr>
          <a:xfrm>
            <a:off x="5183188" y="987426"/>
            <a:ext cx="6172200" cy="4873624"/>
          </a:xfrm>
          <a:prstGeom prst="rect">
            <a:avLst/>
          </a:prstGeom>
        </p:spPr>
      </p:pic>
    </p:spTree>
    <p:extLst>
      <p:ext uri="{BB962C8B-B14F-4D97-AF65-F5344CB8AC3E}">
        <p14:creationId xmlns:p14="http://schemas.microsoft.com/office/powerpoint/2010/main" val="79643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b="1" dirty="0"/>
              <a:t>Step2: K </a:t>
            </a:r>
            <a:r>
              <a:rPr lang="en-US" dirty="0"/>
              <a:t>Means does two things:</a:t>
            </a:r>
          </a:p>
          <a:p>
            <a:pPr marL="342900" indent="-342900">
              <a:buAutoNum type="alphaLcPeriod"/>
            </a:pPr>
            <a:r>
              <a:rPr lang="en-US" b="1" dirty="0"/>
              <a:t>Cluster Assignment(As done in Step1).</a:t>
            </a:r>
          </a:p>
          <a:p>
            <a:pPr marL="342900" indent="-342900">
              <a:buAutoNum type="alphaLcPeriod"/>
            </a:pPr>
            <a:r>
              <a:rPr lang="en-US" b="1" dirty="0"/>
              <a:t>Move Centroids.</a:t>
            </a:r>
          </a:p>
          <a:p>
            <a:endParaRPr lang="en-US" dirty="0"/>
          </a:p>
        </p:txBody>
      </p:sp>
      <p:sp>
        <p:nvSpPr>
          <p:cNvPr id="8" name="Picture Placeholder 7"/>
          <p:cNvSpPr>
            <a:spLocks noGrp="1"/>
          </p:cNvSpPr>
          <p:nvPr>
            <p:ph type="pic" idx="1"/>
          </p:nvPr>
        </p:nvSpPr>
        <p:spPr/>
      </p:sp>
      <p:pic>
        <p:nvPicPr>
          <p:cNvPr id="9" name="Picture 8"/>
          <p:cNvPicPr>
            <a:picLocks noChangeAspect="1"/>
          </p:cNvPicPr>
          <p:nvPr/>
        </p:nvPicPr>
        <p:blipFill>
          <a:blip r:embed="rId2"/>
          <a:stretch>
            <a:fillRect/>
          </a:stretch>
        </p:blipFill>
        <p:spPr>
          <a:xfrm>
            <a:off x="5183188" y="987424"/>
            <a:ext cx="6201294" cy="4873626"/>
          </a:xfrm>
          <a:prstGeom prst="rect">
            <a:avLst/>
          </a:prstGeom>
        </p:spPr>
      </p:pic>
    </p:spTree>
    <p:extLst>
      <p:ext uri="{BB962C8B-B14F-4D97-AF65-F5344CB8AC3E}">
        <p14:creationId xmlns:p14="http://schemas.microsoft.com/office/powerpoint/2010/main" val="67274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p>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839788" y="2057400"/>
            <a:ext cx="3932237" cy="3811588"/>
          </a:xfrm>
        </p:spPr>
        <p:txBody>
          <a:bodyPr/>
          <a:lstStyle/>
          <a:p>
            <a:r>
              <a:rPr lang="en-US" dirty="0"/>
              <a:t>Step 3: Execute Inner loop and in this loop, go to each and every point which seems to belong to cluster. Calculate mean and move centroids to new means.(see new position of Centroids)</a:t>
            </a:r>
          </a:p>
        </p:txBody>
      </p:sp>
      <p:pic>
        <p:nvPicPr>
          <p:cNvPr id="5" name="Picture 4"/>
          <p:cNvPicPr>
            <a:picLocks noChangeAspect="1"/>
          </p:cNvPicPr>
          <p:nvPr/>
        </p:nvPicPr>
        <p:blipFill>
          <a:blip r:embed="rId2"/>
          <a:stretch>
            <a:fillRect/>
          </a:stretch>
        </p:blipFill>
        <p:spPr>
          <a:xfrm>
            <a:off x="5183188" y="987425"/>
            <a:ext cx="6172200" cy="4881563"/>
          </a:xfrm>
          <a:prstGeom prst="rect">
            <a:avLst/>
          </a:prstGeom>
        </p:spPr>
      </p:pic>
    </p:spTree>
    <p:extLst>
      <p:ext uri="{BB962C8B-B14F-4D97-AF65-F5344CB8AC3E}">
        <p14:creationId xmlns:p14="http://schemas.microsoft.com/office/powerpoint/2010/main" val="311959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Step 4 : Repeat step 2, and now points which are closer to either RED or BLUE centroid, we will be marking them as per respective color.</a:t>
            </a:r>
          </a:p>
        </p:txBody>
      </p:sp>
      <p:pic>
        <p:nvPicPr>
          <p:cNvPr id="5" name="Picture 4"/>
          <p:cNvPicPr>
            <a:picLocks noChangeAspect="1"/>
          </p:cNvPicPr>
          <p:nvPr/>
        </p:nvPicPr>
        <p:blipFill>
          <a:blip r:embed="rId2"/>
          <a:stretch>
            <a:fillRect/>
          </a:stretch>
        </p:blipFill>
        <p:spPr>
          <a:xfrm>
            <a:off x="5183187" y="1039018"/>
            <a:ext cx="6193863" cy="4822031"/>
          </a:xfrm>
          <a:prstGeom prst="rect">
            <a:avLst/>
          </a:prstGeom>
        </p:spPr>
      </p:pic>
    </p:spTree>
    <p:extLst>
      <p:ext uri="{BB962C8B-B14F-4D97-AF65-F5344CB8AC3E}">
        <p14:creationId xmlns:p14="http://schemas.microsoft.com/office/powerpoint/2010/main" val="18321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Step 5 : New data points, again move Centroids(</a:t>
            </a:r>
            <a:r>
              <a:rPr lang="en-US" dirty="0" err="1"/>
              <a:t>Avg</a:t>
            </a:r>
            <a:r>
              <a:rPr lang="en-US" dirty="0"/>
              <a:t> of all blue points &amp; </a:t>
            </a:r>
            <a:r>
              <a:rPr lang="en-US" dirty="0" err="1"/>
              <a:t>Avg</a:t>
            </a:r>
            <a:r>
              <a:rPr lang="en-US" dirty="0"/>
              <a:t> of all Red points).</a:t>
            </a:r>
          </a:p>
          <a:p>
            <a:endParaRPr lang="en-US" dirty="0"/>
          </a:p>
          <a:p>
            <a:endParaRPr lang="en-US" dirty="0"/>
          </a:p>
        </p:txBody>
      </p:sp>
      <p:pic>
        <p:nvPicPr>
          <p:cNvPr id="5" name="Picture 4"/>
          <p:cNvPicPr>
            <a:picLocks noChangeAspect="1"/>
          </p:cNvPicPr>
          <p:nvPr/>
        </p:nvPicPr>
        <p:blipFill>
          <a:blip r:embed="rId2"/>
          <a:stretch>
            <a:fillRect/>
          </a:stretch>
        </p:blipFill>
        <p:spPr>
          <a:xfrm>
            <a:off x="5183187" y="987425"/>
            <a:ext cx="6172201" cy="4833748"/>
          </a:xfrm>
          <a:prstGeom prst="rect">
            <a:avLst/>
          </a:prstGeom>
        </p:spPr>
      </p:pic>
    </p:spTree>
    <p:extLst>
      <p:ext uri="{BB962C8B-B14F-4D97-AF65-F5344CB8AC3E}">
        <p14:creationId xmlns:p14="http://schemas.microsoft.com/office/powerpoint/2010/main" val="407305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Step 6 : One more iteration and now final centroids will look like.</a:t>
            </a:r>
          </a:p>
          <a:p>
            <a:endParaRPr lang="en-US" dirty="0"/>
          </a:p>
          <a:p>
            <a:r>
              <a:rPr lang="en-US" dirty="0"/>
              <a:t>Step 7: Keep on running iteration, and there will no new centroid movement which means that our algo has finally converged and these are my final values.</a:t>
            </a:r>
          </a:p>
        </p:txBody>
      </p:sp>
      <p:pic>
        <p:nvPicPr>
          <p:cNvPr id="5" name="Picture 4"/>
          <p:cNvPicPr>
            <a:picLocks noChangeAspect="1"/>
          </p:cNvPicPr>
          <p:nvPr/>
        </p:nvPicPr>
        <p:blipFill>
          <a:blip r:embed="rId2"/>
          <a:stretch>
            <a:fillRect/>
          </a:stretch>
        </p:blipFill>
        <p:spPr>
          <a:xfrm>
            <a:off x="5183188" y="987424"/>
            <a:ext cx="6172200" cy="4873625"/>
          </a:xfrm>
          <a:prstGeom prst="rect">
            <a:avLst/>
          </a:prstGeom>
        </p:spPr>
      </p:pic>
    </p:spTree>
    <p:extLst>
      <p:ext uri="{BB962C8B-B14F-4D97-AF65-F5344CB8AC3E}">
        <p14:creationId xmlns:p14="http://schemas.microsoft.com/office/powerpoint/2010/main" val="190724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 MEANS ALGO</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K = Number of Clusters you want to find in Data.</a:t>
            </a:r>
          </a:p>
          <a:p>
            <a:endParaRPr lang="en-US" dirty="0"/>
          </a:p>
          <a:p>
            <a:r>
              <a:rPr lang="en-US" dirty="0"/>
              <a:t>Training Set = Unlabeled training data.(Unsupervised learning)</a:t>
            </a:r>
          </a:p>
          <a:p>
            <a:endParaRPr lang="en-US" dirty="0"/>
          </a:p>
          <a:p>
            <a:r>
              <a:rPr lang="en-US" dirty="0" err="1"/>
              <a:t>R^n</a:t>
            </a:r>
            <a:r>
              <a:rPr lang="en-US" dirty="0"/>
              <a:t> = n dimensional vector</a:t>
            </a:r>
          </a:p>
        </p:txBody>
      </p:sp>
      <p:pic>
        <p:nvPicPr>
          <p:cNvPr id="5" name="Picture 4"/>
          <p:cNvPicPr>
            <a:picLocks noChangeAspect="1"/>
          </p:cNvPicPr>
          <p:nvPr/>
        </p:nvPicPr>
        <p:blipFill>
          <a:blip r:embed="rId2"/>
          <a:stretch>
            <a:fillRect/>
          </a:stretch>
        </p:blipFill>
        <p:spPr>
          <a:xfrm>
            <a:off x="5183188" y="987424"/>
            <a:ext cx="6172199" cy="4777272"/>
          </a:xfrm>
          <a:prstGeom prst="rect">
            <a:avLst/>
          </a:prstGeom>
        </p:spPr>
      </p:pic>
    </p:spTree>
    <p:extLst>
      <p:ext uri="{BB962C8B-B14F-4D97-AF65-F5344CB8AC3E}">
        <p14:creationId xmlns:p14="http://schemas.microsoft.com/office/powerpoint/2010/main" val="227285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283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K Means Algo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 MEANS ALGO</vt:lpstr>
      <vt:lpstr>K Means Algo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dc:title>
  <dc:creator>Amit Singh F</dc:creator>
  <cp:lastModifiedBy>Amit Singh F</cp:lastModifiedBy>
  <cp:revision>23</cp:revision>
  <dcterms:created xsi:type="dcterms:W3CDTF">2017-07-06T12:12:09Z</dcterms:created>
  <dcterms:modified xsi:type="dcterms:W3CDTF">2017-07-09T12:39:08Z</dcterms:modified>
</cp:coreProperties>
</file>