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4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8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7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CC82-F82C-48DD-9F13-41C59EBBE7E0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6F08-5AD4-4E20-BB90-8DC918DDB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828800"/>
            <a:ext cx="7726363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4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819275"/>
            <a:ext cx="7459663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4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790700"/>
            <a:ext cx="739298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1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062163"/>
            <a:ext cx="7602537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52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766888"/>
            <a:ext cx="755491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79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181224"/>
            <a:ext cx="7707313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74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804988"/>
            <a:ext cx="770731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0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4582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65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485900"/>
            <a:ext cx="771683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3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900238"/>
            <a:ext cx="7640637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828800"/>
            <a:ext cx="765016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0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857375"/>
            <a:ext cx="7412037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3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On-screen Show 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Page Rank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Rank</dc:title>
  <dc:creator>Amit Singh</dc:creator>
  <cp:lastModifiedBy>Amit Singh</cp:lastModifiedBy>
  <cp:revision>3</cp:revision>
  <dcterms:created xsi:type="dcterms:W3CDTF">2017-08-31T10:22:32Z</dcterms:created>
  <dcterms:modified xsi:type="dcterms:W3CDTF">2017-08-31T10:58:30Z</dcterms:modified>
</cp:coreProperties>
</file>