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670162"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012761" y="3673031"/>
            <a:ext cx="10458803" cy="1323439"/>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dirty="0" smtClean="0">
                <a:solidFill>
                  <a:srgbClr val="FFFF00"/>
                </a:solidFill>
                <a:latin typeface="Times New Roman" panose="02020603050405020304" pitchFamily="18" charset="0"/>
                <a:cs typeface="Times New Roman" panose="02020603050405020304" pitchFamily="18" charset="0"/>
              </a:rPr>
              <a:t>M.RAJESWARI </a:t>
            </a:r>
          </a:p>
          <a:p>
            <a:pPr algn="ctr"/>
            <a:r>
              <a:rPr lang="en-US" sz="2000" b="1" dirty="0" smtClean="0">
                <a:solidFill>
                  <a:srgbClr val="FFFF00"/>
                </a:solidFill>
                <a:latin typeface="Times New Roman" panose="02020603050405020304" pitchFamily="18" charset="0"/>
                <a:cs typeface="Times New Roman" panose="02020603050405020304" pitchFamily="18" charset="0"/>
              </a:rPr>
              <a:t>MOUNT ZION </a:t>
            </a:r>
            <a:r>
              <a:rPr lang="en-US" sz="2000" b="1" dirty="0" smtClean="0">
                <a:solidFill>
                  <a:srgbClr val="FFFF00"/>
                </a:solidFill>
                <a:latin typeface="Times New Roman" panose="02020603050405020304" pitchFamily="18" charset="0"/>
                <a:cs typeface="Times New Roman" panose="02020603050405020304" pitchFamily="18" charset="0"/>
              </a:rPr>
              <a:t>COLLEGE OF ENGINEERING </a:t>
            </a:r>
            <a:endParaRPr lang="en-US" sz="2000" b="1" dirty="0" smtClean="0">
              <a:solidFill>
                <a:srgbClr val="FFFF00"/>
              </a:solidFill>
              <a:latin typeface="Times New Roman" panose="02020603050405020304" pitchFamily="18" charset="0"/>
              <a:cs typeface="Times New Roman" panose="02020603050405020304" pitchFamily="18" charset="0"/>
            </a:endParaRPr>
          </a:p>
          <a:p>
            <a:pPr algn="ct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8A11E26-4C38-41A6-9857-11032CEECD80}"/>
              </a:ext>
            </a:extLst>
          </p:cNvPr>
          <p:cNvSpPr txBox="1">
            <a:spLocks/>
          </p:cNvSpPr>
          <p:nvPr/>
        </p:nvSpPr>
        <p:spPr>
          <a:xfrm>
            <a:off x="19687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infopath/2007/PartnerControls"/>
    <ds:schemaRef ds:uri="http://purl.org/dc/dcmitype/"/>
    <ds:schemaRef ds:uri="http://purl.org/dc/terms/"/>
    <ds:schemaRef ds:uri="http://schemas.microsoft.com/office/2006/documentManagement/types"/>
    <ds:schemaRef ds:uri="http://purl.org/dc/elements/1.1/"/>
    <ds:schemaRef ds:uri="http://www.w3.org/XML/1998/namespace"/>
    <ds:schemaRef ds:uri="9162bd5b-4ed9-4da3-b376-05204580ba3f"/>
    <ds:schemaRef ds:uri="http://schemas.openxmlformats.org/package/2006/metadata/core-properties"/>
    <ds:schemaRef ds:uri="c0fa2617-96bd-425d-8578-e93563fe37c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201</TotalTime>
  <Words>1354</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56</cp:revision>
  <dcterms:created xsi:type="dcterms:W3CDTF">2021-05-26T16:50:10Z</dcterms:created>
  <dcterms:modified xsi:type="dcterms:W3CDTF">2024-04-04T05:12:45Z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