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inyon Script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font" Target="fonts/PinyonScript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Rajia: Short Intro, What is invisaWear Technologies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 of our project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244950" y="1895350"/>
            <a:ext cx="8654100" cy="5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2200">
                <a:solidFill>
                  <a:srgbClr val="000000"/>
                </a:solidFill>
              </a:rPr>
              <a:t>Rajia Abdelaziz, Madhu Prakash, Jeremy Daigneau &amp; Alex Chen</a:t>
            </a:r>
            <a:r>
              <a:rPr b="1" lang="en" sz="240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11700" y="61150"/>
            <a:ext cx="8520600" cy="183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4800">
                <a:latin typeface="Pinyon Script"/>
                <a:ea typeface="Pinyon Script"/>
                <a:cs typeface="Pinyon Script"/>
                <a:sym typeface="Pinyon Script"/>
              </a:rPr>
              <a:t>Flaire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latin typeface="Pinyon Script"/>
                <a:ea typeface="Pinyon Script"/>
                <a:cs typeface="Pinyon Script"/>
                <a:sym typeface="Pinyon Script"/>
              </a:rPr>
              <a:t>by invisaWear Technologies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476375" y="436650"/>
            <a:ext cx="8103900" cy="42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4294967295" type="title"/>
          </p:nvPr>
        </p:nvSpPr>
        <p:spPr>
          <a:xfrm>
            <a:off x="839175" y="772325"/>
            <a:ext cx="6087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Pinyon Script"/>
                <a:ea typeface="Pinyon Script"/>
                <a:cs typeface="Pinyon Script"/>
                <a:sym typeface="Pinyon Script"/>
              </a:rPr>
              <a:t>Purpose of Our Project 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475475" y="1557725"/>
            <a:ext cx="56418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invisaWearTechnologies.com will allow users to:</a:t>
            </a:r>
          </a:p>
          <a:p>
            <a:pPr indent="-29845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Char char="❖"/>
            </a:pPr>
            <a:r>
              <a:rPr i="1" lang="en" sz="1800">
                <a:solidFill>
                  <a:schemeClr val="dk2"/>
                </a:solidFill>
              </a:rPr>
              <a:t>Learn about the company’s product: Flaire</a:t>
            </a:r>
          </a:p>
          <a:p>
            <a:pPr indent="-29845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Char char="❖"/>
            </a:pPr>
            <a:r>
              <a:rPr i="1" lang="en" sz="1800">
                <a:solidFill>
                  <a:schemeClr val="dk2"/>
                </a:solidFill>
              </a:rPr>
              <a:t>View product inventory</a:t>
            </a:r>
          </a:p>
          <a:p>
            <a:pPr indent="-29845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Char char="❖"/>
            </a:pPr>
            <a:r>
              <a:rPr i="1" lang="en" sz="1800">
                <a:solidFill>
                  <a:schemeClr val="dk2"/>
                </a:solidFill>
              </a:rPr>
              <a:t>Purchase a product, and </a:t>
            </a:r>
          </a:p>
          <a:p>
            <a:pPr indent="-29845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Char char="❖"/>
            </a:pPr>
            <a:r>
              <a:rPr i="1" lang="en" sz="1800">
                <a:solidFill>
                  <a:schemeClr val="dk2"/>
                </a:solidFill>
              </a:rPr>
              <a:t>Create an account on the website to configure their device's settings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76375" y="436650"/>
            <a:ext cx="8103900" cy="42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623400" y="591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Pinyon Script"/>
                <a:ea typeface="Pinyon Script"/>
                <a:cs typeface="Pinyon Script"/>
                <a:sym typeface="Pinyon Script"/>
              </a:rPr>
              <a:t>Review of Goals and How they’ve Changed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92625" y="1290450"/>
            <a:ext cx="7271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Goals: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up Git repository and environment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navigation bar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Choose a theme and color scheme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 pictures of the products &amp; create a gallery of images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up a skeleton for each of the web pages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navigation between all of the pages and links</a:t>
            </a:r>
          </a:p>
          <a:p>
            <a:pPr lvl="0">
              <a:spcBef>
                <a:spcPts val="0"/>
              </a:spcBef>
              <a:buNone/>
            </a:pPr>
            <a:r>
              <a:rPr b="1" i="1" lang="en"/>
              <a:t>Changes:</a:t>
            </a:r>
            <a:r>
              <a:rPr lang="en"/>
              <a:t> No longer having a slideshow on the Home page and scrapping the Proceed to Checkout Page.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520050" y="436650"/>
            <a:ext cx="8103900" cy="42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806775" y="542125"/>
            <a:ext cx="5239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inyon Script"/>
                <a:ea typeface="Pinyon Script"/>
                <a:cs typeface="Pinyon Script"/>
                <a:sym typeface="Pinyon Script"/>
              </a:rPr>
              <a:t>Identify and Address New Issues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15850" y="1198275"/>
            <a:ext cx="6912300" cy="33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About page will become a sub menu for convenience,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FAQ, About the Developers &amp; How to Set Up the Device 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color scheme will be modernized,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logo will be updated,  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Additional details will be added to the home page to explain what the product is, &amp;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Proceed to Checkout page will be scrapped and combined with the Cart page.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520050" y="436650"/>
            <a:ext cx="8103900" cy="42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800725" y="811800"/>
            <a:ext cx="4749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inyon Script"/>
                <a:ea typeface="Pinyon Script"/>
                <a:cs typeface="Pinyon Script"/>
                <a:sym typeface="Pinyon Script"/>
              </a:rPr>
              <a:t>Current Feature Evaluations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292425" y="2532200"/>
            <a:ext cx="5713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http://invisaweartechnologies.github.io/flaireWebSite/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292425" y="1851300"/>
            <a:ext cx="3000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800">
                <a:solidFill>
                  <a:schemeClr val="dk1"/>
                </a:solidFill>
                <a:latin typeface="Pinyon Script"/>
                <a:ea typeface="Pinyon Script"/>
                <a:cs typeface="Pinyon Script"/>
                <a:sym typeface="Pinyon Script"/>
              </a:rPr>
              <a:t>Demo: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inyon Script"/>
                <a:ea typeface="Pinyon Script"/>
                <a:cs typeface="Pinyon Script"/>
                <a:sym typeface="Pinyon Script"/>
              </a:rPr>
              <a:t>Not Yet Implemented Features &amp; Delivery Schedule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25" y="1087025"/>
            <a:ext cx="4133199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024" y="1121975"/>
            <a:ext cx="4432574" cy="3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520050" y="436650"/>
            <a:ext cx="8103900" cy="427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780575" y="724450"/>
            <a:ext cx="4677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inyon Script"/>
                <a:ea typeface="Pinyon Script"/>
                <a:cs typeface="Pinyon Script"/>
                <a:sym typeface="Pinyon Script"/>
              </a:rPr>
              <a:t>Final Look &amp; Feel, Current Status &amp; Conclusion 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536950" y="1868750"/>
            <a:ext cx="6427200" cy="1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Currently we have met the goals to date and are on track to complete the remaining ones :)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We hope that the final version of our website will be appealing to users and will  encourage them to buy a Flaire. 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