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57" r:id="rId3"/>
    <p:sldId id="258" r:id="rId4"/>
    <p:sldId id="261" r:id="rId5"/>
    <p:sldId id="267" r:id="rId6"/>
    <p:sldId id="268" r:id="rId7"/>
    <p:sldId id="269"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3" d="100"/>
          <a:sy n="73" d="100"/>
        </p:scale>
        <p:origin x="618" y="7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2/2/2023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2/2/2023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2/2/2023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2/2/2023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2/2/2023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2057400"/>
            <a:ext cx="9144000" cy="2667000"/>
          </a:xfrm>
        </p:spPr>
        <p:txBody>
          <a:bodyPr/>
          <a:lstStyle/>
          <a:p>
            <a:r>
              <a:rPr lang="en-US" sz="6600" dirty="0" err="1" smtClean="0">
                <a:solidFill>
                  <a:srgbClr val="7030A0"/>
                </a:solidFill>
              </a:rPr>
              <a:t>raJiB</a:t>
            </a:r>
            <a:r>
              <a:rPr lang="en-US" sz="6600" dirty="0" smtClean="0">
                <a:solidFill>
                  <a:srgbClr val="7030A0"/>
                </a:solidFill>
              </a:rPr>
              <a:t> SPORTS</a:t>
            </a:r>
            <a:endParaRPr lang="en-US" sz="6600" dirty="0">
              <a:solidFill>
                <a:srgbClr val="7030A0"/>
              </a:solidFill>
            </a:endParaRPr>
          </a:p>
        </p:txBody>
      </p:sp>
      <p:sp>
        <p:nvSpPr>
          <p:cNvPr id="3" name="Subtitle 2"/>
          <p:cNvSpPr>
            <a:spLocks noGrp="1"/>
          </p:cNvSpPr>
          <p:nvPr>
            <p:ph type="subTitle" idx="1"/>
          </p:nvPr>
        </p:nvSpPr>
        <p:spPr>
          <a:xfrm>
            <a:off x="8304212" y="5791200"/>
            <a:ext cx="3505199" cy="533400"/>
          </a:xfrm>
        </p:spPr>
        <p:txBody>
          <a:bodyPr>
            <a:normAutofit/>
          </a:bodyPr>
          <a:lstStyle/>
          <a:p>
            <a:r>
              <a:rPr lang="en-US" sz="2800" dirty="0" smtClean="0">
                <a:solidFill>
                  <a:srgbClr val="7030A0"/>
                </a:solidFill>
                <a:latin typeface="Bernard MT Condensed" panose="02050806060905020404" pitchFamily="18" charset="0"/>
              </a:rPr>
              <a:t>Made by </a:t>
            </a:r>
            <a:r>
              <a:rPr lang="en-US" sz="2800" dirty="0" err="1" smtClean="0">
                <a:solidFill>
                  <a:srgbClr val="7030A0"/>
                </a:solidFill>
                <a:latin typeface="Bernard MT Condensed" panose="02050806060905020404" pitchFamily="18" charset="0"/>
              </a:rPr>
              <a:t>Rajib</a:t>
            </a:r>
            <a:r>
              <a:rPr lang="en-US" sz="2800" dirty="0" smtClean="0">
                <a:solidFill>
                  <a:srgbClr val="7030A0"/>
                </a:solidFill>
                <a:latin typeface="Bernard MT Condensed" panose="02050806060905020404" pitchFamily="18" charset="0"/>
              </a:rPr>
              <a:t> Pokhrel</a:t>
            </a:r>
            <a:endParaRPr lang="en-US" sz="2800" dirty="0">
              <a:solidFill>
                <a:srgbClr val="7030A0"/>
              </a:solidFill>
              <a:latin typeface="Bernard MT Condensed" panose="02050806060905020404" pitchFamily="18"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dirty="0" smtClean="0"/>
              <a:t>Slides contains</a:t>
            </a:r>
            <a:endParaRPr lang="en-US" sz="4400" dirty="0"/>
          </a:p>
        </p:txBody>
      </p:sp>
      <p:sp>
        <p:nvSpPr>
          <p:cNvPr id="14" name="Content Placeholder 13"/>
          <p:cNvSpPr>
            <a:spLocks noGrp="1"/>
          </p:cNvSpPr>
          <p:nvPr>
            <p:ph idx="1"/>
          </p:nvPr>
        </p:nvSpPr>
        <p:spPr/>
        <p:txBody>
          <a:bodyPr/>
          <a:lstStyle/>
          <a:p>
            <a:r>
              <a:rPr lang="en-US" dirty="0" smtClean="0"/>
              <a:t>Introduction to </a:t>
            </a:r>
            <a:r>
              <a:rPr lang="en-US" dirty="0" err="1" smtClean="0"/>
              <a:t>raJiB</a:t>
            </a:r>
            <a:r>
              <a:rPr lang="en-US" dirty="0" smtClean="0"/>
              <a:t> SPORTS </a:t>
            </a:r>
            <a:endParaRPr lang="en-US" dirty="0"/>
          </a:p>
          <a:p>
            <a:r>
              <a:rPr lang="en-US" dirty="0" smtClean="0"/>
              <a:t>Our objectives</a:t>
            </a:r>
            <a:endParaRPr lang="en-US" dirty="0"/>
          </a:p>
          <a:p>
            <a:r>
              <a:rPr lang="en-US" dirty="0" smtClean="0"/>
              <a:t>Technologies used</a:t>
            </a:r>
          </a:p>
          <a:p>
            <a:r>
              <a:rPr lang="en-US" dirty="0" smtClean="0"/>
              <a:t>Future enhancement </a:t>
            </a:r>
          </a:p>
          <a:p>
            <a:r>
              <a:rPr lang="en-US" dirty="0" smtClean="0"/>
              <a:t>Conclusions.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304800"/>
            <a:ext cx="9144000" cy="914400"/>
          </a:xfrm>
        </p:spPr>
        <p:txBody>
          <a:bodyPr/>
          <a:lstStyle/>
          <a:p>
            <a:r>
              <a:rPr lang="en-US" sz="4800" dirty="0" smtClean="0"/>
              <a:t>Introduction</a:t>
            </a:r>
            <a:endParaRPr lang="en-US" sz="4800" dirty="0"/>
          </a:p>
        </p:txBody>
      </p:sp>
      <p:sp>
        <p:nvSpPr>
          <p:cNvPr id="3" name="Text Placeholder 2"/>
          <p:cNvSpPr>
            <a:spLocks noGrp="1"/>
          </p:cNvSpPr>
          <p:nvPr>
            <p:ph type="body" idx="1"/>
          </p:nvPr>
        </p:nvSpPr>
        <p:spPr>
          <a:xfrm>
            <a:off x="1674812" y="1600200"/>
            <a:ext cx="9143999" cy="762000"/>
          </a:xfrm>
        </p:spPr>
        <p:txBody>
          <a:bodyPr>
            <a:normAutofit/>
          </a:bodyPr>
          <a:lstStyle/>
          <a:p>
            <a:pPr marL="342900" indent="-342900">
              <a:buFont typeface="Wingdings" panose="05000000000000000000" pitchFamily="2" charset="2"/>
              <a:buChar char="Ø"/>
            </a:pPr>
            <a:r>
              <a:rPr lang="en-US" dirty="0" err="1"/>
              <a:t>raJiB</a:t>
            </a:r>
            <a:r>
              <a:rPr lang="en-US" dirty="0"/>
              <a:t> SPORTS is a live football watching website, where you can watch the football matches from anywhere in Nepal. </a:t>
            </a:r>
            <a:endParaRPr lang="en-US" dirty="0"/>
          </a:p>
        </p:txBody>
      </p:sp>
      <p:sp>
        <p:nvSpPr>
          <p:cNvPr id="4" name="Text Placeholder 2"/>
          <p:cNvSpPr txBox="1">
            <a:spLocks/>
          </p:cNvSpPr>
          <p:nvPr/>
        </p:nvSpPr>
        <p:spPr>
          <a:xfrm>
            <a:off x="1674811" y="2438400"/>
            <a:ext cx="9143999" cy="762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dirty="0" smtClean="0"/>
              <a:t>Our subscribers will have access to the English Premier League, Champions League, </a:t>
            </a:r>
            <a:r>
              <a:rPr lang="en-US" dirty="0" err="1" smtClean="0"/>
              <a:t>Ligue</a:t>
            </a:r>
            <a:r>
              <a:rPr lang="en-US" dirty="0"/>
              <a:t> </a:t>
            </a:r>
            <a:r>
              <a:rPr lang="en-US" dirty="0" smtClean="0"/>
              <a:t>1,La </a:t>
            </a:r>
            <a:r>
              <a:rPr lang="en-US" dirty="0" err="1" smtClean="0"/>
              <a:t>Liga</a:t>
            </a:r>
            <a:r>
              <a:rPr lang="en-US" dirty="0" smtClean="0"/>
              <a:t> and </a:t>
            </a:r>
            <a:r>
              <a:rPr lang="en-US" dirty="0" err="1" smtClean="0"/>
              <a:t>Serie</a:t>
            </a:r>
            <a:r>
              <a:rPr lang="en-US" dirty="0" smtClean="0"/>
              <a:t> A matches.</a:t>
            </a:r>
            <a:endParaRPr lang="en-US" dirty="0"/>
          </a:p>
        </p:txBody>
      </p:sp>
      <p:sp>
        <p:nvSpPr>
          <p:cNvPr id="5" name="Text Placeholder 2"/>
          <p:cNvSpPr txBox="1">
            <a:spLocks/>
          </p:cNvSpPr>
          <p:nvPr/>
        </p:nvSpPr>
        <p:spPr>
          <a:xfrm>
            <a:off x="1684109" y="3276600"/>
            <a:ext cx="9143999" cy="762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dirty="0" smtClean="0"/>
              <a:t>In addition, we have the features for live scores, fixtures and multiple matches at a time.</a:t>
            </a:r>
          </a:p>
          <a:p>
            <a:endParaRPr lang="en-US" dirty="0"/>
          </a:p>
        </p:txBody>
      </p:sp>
      <p:sp>
        <p:nvSpPr>
          <p:cNvPr id="6" name="Text Placeholder 2"/>
          <p:cNvSpPr txBox="1">
            <a:spLocks/>
          </p:cNvSpPr>
          <p:nvPr/>
        </p:nvSpPr>
        <p:spPr>
          <a:xfrm>
            <a:off x="1657983" y="4038600"/>
            <a:ext cx="9143999" cy="762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dirty="0" smtClean="0"/>
              <a:t>We have 2 types of subscription plans, </a:t>
            </a:r>
            <a:r>
              <a:rPr lang="en-US" dirty="0" err="1" smtClean="0"/>
              <a:t>i.e</a:t>
            </a:r>
            <a:r>
              <a:rPr lang="en-US" dirty="0" smtClean="0"/>
              <a:t>, yearly for $20.55 and monthly for $2.00, which will be allowed for at most 2 devices.</a:t>
            </a:r>
            <a:endParaRPr lang="en-US" dirty="0"/>
          </a:p>
        </p:txBody>
      </p:sp>
      <p:sp>
        <p:nvSpPr>
          <p:cNvPr id="7" name="Text Placeholder 2"/>
          <p:cNvSpPr txBox="1">
            <a:spLocks/>
          </p:cNvSpPr>
          <p:nvPr/>
        </p:nvSpPr>
        <p:spPr>
          <a:xfrm>
            <a:off x="1662926" y="4894217"/>
            <a:ext cx="9143999" cy="762000"/>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dirty="0" smtClean="0"/>
              <a:t>Subscribers will be able to enjoy ad-free matches with </a:t>
            </a:r>
            <a:r>
              <a:rPr lang="en-US" dirty="0" err="1" smtClean="0"/>
              <a:t>upto</a:t>
            </a:r>
            <a:r>
              <a:rPr lang="en-US" dirty="0" smtClean="0"/>
              <a:t> 4k resolution video quality with Spanish, Arabic and English </a:t>
            </a:r>
            <a:r>
              <a:rPr lang="en-US" dirty="0" err="1" smtClean="0"/>
              <a:t>Commentry</a:t>
            </a:r>
            <a:r>
              <a:rPr lang="en-US" dirty="0" smtClean="0"/>
              <a:t>.</a:t>
            </a:r>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685800"/>
            <a:ext cx="9143998" cy="609600"/>
          </a:xfrm>
        </p:spPr>
        <p:txBody>
          <a:bodyPr>
            <a:noAutofit/>
          </a:bodyPr>
          <a:lstStyle/>
          <a:p>
            <a:r>
              <a:rPr lang="en-US" sz="4400" dirty="0" smtClean="0"/>
              <a:t>Our objectives</a:t>
            </a:r>
            <a:endParaRPr lang="en-US" sz="4400" dirty="0"/>
          </a:p>
        </p:txBody>
      </p:sp>
      <p:sp>
        <p:nvSpPr>
          <p:cNvPr id="4" name="Text Placeholder 2"/>
          <p:cNvSpPr txBox="1">
            <a:spLocks/>
          </p:cNvSpPr>
          <p:nvPr/>
        </p:nvSpPr>
        <p:spPr>
          <a:xfrm>
            <a:off x="1522412" y="2436223"/>
            <a:ext cx="9143999" cy="61395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dirty="0"/>
              <a:t>Provide an ad-free platform to watch football at minimal cost.</a:t>
            </a:r>
            <a:endParaRPr lang="en-US" dirty="0"/>
          </a:p>
        </p:txBody>
      </p:sp>
      <p:sp>
        <p:nvSpPr>
          <p:cNvPr id="5" name="Text Placeholder 2"/>
          <p:cNvSpPr txBox="1">
            <a:spLocks/>
          </p:cNvSpPr>
          <p:nvPr/>
        </p:nvSpPr>
        <p:spPr>
          <a:xfrm>
            <a:off x="1522413" y="1752600"/>
            <a:ext cx="9143999" cy="533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dirty="0"/>
              <a:t>Make football available to </a:t>
            </a:r>
            <a:r>
              <a:rPr lang="en-US" dirty="0" smtClean="0"/>
              <a:t>everyone.</a:t>
            </a:r>
            <a:endParaRPr lang="en-US" dirty="0"/>
          </a:p>
          <a:p>
            <a:endParaRPr lang="en-US" dirty="0"/>
          </a:p>
        </p:txBody>
      </p:sp>
      <p:sp>
        <p:nvSpPr>
          <p:cNvPr id="6" name="Text Placeholder 2"/>
          <p:cNvSpPr txBox="1">
            <a:spLocks/>
          </p:cNvSpPr>
          <p:nvPr/>
        </p:nvSpPr>
        <p:spPr>
          <a:xfrm>
            <a:off x="1522412" y="3200400"/>
            <a:ext cx="9143999" cy="613954"/>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dirty="0" smtClean="0"/>
              <a:t>Provide a platform to watch different major football games happening all over the world.</a:t>
            </a:r>
            <a:endParaRPr lang="en-US" dirty="0"/>
          </a:p>
        </p:txBody>
      </p:sp>
      <p:sp>
        <p:nvSpPr>
          <p:cNvPr id="7" name="Text Placeholder 2"/>
          <p:cNvSpPr txBox="1">
            <a:spLocks/>
          </p:cNvSpPr>
          <p:nvPr/>
        </p:nvSpPr>
        <p:spPr>
          <a:xfrm>
            <a:off x="1514293" y="3964577"/>
            <a:ext cx="9143999" cy="1064624"/>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lnSpc>
                <a:spcPct val="150000"/>
              </a:lnSpc>
              <a:buFont typeface="Wingdings" panose="05000000000000000000" pitchFamily="2" charset="2"/>
              <a:buChar char="Ø"/>
            </a:pPr>
            <a:r>
              <a:rPr lang="en-US" dirty="0" smtClean="0"/>
              <a:t>Provide high quality &amp; informative commentary of the sports during the game.</a:t>
            </a:r>
            <a:endParaRPr lang="en-US" dirty="0"/>
          </a:p>
        </p:txBody>
      </p:sp>
      <p:sp>
        <p:nvSpPr>
          <p:cNvPr id="8" name="Text Placeholder 2"/>
          <p:cNvSpPr txBox="1">
            <a:spLocks/>
          </p:cNvSpPr>
          <p:nvPr/>
        </p:nvSpPr>
        <p:spPr>
          <a:xfrm>
            <a:off x="1522412" y="5179424"/>
            <a:ext cx="9143999" cy="613954"/>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dirty="0" smtClean="0"/>
              <a:t>End the monopoly of media hub and television sectors on sport broadcast.</a:t>
            </a:r>
            <a:endParaRPr lang="en-US"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685800"/>
            <a:ext cx="9143998" cy="609600"/>
          </a:xfrm>
        </p:spPr>
        <p:txBody>
          <a:bodyPr>
            <a:noAutofit/>
          </a:bodyPr>
          <a:lstStyle/>
          <a:p>
            <a:r>
              <a:rPr lang="en-US" sz="4400" dirty="0" smtClean="0"/>
              <a:t>Technologies used</a:t>
            </a:r>
            <a:endParaRPr lang="en-US" sz="4400" dirty="0"/>
          </a:p>
        </p:txBody>
      </p:sp>
      <p:sp>
        <p:nvSpPr>
          <p:cNvPr id="5" name="Text Placeholder 2"/>
          <p:cNvSpPr txBox="1">
            <a:spLocks/>
          </p:cNvSpPr>
          <p:nvPr/>
        </p:nvSpPr>
        <p:spPr>
          <a:xfrm>
            <a:off x="1522413" y="1752600"/>
            <a:ext cx="9143999" cy="838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dirty="0" err="1" smtClean="0"/>
              <a:t>Figma</a:t>
            </a:r>
            <a:endParaRPr lang="en-US" dirty="0" smtClean="0"/>
          </a:p>
          <a:p>
            <a:pPr lvl="2"/>
            <a:r>
              <a:rPr lang="en-US" dirty="0" smtClean="0"/>
              <a:t>TO DRAW  THE LAYOUTS AND CONVERT THEM INTO CSS CODES. </a:t>
            </a:r>
            <a:endParaRPr lang="en-US" dirty="0"/>
          </a:p>
        </p:txBody>
      </p:sp>
      <p:sp>
        <p:nvSpPr>
          <p:cNvPr id="9" name="Text Placeholder 2"/>
          <p:cNvSpPr txBox="1">
            <a:spLocks/>
          </p:cNvSpPr>
          <p:nvPr/>
        </p:nvSpPr>
        <p:spPr>
          <a:xfrm>
            <a:off x="1522412" y="2590800"/>
            <a:ext cx="9143999" cy="838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dirty="0" smtClean="0"/>
              <a:t>GIT HUB</a:t>
            </a:r>
          </a:p>
          <a:p>
            <a:pPr lvl="2"/>
            <a:r>
              <a:rPr lang="en-US" dirty="0" smtClean="0"/>
              <a:t>TO KEEP THE RECORDS OF THE WORKS DONE ON  DAILY BASIS AND KEEP THEIR BACK UPs. </a:t>
            </a:r>
            <a:endParaRPr lang="en-US" dirty="0"/>
          </a:p>
        </p:txBody>
      </p:sp>
      <p:sp>
        <p:nvSpPr>
          <p:cNvPr id="10" name="Text Placeholder 2"/>
          <p:cNvSpPr txBox="1">
            <a:spLocks/>
          </p:cNvSpPr>
          <p:nvPr/>
        </p:nvSpPr>
        <p:spPr>
          <a:xfrm>
            <a:off x="1522412" y="3452949"/>
            <a:ext cx="9143999" cy="838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dirty="0" smtClean="0"/>
              <a:t>Google fonts</a:t>
            </a:r>
          </a:p>
          <a:p>
            <a:pPr lvl="2"/>
            <a:r>
              <a:rPr lang="en-US" dirty="0" smtClean="0"/>
              <a:t>TO INSERT DIFFERENT FONTS TO MAKE OUR WEBSITE SEEM ATTRACTIVE. </a:t>
            </a:r>
            <a:endParaRPr lang="en-US" dirty="0"/>
          </a:p>
        </p:txBody>
      </p:sp>
      <p:sp>
        <p:nvSpPr>
          <p:cNvPr id="11" name="Text Placeholder 2"/>
          <p:cNvSpPr txBox="1">
            <a:spLocks/>
          </p:cNvSpPr>
          <p:nvPr/>
        </p:nvSpPr>
        <p:spPr>
          <a:xfrm>
            <a:off x="1522412" y="4267200"/>
            <a:ext cx="9143999" cy="838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dirty="0" smtClean="0"/>
              <a:t>Font awesome</a:t>
            </a:r>
          </a:p>
          <a:p>
            <a:pPr lvl="2"/>
            <a:r>
              <a:rPr lang="en-US" dirty="0" smtClean="0"/>
              <a:t>TO  ADD FONTS AND ICONS FOR REPRESENTING DIFFERENT THINGS. </a:t>
            </a:r>
            <a:endParaRPr lang="en-US" dirty="0"/>
          </a:p>
        </p:txBody>
      </p:sp>
      <p:sp>
        <p:nvSpPr>
          <p:cNvPr id="12" name="Text Placeholder 2"/>
          <p:cNvSpPr txBox="1">
            <a:spLocks/>
          </p:cNvSpPr>
          <p:nvPr/>
        </p:nvSpPr>
        <p:spPr>
          <a:xfrm>
            <a:off x="1512115" y="5105400"/>
            <a:ext cx="9143999" cy="838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dirty="0" smtClean="0"/>
              <a:t>YOUTUBE</a:t>
            </a:r>
          </a:p>
          <a:p>
            <a:pPr lvl="2"/>
            <a:r>
              <a:rPr lang="en-US" dirty="0" smtClean="0"/>
              <a:t>TO  GET REFRENCES OF TOPICS IN WHICH CONFUSION OCCURED. </a:t>
            </a:r>
            <a:endParaRPr lang="en-US" dirty="0"/>
          </a:p>
        </p:txBody>
      </p:sp>
    </p:spTree>
    <p:extLst>
      <p:ext uri="{BB962C8B-B14F-4D97-AF65-F5344CB8AC3E}">
        <p14:creationId xmlns:p14="http://schemas.microsoft.com/office/powerpoint/2010/main" val="95593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idx="1"/>
          </p:nvPr>
        </p:nvSpPr>
        <p:spPr>
          <a:xfrm>
            <a:off x="1522414" y="1905000"/>
            <a:ext cx="9144000" cy="4800600"/>
          </a:xfrm>
        </p:spPr>
        <p:txBody>
          <a:bodyPr>
            <a:normAutofit/>
          </a:bodyPr>
          <a:lstStyle/>
          <a:p>
            <a:pPr>
              <a:buFont typeface="Wingdings" panose="05000000000000000000" pitchFamily="2" charset="2"/>
              <a:buChar char="Ø"/>
            </a:pPr>
            <a:r>
              <a:rPr lang="en-US" dirty="0" smtClean="0"/>
              <a:t>CURRENTLY, WE ARE ONLY PROVIDING THE SERVICE OF LIVE FOOTBALL MATCHES TO OUR SUBSCRIBERS, BUT WE HOPE TO ADD LIVE CRICKETS AND WWE MATCHES soon.</a:t>
            </a:r>
          </a:p>
          <a:p>
            <a:pPr>
              <a:buFont typeface="Wingdings" panose="05000000000000000000" pitchFamily="2" charset="2"/>
              <a:buChar char="Ø"/>
            </a:pPr>
            <a:r>
              <a:rPr lang="en-US" dirty="0" smtClean="0"/>
              <a:t>WE HOPE TO EXPAND OUR NETWORK TO ALL THE REMOTE PLACES OF NEPAL BY THE END OF 2023 AND START OUR BOARDCAST IN INDIA FROM 2025.</a:t>
            </a:r>
          </a:p>
          <a:p>
            <a:pPr>
              <a:buFont typeface="Wingdings" panose="05000000000000000000" pitchFamily="2" charset="2"/>
              <a:buChar char="Ø"/>
            </a:pPr>
            <a:r>
              <a:rPr lang="en-US" dirty="0" smtClean="0"/>
              <a:t>WE HOPE TO OPEN FEW BRANCHES IN KATHMANDU, POKHARA, BIRUNJ, BIRATNAGAR AND NEPALGUNJ TO IMPROVE OUR SERVICES TO OUR SUBSCRIBERS.</a:t>
            </a:r>
          </a:p>
          <a:p>
            <a:pPr>
              <a:buFont typeface="Wingdings" panose="05000000000000000000" pitchFamily="2" charset="2"/>
              <a:buChar char="Ø"/>
            </a:pPr>
            <a:r>
              <a:rPr lang="en-US" dirty="0" smtClean="0"/>
              <a:t>WE HOPE TO BECOME THE NO.1 STREAMING WEBSITE IN NEPAL IN THE NEXT 7 YEARS.</a:t>
            </a:r>
            <a:endParaRPr lang="en-US" dirty="0"/>
          </a:p>
        </p:txBody>
      </p:sp>
    </p:spTree>
    <p:extLst>
      <p:ext uri="{BB962C8B-B14F-4D97-AF65-F5344CB8AC3E}">
        <p14:creationId xmlns:p14="http://schemas.microsoft.com/office/powerpoint/2010/main" val="93744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522414" y="1905000"/>
            <a:ext cx="9144000" cy="2514600"/>
          </a:xfrm>
        </p:spPr>
        <p:txBody>
          <a:bodyPr/>
          <a:lstStyle/>
          <a:p>
            <a:pPr marL="0" indent="0">
              <a:buNone/>
            </a:pPr>
            <a:r>
              <a:rPr lang="en-US" dirty="0" smtClean="0"/>
              <a:t>Sports are the great source of refreshment for the people. Football is the most popular sports in the world and Nepal is no exception. There are roughly more then 2 million football fans and 10 million seasonal fans. Television companies and media hub has a monopoly in Nepal market over the broadcasting of sports especially footballs.  Not all the games are shown even though the people are paying for the games. We plan to end this problem and facilitate people and fulfil their demands.</a:t>
            </a:r>
            <a:endParaRPr lang="en-US" dirty="0"/>
          </a:p>
        </p:txBody>
      </p:sp>
      <p:sp>
        <p:nvSpPr>
          <p:cNvPr id="4" name="TextBox 3"/>
          <p:cNvSpPr txBox="1"/>
          <p:nvPr/>
        </p:nvSpPr>
        <p:spPr>
          <a:xfrm>
            <a:off x="5637212" y="4648200"/>
            <a:ext cx="5334000" cy="424732"/>
          </a:xfrm>
          <a:prstGeom prst="rect">
            <a:avLst/>
          </a:prstGeom>
          <a:noFill/>
        </p:spPr>
        <p:txBody>
          <a:bodyPr wrap="square" rtlCol="0">
            <a:spAutoFit/>
          </a:bodyPr>
          <a:lstStyle/>
          <a:p>
            <a:pPr>
              <a:lnSpc>
                <a:spcPct val="90000"/>
              </a:lnSpc>
            </a:pPr>
            <a:r>
              <a:rPr lang="en-US" sz="2400" dirty="0" smtClean="0"/>
              <a:t>Hope to unite all the Nepali football fans.</a:t>
            </a:r>
            <a:endParaRPr lang="en-US" sz="2400" dirty="0"/>
          </a:p>
        </p:txBody>
      </p:sp>
    </p:spTree>
    <p:extLst>
      <p:ext uri="{BB962C8B-B14F-4D97-AF65-F5344CB8AC3E}">
        <p14:creationId xmlns:p14="http://schemas.microsoft.com/office/powerpoint/2010/main" val="173425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48</TotalTime>
  <Words>461</Words>
  <Application>Microsoft Office PowerPoint</Application>
  <PresentationFormat>Custom</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Bernard MT Condensed</vt:lpstr>
      <vt:lpstr>Consolas</vt:lpstr>
      <vt:lpstr>Corbel</vt:lpstr>
      <vt:lpstr>Wingdings</vt:lpstr>
      <vt:lpstr>Chalkboard 16x9</vt:lpstr>
      <vt:lpstr>raJiB SPORTS</vt:lpstr>
      <vt:lpstr>Slides contains</vt:lpstr>
      <vt:lpstr>Introduction</vt:lpstr>
      <vt:lpstr>Our objectives</vt:lpstr>
      <vt:lpstr>Technologies used</vt:lpstr>
      <vt:lpstr>FUTURE ENHANCEMENT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raJiB SPORTS</dc:title>
  <dc:creator>Rupesh Pokhrel</dc:creator>
  <cp:lastModifiedBy>Rupesh Pokhrel</cp:lastModifiedBy>
  <cp:revision>6</cp:revision>
  <dcterms:created xsi:type="dcterms:W3CDTF">2023-02-02T09:27:23Z</dcterms:created>
  <dcterms:modified xsi:type="dcterms:W3CDTF">2023-02-02T10:15:42Z</dcterms:modified>
</cp:coreProperties>
</file>