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B45B0-61A1-4E70-AC0C-6907FB3BE5E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3898D8-6078-4A10-B413-A0818AD4C484}">
      <dgm:prSet/>
      <dgm:spPr/>
      <dgm:t>
        <a:bodyPr/>
        <a:lstStyle/>
        <a:p>
          <a:r>
            <a:rPr lang="en-US"/>
            <a:t>Develop a collection API to store contacts of an address book</a:t>
          </a:r>
        </a:p>
      </dgm:t>
    </dgm:pt>
    <dgm:pt modelId="{DE3CE7D1-7D55-43FC-9653-B386D9796DA9}" type="parTrans" cxnId="{AD7B4C19-881D-4A80-97B1-C4C284238C8B}">
      <dgm:prSet/>
      <dgm:spPr/>
      <dgm:t>
        <a:bodyPr/>
        <a:lstStyle/>
        <a:p>
          <a:endParaRPr lang="en-US"/>
        </a:p>
      </dgm:t>
    </dgm:pt>
    <dgm:pt modelId="{7BF75D9A-C219-4EFD-AB3F-041F1C53F776}" type="sibTrans" cxnId="{AD7B4C19-881D-4A80-97B1-C4C284238C8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128E789-EB2D-49D6-92B7-4118BF398115}">
      <dgm:prSet/>
      <dgm:spPr/>
      <dgm:t>
        <a:bodyPr/>
        <a:lstStyle/>
        <a:p>
          <a:r>
            <a:rPr lang="en-US"/>
            <a:t>Use array to achieve this</a:t>
          </a:r>
        </a:p>
      </dgm:t>
    </dgm:pt>
    <dgm:pt modelId="{026986BB-A44E-4295-BB3C-709CCB77A349}" type="parTrans" cxnId="{7F1DCB2F-E076-4AB4-9750-42EBB6283766}">
      <dgm:prSet/>
      <dgm:spPr/>
      <dgm:t>
        <a:bodyPr/>
        <a:lstStyle/>
        <a:p>
          <a:endParaRPr lang="en-US"/>
        </a:p>
      </dgm:t>
    </dgm:pt>
    <dgm:pt modelId="{F9E22F7E-ECEA-48D9-83D2-2312899E2F1C}" type="sibTrans" cxnId="{7F1DCB2F-E076-4AB4-9750-42EBB628376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39B1125-49C9-4EE5-8457-16112E22A957}">
      <dgm:prSet/>
      <dgm:spPr/>
      <dgm:t>
        <a:bodyPr/>
        <a:lstStyle/>
        <a:p>
          <a:r>
            <a:rPr lang="en-US"/>
            <a:t>Show how the interface is implemented</a:t>
          </a:r>
        </a:p>
      </dgm:t>
    </dgm:pt>
    <dgm:pt modelId="{001EBF27-FC4D-48D5-92A2-448678CEC574}" type="parTrans" cxnId="{8D0D98C6-7AFA-4DC7-8159-85BB3D93E5EC}">
      <dgm:prSet/>
      <dgm:spPr/>
      <dgm:t>
        <a:bodyPr/>
        <a:lstStyle/>
        <a:p>
          <a:endParaRPr lang="en-US"/>
        </a:p>
      </dgm:t>
    </dgm:pt>
    <dgm:pt modelId="{D1B62047-AD14-455F-BFBB-BF0E16644882}" type="sibTrans" cxnId="{8D0D98C6-7AFA-4DC7-8159-85BB3D93E5E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58FAA3D-C984-42CF-8A0A-D1F6433AC924}">
      <dgm:prSet/>
      <dgm:spPr/>
      <dgm:t>
        <a:bodyPr/>
        <a:lstStyle/>
        <a:p>
          <a:r>
            <a:rPr lang="en-US"/>
            <a:t>Make examples to use the new custom Collection</a:t>
          </a:r>
        </a:p>
      </dgm:t>
    </dgm:pt>
    <dgm:pt modelId="{D72BC447-0298-434C-9780-BA811E295296}" type="parTrans" cxnId="{8B73D020-6D15-401E-9CF3-C11B8AA7A57F}">
      <dgm:prSet/>
      <dgm:spPr/>
      <dgm:t>
        <a:bodyPr/>
        <a:lstStyle/>
        <a:p>
          <a:endParaRPr lang="en-US"/>
        </a:p>
      </dgm:t>
    </dgm:pt>
    <dgm:pt modelId="{A5C4E55C-A1B5-4B6B-838B-F2366830C206}" type="sibTrans" cxnId="{8B73D020-6D15-401E-9CF3-C11B8AA7A57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EDB84E9-EA85-4AFA-8485-5C809C25132F}" type="pres">
      <dgm:prSet presAssocID="{917B45B0-61A1-4E70-AC0C-6907FB3BE5E8}" presName="Name0" presStyleCnt="0">
        <dgm:presLayoutVars>
          <dgm:animLvl val="lvl"/>
          <dgm:resizeHandles val="exact"/>
        </dgm:presLayoutVars>
      </dgm:prSet>
      <dgm:spPr/>
    </dgm:pt>
    <dgm:pt modelId="{3C9938A4-36E0-4C8F-96D4-6DFE06A6CF56}" type="pres">
      <dgm:prSet presAssocID="{313898D8-6078-4A10-B413-A0818AD4C484}" presName="compositeNode" presStyleCnt="0">
        <dgm:presLayoutVars>
          <dgm:bulletEnabled val="1"/>
        </dgm:presLayoutVars>
      </dgm:prSet>
      <dgm:spPr/>
    </dgm:pt>
    <dgm:pt modelId="{F3AA6B80-807E-4F0E-9FD3-8B5E3F16EFB3}" type="pres">
      <dgm:prSet presAssocID="{313898D8-6078-4A10-B413-A0818AD4C484}" presName="bgRect" presStyleLbl="bgAccFollowNode1" presStyleIdx="0" presStyleCnt="4"/>
      <dgm:spPr/>
    </dgm:pt>
    <dgm:pt modelId="{08E4B63F-D28D-4916-A3BF-1F1F7319CE44}" type="pres">
      <dgm:prSet presAssocID="{7BF75D9A-C219-4EFD-AB3F-041F1C53F77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6817874-C901-4CA0-B7BA-E3E2E5A6CEE1}" type="pres">
      <dgm:prSet presAssocID="{313898D8-6078-4A10-B413-A0818AD4C484}" presName="bottomLine" presStyleLbl="alignNode1" presStyleIdx="1" presStyleCnt="8">
        <dgm:presLayoutVars/>
      </dgm:prSet>
      <dgm:spPr/>
    </dgm:pt>
    <dgm:pt modelId="{FE069B78-518B-4BA1-862E-356A491B6D05}" type="pres">
      <dgm:prSet presAssocID="{313898D8-6078-4A10-B413-A0818AD4C484}" presName="nodeText" presStyleLbl="bgAccFollowNode1" presStyleIdx="0" presStyleCnt="4">
        <dgm:presLayoutVars>
          <dgm:bulletEnabled val="1"/>
        </dgm:presLayoutVars>
      </dgm:prSet>
      <dgm:spPr/>
    </dgm:pt>
    <dgm:pt modelId="{963807DA-9780-46EC-B75C-1485EAD94302}" type="pres">
      <dgm:prSet presAssocID="{7BF75D9A-C219-4EFD-AB3F-041F1C53F776}" presName="sibTrans" presStyleCnt="0"/>
      <dgm:spPr/>
    </dgm:pt>
    <dgm:pt modelId="{C2F74A0D-E9FA-4C03-B605-57C62C8D4708}" type="pres">
      <dgm:prSet presAssocID="{2128E789-EB2D-49D6-92B7-4118BF398115}" presName="compositeNode" presStyleCnt="0">
        <dgm:presLayoutVars>
          <dgm:bulletEnabled val="1"/>
        </dgm:presLayoutVars>
      </dgm:prSet>
      <dgm:spPr/>
    </dgm:pt>
    <dgm:pt modelId="{3C26088B-E4CA-4B9E-8A7C-DADC4E67D2B5}" type="pres">
      <dgm:prSet presAssocID="{2128E789-EB2D-49D6-92B7-4118BF398115}" presName="bgRect" presStyleLbl="bgAccFollowNode1" presStyleIdx="1" presStyleCnt="4"/>
      <dgm:spPr/>
    </dgm:pt>
    <dgm:pt modelId="{C0F24CCE-1FAB-40C4-B7BA-11163D3D2243}" type="pres">
      <dgm:prSet presAssocID="{F9E22F7E-ECEA-48D9-83D2-2312899E2F1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2157C91-4E73-402A-8B88-6A5B6250563E}" type="pres">
      <dgm:prSet presAssocID="{2128E789-EB2D-49D6-92B7-4118BF398115}" presName="bottomLine" presStyleLbl="alignNode1" presStyleIdx="3" presStyleCnt="8">
        <dgm:presLayoutVars/>
      </dgm:prSet>
      <dgm:spPr/>
    </dgm:pt>
    <dgm:pt modelId="{E5FEC7B5-4667-434B-932D-965193E7A73A}" type="pres">
      <dgm:prSet presAssocID="{2128E789-EB2D-49D6-92B7-4118BF398115}" presName="nodeText" presStyleLbl="bgAccFollowNode1" presStyleIdx="1" presStyleCnt="4">
        <dgm:presLayoutVars>
          <dgm:bulletEnabled val="1"/>
        </dgm:presLayoutVars>
      </dgm:prSet>
      <dgm:spPr/>
    </dgm:pt>
    <dgm:pt modelId="{E0CDB9C5-C30A-4573-9142-B34F5B27AA80}" type="pres">
      <dgm:prSet presAssocID="{F9E22F7E-ECEA-48D9-83D2-2312899E2F1C}" presName="sibTrans" presStyleCnt="0"/>
      <dgm:spPr/>
    </dgm:pt>
    <dgm:pt modelId="{333AAE42-A1F4-4D3F-9885-752A7FE71EE5}" type="pres">
      <dgm:prSet presAssocID="{039B1125-49C9-4EE5-8457-16112E22A957}" presName="compositeNode" presStyleCnt="0">
        <dgm:presLayoutVars>
          <dgm:bulletEnabled val="1"/>
        </dgm:presLayoutVars>
      </dgm:prSet>
      <dgm:spPr/>
    </dgm:pt>
    <dgm:pt modelId="{61ED48F2-042E-4A1C-816E-A8E1CEC025E1}" type="pres">
      <dgm:prSet presAssocID="{039B1125-49C9-4EE5-8457-16112E22A957}" presName="bgRect" presStyleLbl="bgAccFollowNode1" presStyleIdx="2" presStyleCnt="4"/>
      <dgm:spPr/>
    </dgm:pt>
    <dgm:pt modelId="{7631E723-D8A9-40CA-B5C4-90DAB88BF831}" type="pres">
      <dgm:prSet presAssocID="{D1B62047-AD14-455F-BFBB-BF0E1664488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154BFE1-CE9B-4D3A-A49D-6D1A22118009}" type="pres">
      <dgm:prSet presAssocID="{039B1125-49C9-4EE5-8457-16112E22A957}" presName="bottomLine" presStyleLbl="alignNode1" presStyleIdx="5" presStyleCnt="8">
        <dgm:presLayoutVars/>
      </dgm:prSet>
      <dgm:spPr/>
    </dgm:pt>
    <dgm:pt modelId="{15EE146B-FE70-4DEB-9A98-B1F1C8B4B1E9}" type="pres">
      <dgm:prSet presAssocID="{039B1125-49C9-4EE5-8457-16112E22A957}" presName="nodeText" presStyleLbl="bgAccFollowNode1" presStyleIdx="2" presStyleCnt="4">
        <dgm:presLayoutVars>
          <dgm:bulletEnabled val="1"/>
        </dgm:presLayoutVars>
      </dgm:prSet>
      <dgm:spPr/>
    </dgm:pt>
    <dgm:pt modelId="{023CF57F-0526-4309-A64E-DFDDCA683CD5}" type="pres">
      <dgm:prSet presAssocID="{D1B62047-AD14-455F-BFBB-BF0E16644882}" presName="sibTrans" presStyleCnt="0"/>
      <dgm:spPr/>
    </dgm:pt>
    <dgm:pt modelId="{D8B89564-DF7D-429A-BE10-1357A6B003FF}" type="pres">
      <dgm:prSet presAssocID="{F58FAA3D-C984-42CF-8A0A-D1F6433AC924}" presName="compositeNode" presStyleCnt="0">
        <dgm:presLayoutVars>
          <dgm:bulletEnabled val="1"/>
        </dgm:presLayoutVars>
      </dgm:prSet>
      <dgm:spPr/>
    </dgm:pt>
    <dgm:pt modelId="{A387129A-AC9D-4CDE-B392-ADF30F11354D}" type="pres">
      <dgm:prSet presAssocID="{F58FAA3D-C984-42CF-8A0A-D1F6433AC924}" presName="bgRect" presStyleLbl="bgAccFollowNode1" presStyleIdx="3" presStyleCnt="4"/>
      <dgm:spPr/>
    </dgm:pt>
    <dgm:pt modelId="{8912C545-9552-4B4B-A043-2124B01F27DB}" type="pres">
      <dgm:prSet presAssocID="{A5C4E55C-A1B5-4B6B-838B-F2366830C206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0E5BC4F4-5FA8-4CE0-9A40-75D02C665360}" type="pres">
      <dgm:prSet presAssocID="{F58FAA3D-C984-42CF-8A0A-D1F6433AC924}" presName="bottomLine" presStyleLbl="alignNode1" presStyleIdx="7" presStyleCnt="8">
        <dgm:presLayoutVars/>
      </dgm:prSet>
      <dgm:spPr/>
    </dgm:pt>
    <dgm:pt modelId="{056557A0-BAFC-44AC-88B8-A369ABE8E707}" type="pres">
      <dgm:prSet presAssocID="{F58FAA3D-C984-42CF-8A0A-D1F6433AC92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133480D-001D-4ECC-916A-DB3486694072}" type="presOf" srcId="{7BF75D9A-C219-4EFD-AB3F-041F1C53F776}" destId="{08E4B63F-D28D-4916-A3BF-1F1F7319CE44}" srcOrd="0" destOrd="0" presId="urn:microsoft.com/office/officeart/2016/7/layout/BasicLinearProcessNumbered"/>
    <dgm:cxn modelId="{90D10D15-9852-4107-9418-9B1AAF80AF83}" type="presOf" srcId="{F9E22F7E-ECEA-48D9-83D2-2312899E2F1C}" destId="{C0F24CCE-1FAB-40C4-B7BA-11163D3D2243}" srcOrd="0" destOrd="0" presId="urn:microsoft.com/office/officeart/2016/7/layout/BasicLinearProcessNumbered"/>
    <dgm:cxn modelId="{AD7B4C19-881D-4A80-97B1-C4C284238C8B}" srcId="{917B45B0-61A1-4E70-AC0C-6907FB3BE5E8}" destId="{313898D8-6078-4A10-B413-A0818AD4C484}" srcOrd="0" destOrd="0" parTransId="{DE3CE7D1-7D55-43FC-9653-B386D9796DA9}" sibTransId="{7BF75D9A-C219-4EFD-AB3F-041F1C53F776}"/>
    <dgm:cxn modelId="{3B5F3B1E-CE19-4893-BAF0-521983D7B09E}" type="presOf" srcId="{2128E789-EB2D-49D6-92B7-4118BF398115}" destId="{3C26088B-E4CA-4B9E-8A7C-DADC4E67D2B5}" srcOrd="0" destOrd="0" presId="urn:microsoft.com/office/officeart/2016/7/layout/BasicLinearProcessNumbered"/>
    <dgm:cxn modelId="{8BDDA61F-CBD5-4C97-AA73-179F5229890C}" type="presOf" srcId="{039B1125-49C9-4EE5-8457-16112E22A957}" destId="{15EE146B-FE70-4DEB-9A98-B1F1C8B4B1E9}" srcOrd="1" destOrd="0" presId="urn:microsoft.com/office/officeart/2016/7/layout/BasicLinearProcessNumbered"/>
    <dgm:cxn modelId="{8B73D020-6D15-401E-9CF3-C11B8AA7A57F}" srcId="{917B45B0-61A1-4E70-AC0C-6907FB3BE5E8}" destId="{F58FAA3D-C984-42CF-8A0A-D1F6433AC924}" srcOrd="3" destOrd="0" parTransId="{D72BC447-0298-434C-9780-BA811E295296}" sibTransId="{A5C4E55C-A1B5-4B6B-838B-F2366830C206}"/>
    <dgm:cxn modelId="{3752B12C-5385-4E76-8BAD-884459B35C61}" type="presOf" srcId="{F58FAA3D-C984-42CF-8A0A-D1F6433AC924}" destId="{056557A0-BAFC-44AC-88B8-A369ABE8E707}" srcOrd="1" destOrd="0" presId="urn:microsoft.com/office/officeart/2016/7/layout/BasicLinearProcessNumbered"/>
    <dgm:cxn modelId="{7F1DCB2F-E076-4AB4-9750-42EBB6283766}" srcId="{917B45B0-61A1-4E70-AC0C-6907FB3BE5E8}" destId="{2128E789-EB2D-49D6-92B7-4118BF398115}" srcOrd="1" destOrd="0" parTransId="{026986BB-A44E-4295-BB3C-709CCB77A349}" sibTransId="{F9E22F7E-ECEA-48D9-83D2-2312899E2F1C}"/>
    <dgm:cxn modelId="{7AA1DD6F-D95D-470D-B4BA-54249404240F}" type="presOf" srcId="{2128E789-EB2D-49D6-92B7-4118BF398115}" destId="{E5FEC7B5-4667-434B-932D-965193E7A73A}" srcOrd="1" destOrd="0" presId="urn:microsoft.com/office/officeart/2016/7/layout/BasicLinearProcessNumbered"/>
    <dgm:cxn modelId="{E4F62D92-1E94-4E17-A5B9-BEA566F4403A}" type="presOf" srcId="{D1B62047-AD14-455F-BFBB-BF0E16644882}" destId="{7631E723-D8A9-40CA-B5C4-90DAB88BF831}" srcOrd="0" destOrd="0" presId="urn:microsoft.com/office/officeart/2016/7/layout/BasicLinearProcessNumbered"/>
    <dgm:cxn modelId="{6ACBE592-8915-4608-82F3-5CCDB8F49C21}" type="presOf" srcId="{917B45B0-61A1-4E70-AC0C-6907FB3BE5E8}" destId="{0EDB84E9-EA85-4AFA-8485-5C809C25132F}" srcOrd="0" destOrd="0" presId="urn:microsoft.com/office/officeart/2016/7/layout/BasicLinearProcessNumbered"/>
    <dgm:cxn modelId="{9094E99B-4550-4080-818D-78C48F4660C0}" type="presOf" srcId="{A5C4E55C-A1B5-4B6B-838B-F2366830C206}" destId="{8912C545-9552-4B4B-A043-2124B01F27DB}" srcOrd="0" destOrd="0" presId="urn:microsoft.com/office/officeart/2016/7/layout/BasicLinearProcessNumbered"/>
    <dgm:cxn modelId="{BA9E2AA9-9E20-475E-9C52-CD502694D335}" type="presOf" srcId="{F58FAA3D-C984-42CF-8A0A-D1F6433AC924}" destId="{A387129A-AC9D-4CDE-B392-ADF30F11354D}" srcOrd="0" destOrd="0" presId="urn:microsoft.com/office/officeart/2016/7/layout/BasicLinearProcessNumbered"/>
    <dgm:cxn modelId="{3F2E35AA-403F-46C4-8F15-96E6212F0F69}" type="presOf" srcId="{313898D8-6078-4A10-B413-A0818AD4C484}" destId="{F3AA6B80-807E-4F0E-9FD3-8B5E3F16EFB3}" srcOrd="0" destOrd="0" presId="urn:microsoft.com/office/officeart/2016/7/layout/BasicLinearProcessNumbered"/>
    <dgm:cxn modelId="{838C0EB7-2F27-425A-BE71-2DB6F41E46E3}" type="presOf" srcId="{039B1125-49C9-4EE5-8457-16112E22A957}" destId="{61ED48F2-042E-4A1C-816E-A8E1CEC025E1}" srcOrd="0" destOrd="0" presId="urn:microsoft.com/office/officeart/2016/7/layout/BasicLinearProcessNumbered"/>
    <dgm:cxn modelId="{8D0D98C6-7AFA-4DC7-8159-85BB3D93E5EC}" srcId="{917B45B0-61A1-4E70-AC0C-6907FB3BE5E8}" destId="{039B1125-49C9-4EE5-8457-16112E22A957}" srcOrd="2" destOrd="0" parTransId="{001EBF27-FC4D-48D5-92A2-448678CEC574}" sibTransId="{D1B62047-AD14-455F-BFBB-BF0E16644882}"/>
    <dgm:cxn modelId="{4080C4FA-D92F-41E6-A0CD-821863A06BF2}" type="presOf" srcId="{313898D8-6078-4A10-B413-A0818AD4C484}" destId="{FE069B78-518B-4BA1-862E-356A491B6D05}" srcOrd="1" destOrd="0" presId="urn:microsoft.com/office/officeart/2016/7/layout/BasicLinearProcessNumbered"/>
    <dgm:cxn modelId="{43BA416A-0396-4E6F-84DA-94792B027E8D}" type="presParOf" srcId="{0EDB84E9-EA85-4AFA-8485-5C809C25132F}" destId="{3C9938A4-36E0-4C8F-96D4-6DFE06A6CF56}" srcOrd="0" destOrd="0" presId="urn:microsoft.com/office/officeart/2016/7/layout/BasicLinearProcessNumbered"/>
    <dgm:cxn modelId="{09E86ACB-28B8-4989-813E-B984DDE084D5}" type="presParOf" srcId="{3C9938A4-36E0-4C8F-96D4-6DFE06A6CF56}" destId="{F3AA6B80-807E-4F0E-9FD3-8B5E3F16EFB3}" srcOrd="0" destOrd="0" presId="urn:microsoft.com/office/officeart/2016/7/layout/BasicLinearProcessNumbered"/>
    <dgm:cxn modelId="{CC2E0C33-DD2D-450C-B009-ADD78CC541DB}" type="presParOf" srcId="{3C9938A4-36E0-4C8F-96D4-6DFE06A6CF56}" destId="{08E4B63F-D28D-4916-A3BF-1F1F7319CE44}" srcOrd="1" destOrd="0" presId="urn:microsoft.com/office/officeart/2016/7/layout/BasicLinearProcessNumbered"/>
    <dgm:cxn modelId="{051136C6-84F7-4BBC-98C2-AC00BA00D2D9}" type="presParOf" srcId="{3C9938A4-36E0-4C8F-96D4-6DFE06A6CF56}" destId="{56817874-C901-4CA0-B7BA-E3E2E5A6CEE1}" srcOrd="2" destOrd="0" presId="urn:microsoft.com/office/officeart/2016/7/layout/BasicLinearProcessNumbered"/>
    <dgm:cxn modelId="{F490EC4A-3786-4A84-97F9-681AF0A19675}" type="presParOf" srcId="{3C9938A4-36E0-4C8F-96D4-6DFE06A6CF56}" destId="{FE069B78-518B-4BA1-862E-356A491B6D05}" srcOrd="3" destOrd="0" presId="urn:microsoft.com/office/officeart/2016/7/layout/BasicLinearProcessNumbered"/>
    <dgm:cxn modelId="{537B9248-DC51-45E4-85EB-948C895CA12D}" type="presParOf" srcId="{0EDB84E9-EA85-4AFA-8485-5C809C25132F}" destId="{963807DA-9780-46EC-B75C-1485EAD94302}" srcOrd="1" destOrd="0" presId="urn:microsoft.com/office/officeart/2016/7/layout/BasicLinearProcessNumbered"/>
    <dgm:cxn modelId="{1877F65D-3876-44F3-A30D-81892CC069AF}" type="presParOf" srcId="{0EDB84E9-EA85-4AFA-8485-5C809C25132F}" destId="{C2F74A0D-E9FA-4C03-B605-57C62C8D4708}" srcOrd="2" destOrd="0" presId="urn:microsoft.com/office/officeart/2016/7/layout/BasicLinearProcessNumbered"/>
    <dgm:cxn modelId="{8E8F0F1E-6351-43EE-B347-3EEBBCCD5679}" type="presParOf" srcId="{C2F74A0D-E9FA-4C03-B605-57C62C8D4708}" destId="{3C26088B-E4CA-4B9E-8A7C-DADC4E67D2B5}" srcOrd="0" destOrd="0" presId="urn:microsoft.com/office/officeart/2016/7/layout/BasicLinearProcessNumbered"/>
    <dgm:cxn modelId="{5AB78E8F-D059-4EB6-84D4-A8BFB0243846}" type="presParOf" srcId="{C2F74A0D-E9FA-4C03-B605-57C62C8D4708}" destId="{C0F24CCE-1FAB-40C4-B7BA-11163D3D2243}" srcOrd="1" destOrd="0" presId="urn:microsoft.com/office/officeart/2016/7/layout/BasicLinearProcessNumbered"/>
    <dgm:cxn modelId="{4BD2644B-B781-4D7A-B235-2A44215C1928}" type="presParOf" srcId="{C2F74A0D-E9FA-4C03-B605-57C62C8D4708}" destId="{E2157C91-4E73-402A-8B88-6A5B6250563E}" srcOrd="2" destOrd="0" presId="urn:microsoft.com/office/officeart/2016/7/layout/BasicLinearProcessNumbered"/>
    <dgm:cxn modelId="{C67D6A97-686C-457A-94E1-3FDA1A04979C}" type="presParOf" srcId="{C2F74A0D-E9FA-4C03-B605-57C62C8D4708}" destId="{E5FEC7B5-4667-434B-932D-965193E7A73A}" srcOrd="3" destOrd="0" presId="urn:microsoft.com/office/officeart/2016/7/layout/BasicLinearProcessNumbered"/>
    <dgm:cxn modelId="{6AC47A51-67DB-40F1-A288-71C63E44C433}" type="presParOf" srcId="{0EDB84E9-EA85-4AFA-8485-5C809C25132F}" destId="{E0CDB9C5-C30A-4573-9142-B34F5B27AA80}" srcOrd="3" destOrd="0" presId="urn:microsoft.com/office/officeart/2016/7/layout/BasicLinearProcessNumbered"/>
    <dgm:cxn modelId="{8B62284A-F8C5-4ECF-BE0D-3DF29C8799F3}" type="presParOf" srcId="{0EDB84E9-EA85-4AFA-8485-5C809C25132F}" destId="{333AAE42-A1F4-4D3F-9885-752A7FE71EE5}" srcOrd="4" destOrd="0" presId="urn:microsoft.com/office/officeart/2016/7/layout/BasicLinearProcessNumbered"/>
    <dgm:cxn modelId="{50A41047-F902-49FB-B0FE-B9F359BA1B8B}" type="presParOf" srcId="{333AAE42-A1F4-4D3F-9885-752A7FE71EE5}" destId="{61ED48F2-042E-4A1C-816E-A8E1CEC025E1}" srcOrd="0" destOrd="0" presId="urn:microsoft.com/office/officeart/2016/7/layout/BasicLinearProcessNumbered"/>
    <dgm:cxn modelId="{CC15300E-D37D-458F-856E-773CE6A09400}" type="presParOf" srcId="{333AAE42-A1F4-4D3F-9885-752A7FE71EE5}" destId="{7631E723-D8A9-40CA-B5C4-90DAB88BF831}" srcOrd="1" destOrd="0" presId="urn:microsoft.com/office/officeart/2016/7/layout/BasicLinearProcessNumbered"/>
    <dgm:cxn modelId="{E6267C3A-1577-4D35-B63E-45EB1E15C152}" type="presParOf" srcId="{333AAE42-A1F4-4D3F-9885-752A7FE71EE5}" destId="{0154BFE1-CE9B-4D3A-A49D-6D1A22118009}" srcOrd="2" destOrd="0" presId="urn:microsoft.com/office/officeart/2016/7/layout/BasicLinearProcessNumbered"/>
    <dgm:cxn modelId="{892EEEAB-E2C6-4D6E-B3E3-0D476DE681B3}" type="presParOf" srcId="{333AAE42-A1F4-4D3F-9885-752A7FE71EE5}" destId="{15EE146B-FE70-4DEB-9A98-B1F1C8B4B1E9}" srcOrd="3" destOrd="0" presId="urn:microsoft.com/office/officeart/2016/7/layout/BasicLinearProcessNumbered"/>
    <dgm:cxn modelId="{C4FE82B0-3135-48BB-9018-6A5789D52737}" type="presParOf" srcId="{0EDB84E9-EA85-4AFA-8485-5C809C25132F}" destId="{023CF57F-0526-4309-A64E-DFDDCA683CD5}" srcOrd="5" destOrd="0" presId="urn:microsoft.com/office/officeart/2016/7/layout/BasicLinearProcessNumbered"/>
    <dgm:cxn modelId="{6C9423DD-C64C-447D-AEB6-D56181274377}" type="presParOf" srcId="{0EDB84E9-EA85-4AFA-8485-5C809C25132F}" destId="{D8B89564-DF7D-429A-BE10-1357A6B003FF}" srcOrd="6" destOrd="0" presId="urn:microsoft.com/office/officeart/2016/7/layout/BasicLinearProcessNumbered"/>
    <dgm:cxn modelId="{A095966A-17E7-4DD0-892C-C8087032A9EF}" type="presParOf" srcId="{D8B89564-DF7D-429A-BE10-1357A6B003FF}" destId="{A387129A-AC9D-4CDE-B392-ADF30F11354D}" srcOrd="0" destOrd="0" presId="urn:microsoft.com/office/officeart/2016/7/layout/BasicLinearProcessNumbered"/>
    <dgm:cxn modelId="{F4D5B2F7-B8D2-4C43-865B-0A528768E623}" type="presParOf" srcId="{D8B89564-DF7D-429A-BE10-1357A6B003FF}" destId="{8912C545-9552-4B4B-A043-2124B01F27DB}" srcOrd="1" destOrd="0" presId="urn:microsoft.com/office/officeart/2016/7/layout/BasicLinearProcessNumbered"/>
    <dgm:cxn modelId="{5E2170EF-E6CF-4A0A-A471-FA77AF84A5E3}" type="presParOf" srcId="{D8B89564-DF7D-429A-BE10-1357A6B003FF}" destId="{0E5BC4F4-5FA8-4CE0-9A40-75D02C665360}" srcOrd="2" destOrd="0" presId="urn:microsoft.com/office/officeart/2016/7/layout/BasicLinearProcessNumbered"/>
    <dgm:cxn modelId="{AEC77928-FB1F-4D0A-9DD3-13166D496D4D}" type="presParOf" srcId="{D8B89564-DF7D-429A-BE10-1357A6B003FF}" destId="{056557A0-BAFC-44AC-88B8-A369ABE8E70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48F82-1100-472A-AF9A-10AF456B5A9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4B4049-2938-4350-ADE5-7779A5F3A621}">
      <dgm:prSet/>
      <dgm:spPr/>
      <dgm:t>
        <a:bodyPr/>
        <a:lstStyle/>
        <a:p>
          <a:r>
            <a:rPr lang="en-US"/>
            <a:t>It does not contain duplicate elements</a:t>
          </a:r>
        </a:p>
      </dgm:t>
    </dgm:pt>
    <dgm:pt modelId="{9209D08C-63DD-4486-8D22-3F978DC96D74}" type="parTrans" cxnId="{3081AAEE-5B23-4332-AF99-3660BA439FDC}">
      <dgm:prSet/>
      <dgm:spPr/>
      <dgm:t>
        <a:bodyPr/>
        <a:lstStyle/>
        <a:p>
          <a:endParaRPr lang="en-US"/>
        </a:p>
      </dgm:t>
    </dgm:pt>
    <dgm:pt modelId="{80ECB0CE-F53F-41C7-8D46-D47B8AF6EFDD}" type="sibTrans" cxnId="{3081AAEE-5B23-4332-AF99-3660BA439FDC}">
      <dgm:prSet/>
      <dgm:spPr/>
      <dgm:t>
        <a:bodyPr/>
        <a:lstStyle/>
        <a:p>
          <a:endParaRPr lang="en-US"/>
        </a:p>
      </dgm:t>
    </dgm:pt>
    <dgm:pt modelId="{F109F2B6-07CB-47A9-98D7-2B9BF9032B3B}">
      <dgm:prSet/>
      <dgm:spPr/>
      <dgm:t>
        <a:bodyPr/>
        <a:lstStyle/>
        <a:p>
          <a:r>
            <a:rPr lang="en-US"/>
            <a:t>HashSet is unordered</a:t>
          </a:r>
        </a:p>
      </dgm:t>
    </dgm:pt>
    <dgm:pt modelId="{C5B324D1-0C6B-4989-B579-B6EDF06F9F31}" type="parTrans" cxnId="{2DCA8605-C40A-422E-B88E-58ED8BE8B4F7}">
      <dgm:prSet/>
      <dgm:spPr/>
      <dgm:t>
        <a:bodyPr/>
        <a:lstStyle/>
        <a:p>
          <a:endParaRPr lang="en-US"/>
        </a:p>
      </dgm:t>
    </dgm:pt>
    <dgm:pt modelId="{58934BDD-7EFE-4B60-8F71-FA1CEBFCAAB8}" type="sibTrans" cxnId="{2DCA8605-C40A-422E-B88E-58ED8BE8B4F7}">
      <dgm:prSet/>
      <dgm:spPr/>
      <dgm:t>
        <a:bodyPr/>
        <a:lstStyle/>
        <a:p>
          <a:endParaRPr lang="en-US"/>
        </a:p>
      </dgm:t>
    </dgm:pt>
    <dgm:pt modelId="{15770E58-DA6B-4639-8B2F-64C5FA4B4D37}">
      <dgm:prSet/>
      <dgm:spPr/>
      <dgm:t>
        <a:bodyPr/>
        <a:lstStyle/>
        <a:p>
          <a:r>
            <a:rPr lang="en-US"/>
            <a:t>LinkedHashSet maintains order</a:t>
          </a:r>
        </a:p>
      </dgm:t>
    </dgm:pt>
    <dgm:pt modelId="{3E0D4295-B358-4282-8068-F977527DB04F}" type="parTrans" cxnId="{2D6F980D-F6AC-4422-8562-751EF0559858}">
      <dgm:prSet/>
      <dgm:spPr/>
      <dgm:t>
        <a:bodyPr/>
        <a:lstStyle/>
        <a:p>
          <a:endParaRPr lang="en-US"/>
        </a:p>
      </dgm:t>
    </dgm:pt>
    <dgm:pt modelId="{281C6C6C-F716-453D-A485-ED37710EBDE7}" type="sibTrans" cxnId="{2D6F980D-F6AC-4422-8562-751EF0559858}">
      <dgm:prSet/>
      <dgm:spPr/>
      <dgm:t>
        <a:bodyPr/>
        <a:lstStyle/>
        <a:p>
          <a:endParaRPr lang="en-US"/>
        </a:p>
      </dgm:t>
    </dgm:pt>
    <dgm:pt modelId="{A5C40CCF-B104-4317-AB1A-F64C574F1AAC}">
      <dgm:prSet/>
      <dgm:spPr/>
      <dgm:t>
        <a:bodyPr/>
        <a:lstStyle/>
        <a:p>
          <a:r>
            <a:rPr lang="en-US"/>
            <a:t>Set.of(…) and Set.copyOf(set) returns an unmodifiable set</a:t>
          </a:r>
        </a:p>
      </dgm:t>
    </dgm:pt>
    <dgm:pt modelId="{904814CA-3F31-45BA-976C-9D3EACACE41E}" type="parTrans" cxnId="{E5998E38-6E74-4454-8E4B-F05D2FC49374}">
      <dgm:prSet/>
      <dgm:spPr/>
      <dgm:t>
        <a:bodyPr/>
        <a:lstStyle/>
        <a:p>
          <a:endParaRPr lang="en-US"/>
        </a:p>
      </dgm:t>
    </dgm:pt>
    <dgm:pt modelId="{D2BEBF93-8D42-4280-9794-E290B022BC53}" type="sibTrans" cxnId="{E5998E38-6E74-4454-8E4B-F05D2FC49374}">
      <dgm:prSet/>
      <dgm:spPr/>
      <dgm:t>
        <a:bodyPr/>
        <a:lstStyle/>
        <a:p>
          <a:endParaRPr lang="en-US"/>
        </a:p>
      </dgm:t>
    </dgm:pt>
    <dgm:pt modelId="{5EEB5DCC-7DBA-4283-99DD-1BE8BEFE59EF}">
      <dgm:prSet/>
      <dgm:spPr/>
      <dgm:t>
        <a:bodyPr/>
        <a:lstStyle/>
        <a:p>
          <a:r>
            <a:rPr lang="en-US"/>
            <a:t>Set.copyOf(set)</a:t>
          </a:r>
        </a:p>
      </dgm:t>
    </dgm:pt>
    <dgm:pt modelId="{48BCA9E4-987D-4566-A50E-8A35F930C8A5}" type="parTrans" cxnId="{C2EB389C-18CB-4DD1-BD06-D672E4014FDD}">
      <dgm:prSet/>
      <dgm:spPr/>
      <dgm:t>
        <a:bodyPr/>
        <a:lstStyle/>
        <a:p>
          <a:endParaRPr lang="en-US"/>
        </a:p>
      </dgm:t>
    </dgm:pt>
    <dgm:pt modelId="{D54E8F28-23CD-4C46-823F-72B1ED886929}" type="sibTrans" cxnId="{C2EB389C-18CB-4DD1-BD06-D672E4014FDD}">
      <dgm:prSet/>
      <dgm:spPr/>
      <dgm:t>
        <a:bodyPr/>
        <a:lstStyle/>
        <a:p>
          <a:endParaRPr lang="en-US"/>
        </a:p>
      </dgm:t>
    </dgm:pt>
    <dgm:pt modelId="{6C779C1A-BCA3-4170-9105-AE07F9020724}">
      <dgm:prSet/>
      <dgm:spPr/>
      <dgm:t>
        <a:bodyPr/>
        <a:lstStyle/>
        <a:p>
          <a:r>
            <a:rPr lang="en-US"/>
            <a:t>TreeSet uses BST, needs a comparator implemented and is a navigable set.</a:t>
          </a:r>
        </a:p>
      </dgm:t>
    </dgm:pt>
    <dgm:pt modelId="{45E545A6-2BEE-4FFB-B0BE-450C4FB4C686}" type="parTrans" cxnId="{F0C79AAC-632D-4800-A00D-ECF733C9E935}">
      <dgm:prSet/>
      <dgm:spPr/>
      <dgm:t>
        <a:bodyPr/>
        <a:lstStyle/>
        <a:p>
          <a:endParaRPr lang="en-US"/>
        </a:p>
      </dgm:t>
    </dgm:pt>
    <dgm:pt modelId="{3A416542-B431-46EC-92B8-8C1CA52DDB82}" type="sibTrans" cxnId="{F0C79AAC-632D-4800-A00D-ECF733C9E935}">
      <dgm:prSet/>
      <dgm:spPr/>
      <dgm:t>
        <a:bodyPr/>
        <a:lstStyle/>
        <a:p>
          <a:endParaRPr lang="en-US"/>
        </a:p>
      </dgm:t>
    </dgm:pt>
    <dgm:pt modelId="{ECEC258F-8765-4917-A81B-E22EBE3C4B1A}" type="pres">
      <dgm:prSet presAssocID="{A4448F82-1100-472A-AF9A-10AF456B5A95}" presName="vert0" presStyleCnt="0">
        <dgm:presLayoutVars>
          <dgm:dir/>
          <dgm:animOne val="branch"/>
          <dgm:animLvl val="lvl"/>
        </dgm:presLayoutVars>
      </dgm:prSet>
      <dgm:spPr/>
    </dgm:pt>
    <dgm:pt modelId="{5B32F849-B91D-4425-A1AE-41C36EF43776}" type="pres">
      <dgm:prSet presAssocID="{9D4B4049-2938-4350-ADE5-7779A5F3A621}" presName="thickLine" presStyleLbl="alignNode1" presStyleIdx="0" presStyleCnt="6"/>
      <dgm:spPr/>
    </dgm:pt>
    <dgm:pt modelId="{1B9D23CA-1A13-4E85-901E-A9AEA53203E9}" type="pres">
      <dgm:prSet presAssocID="{9D4B4049-2938-4350-ADE5-7779A5F3A621}" presName="horz1" presStyleCnt="0"/>
      <dgm:spPr/>
    </dgm:pt>
    <dgm:pt modelId="{774FBE96-0464-4C3F-9FBE-14D126E2433F}" type="pres">
      <dgm:prSet presAssocID="{9D4B4049-2938-4350-ADE5-7779A5F3A621}" presName="tx1" presStyleLbl="revTx" presStyleIdx="0" presStyleCnt="6"/>
      <dgm:spPr/>
    </dgm:pt>
    <dgm:pt modelId="{764F758A-ECE5-4D62-9B18-31714B8E1333}" type="pres">
      <dgm:prSet presAssocID="{9D4B4049-2938-4350-ADE5-7779A5F3A621}" presName="vert1" presStyleCnt="0"/>
      <dgm:spPr/>
    </dgm:pt>
    <dgm:pt modelId="{02319AF6-A83A-4076-B994-E8B4E77315C1}" type="pres">
      <dgm:prSet presAssocID="{F109F2B6-07CB-47A9-98D7-2B9BF9032B3B}" presName="thickLine" presStyleLbl="alignNode1" presStyleIdx="1" presStyleCnt="6"/>
      <dgm:spPr/>
    </dgm:pt>
    <dgm:pt modelId="{6B89013A-7727-4A53-ADCF-798C35A73B7A}" type="pres">
      <dgm:prSet presAssocID="{F109F2B6-07CB-47A9-98D7-2B9BF9032B3B}" presName="horz1" presStyleCnt="0"/>
      <dgm:spPr/>
    </dgm:pt>
    <dgm:pt modelId="{7C257599-D74C-4844-80AF-16F65D2C7BD2}" type="pres">
      <dgm:prSet presAssocID="{F109F2B6-07CB-47A9-98D7-2B9BF9032B3B}" presName="tx1" presStyleLbl="revTx" presStyleIdx="1" presStyleCnt="6"/>
      <dgm:spPr/>
    </dgm:pt>
    <dgm:pt modelId="{1BBDC506-9A1B-4407-91B1-6A28FAA803C9}" type="pres">
      <dgm:prSet presAssocID="{F109F2B6-07CB-47A9-98D7-2B9BF9032B3B}" presName="vert1" presStyleCnt="0"/>
      <dgm:spPr/>
    </dgm:pt>
    <dgm:pt modelId="{BDEC29A1-7B80-49E1-86FA-1FDE82566590}" type="pres">
      <dgm:prSet presAssocID="{15770E58-DA6B-4639-8B2F-64C5FA4B4D37}" presName="thickLine" presStyleLbl="alignNode1" presStyleIdx="2" presStyleCnt="6"/>
      <dgm:spPr/>
    </dgm:pt>
    <dgm:pt modelId="{A54C4DFC-9CEF-4587-86E6-0EF75E006F67}" type="pres">
      <dgm:prSet presAssocID="{15770E58-DA6B-4639-8B2F-64C5FA4B4D37}" presName="horz1" presStyleCnt="0"/>
      <dgm:spPr/>
    </dgm:pt>
    <dgm:pt modelId="{98D810F8-2BF2-410C-883D-246C77C26D43}" type="pres">
      <dgm:prSet presAssocID="{15770E58-DA6B-4639-8B2F-64C5FA4B4D37}" presName="tx1" presStyleLbl="revTx" presStyleIdx="2" presStyleCnt="6"/>
      <dgm:spPr/>
    </dgm:pt>
    <dgm:pt modelId="{160A31F5-E16E-4598-AB21-EE20A399DB53}" type="pres">
      <dgm:prSet presAssocID="{15770E58-DA6B-4639-8B2F-64C5FA4B4D37}" presName="vert1" presStyleCnt="0"/>
      <dgm:spPr/>
    </dgm:pt>
    <dgm:pt modelId="{E86A7876-3016-47DA-B41F-808D0FD6A286}" type="pres">
      <dgm:prSet presAssocID="{A5C40CCF-B104-4317-AB1A-F64C574F1AAC}" presName="thickLine" presStyleLbl="alignNode1" presStyleIdx="3" presStyleCnt="6"/>
      <dgm:spPr/>
    </dgm:pt>
    <dgm:pt modelId="{CAEB3DE9-F3A3-45BF-B8B1-6EAB241CCED6}" type="pres">
      <dgm:prSet presAssocID="{A5C40CCF-B104-4317-AB1A-F64C574F1AAC}" presName="horz1" presStyleCnt="0"/>
      <dgm:spPr/>
    </dgm:pt>
    <dgm:pt modelId="{DAC6B17A-FB55-47E3-B23E-57B7C2CD8224}" type="pres">
      <dgm:prSet presAssocID="{A5C40CCF-B104-4317-AB1A-F64C574F1AAC}" presName="tx1" presStyleLbl="revTx" presStyleIdx="3" presStyleCnt="6"/>
      <dgm:spPr/>
    </dgm:pt>
    <dgm:pt modelId="{32C70C0E-B5B9-42A2-A6D6-444271EC5257}" type="pres">
      <dgm:prSet presAssocID="{A5C40CCF-B104-4317-AB1A-F64C574F1AAC}" presName="vert1" presStyleCnt="0"/>
      <dgm:spPr/>
    </dgm:pt>
    <dgm:pt modelId="{F540F269-17EC-4148-AC24-C8694617EC06}" type="pres">
      <dgm:prSet presAssocID="{5EEB5DCC-7DBA-4283-99DD-1BE8BEFE59EF}" presName="thickLine" presStyleLbl="alignNode1" presStyleIdx="4" presStyleCnt="6"/>
      <dgm:spPr/>
    </dgm:pt>
    <dgm:pt modelId="{ADEE1BFF-1EAA-47F7-ADF9-8474D0C5A4DF}" type="pres">
      <dgm:prSet presAssocID="{5EEB5DCC-7DBA-4283-99DD-1BE8BEFE59EF}" presName="horz1" presStyleCnt="0"/>
      <dgm:spPr/>
    </dgm:pt>
    <dgm:pt modelId="{76C6F22E-FF94-4D85-BA8E-0F0B406AE1E6}" type="pres">
      <dgm:prSet presAssocID="{5EEB5DCC-7DBA-4283-99DD-1BE8BEFE59EF}" presName="tx1" presStyleLbl="revTx" presStyleIdx="4" presStyleCnt="6"/>
      <dgm:spPr/>
    </dgm:pt>
    <dgm:pt modelId="{7AC12D03-7425-4126-BA9E-1086FBE13C7E}" type="pres">
      <dgm:prSet presAssocID="{5EEB5DCC-7DBA-4283-99DD-1BE8BEFE59EF}" presName="vert1" presStyleCnt="0"/>
      <dgm:spPr/>
    </dgm:pt>
    <dgm:pt modelId="{E0D56ACE-0F35-4EE2-8EA7-E17EE6B564B4}" type="pres">
      <dgm:prSet presAssocID="{6C779C1A-BCA3-4170-9105-AE07F9020724}" presName="thickLine" presStyleLbl="alignNode1" presStyleIdx="5" presStyleCnt="6"/>
      <dgm:spPr/>
    </dgm:pt>
    <dgm:pt modelId="{85311F2F-71A2-45A7-A4D0-E215EDE62AA8}" type="pres">
      <dgm:prSet presAssocID="{6C779C1A-BCA3-4170-9105-AE07F9020724}" presName="horz1" presStyleCnt="0"/>
      <dgm:spPr/>
    </dgm:pt>
    <dgm:pt modelId="{71CDF3ED-6507-43E4-8F90-2CC74173EAA5}" type="pres">
      <dgm:prSet presAssocID="{6C779C1A-BCA3-4170-9105-AE07F9020724}" presName="tx1" presStyleLbl="revTx" presStyleIdx="5" presStyleCnt="6"/>
      <dgm:spPr/>
    </dgm:pt>
    <dgm:pt modelId="{073FEC5B-75CC-49E9-8993-26257BD16ED2}" type="pres">
      <dgm:prSet presAssocID="{6C779C1A-BCA3-4170-9105-AE07F9020724}" presName="vert1" presStyleCnt="0"/>
      <dgm:spPr/>
    </dgm:pt>
  </dgm:ptLst>
  <dgm:cxnLst>
    <dgm:cxn modelId="{2DCA8605-C40A-422E-B88E-58ED8BE8B4F7}" srcId="{A4448F82-1100-472A-AF9A-10AF456B5A95}" destId="{F109F2B6-07CB-47A9-98D7-2B9BF9032B3B}" srcOrd="1" destOrd="0" parTransId="{C5B324D1-0C6B-4989-B579-B6EDF06F9F31}" sibTransId="{58934BDD-7EFE-4B60-8F71-FA1CEBFCAAB8}"/>
    <dgm:cxn modelId="{2D6F980D-F6AC-4422-8562-751EF0559858}" srcId="{A4448F82-1100-472A-AF9A-10AF456B5A95}" destId="{15770E58-DA6B-4639-8B2F-64C5FA4B4D37}" srcOrd="2" destOrd="0" parTransId="{3E0D4295-B358-4282-8068-F977527DB04F}" sibTransId="{281C6C6C-F716-453D-A485-ED37710EBDE7}"/>
    <dgm:cxn modelId="{3006FF0D-A87B-44C2-95FA-233C16AE2007}" type="presOf" srcId="{5EEB5DCC-7DBA-4283-99DD-1BE8BEFE59EF}" destId="{76C6F22E-FF94-4D85-BA8E-0F0B406AE1E6}" srcOrd="0" destOrd="0" presId="urn:microsoft.com/office/officeart/2008/layout/LinedList"/>
    <dgm:cxn modelId="{B0DFCC27-EBB8-433A-BF17-70C848294BB5}" type="presOf" srcId="{9D4B4049-2938-4350-ADE5-7779A5F3A621}" destId="{774FBE96-0464-4C3F-9FBE-14D126E2433F}" srcOrd="0" destOrd="0" presId="urn:microsoft.com/office/officeart/2008/layout/LinedList"/>
    <dgm:cxn modelId="{E5998E38-6E74-4454-8E4B-F05D2FC49374}" srcId="{A4448F82-1100-472A-AF9A-10AF456B5A95}" destId="{A5C40CCF-B104-4317-AB1A-F64C574F1AAC}" srcOrd="3" destOrd="0" parTransId="{904814CA-3F31-45BA-976C-9D3EACACE41E}" sibTransId="{D2BEBF93-8D42-4280-9794-E290B022BC53}"/>
    <dgm:cxn modelId="{71D7A76E-3EF1-4876-96B3-D61CFA1E9F16}" type="presOf" srcId="{15770E58-DA6B-4639-8B2F-64C5FA4B4D37}" destId="{98D810F8-2BF2-410C-883D-246C77C26D43}" srcOrd="0" destOrd="0" presId="urn:microsoft.com/office/officeart/2008/layout/LinedList"/>
    <dgm:cxn modelId="{FF9F3956-2256-4E4E-92A1-0FC527B8CAFF}" type="presOf" srcId="{A5C40CCF-B104-4317-AB1A-F64C574F1AAC}" destId="{DAC6B17A-FB55-47E3-B23E-57B7C2CD8224}" srcOrd="0" destOrd="0" presId="urn:microsoft.com/office/officeart/2008/layout/LinedList"/>
    <dgm:cxn modelId="{77AE6779-A51F-450C-AEE3-B365E7007AD7}" type="presOf" srcId="{F109F2B6-07CB-47A9-98D7-2B9BF9032B3B}" destId="{7C257599-D74C-4844-80AF-16F65D2C7BD2}" srcOrd="0" destOrd="0" presId="urn:microsoft.com/office/officeart/2008/layout/LinedList"/>
    <dgm:cxn modelId="{DD4D6781-ADAF-431E-98DF-1E0A43C6FEFA}" type="presOf" srcId="{A4448F82-1100-472A-AF9A-10AF456B5A95}" destId="{ECEC258F-8765-4917-A81B-E22EBE3C4B1A}" srcOrd="0" destOrd="0" presId="urn:microsoft.com/office/officeart/2008/layout/LinedList"/>
    <dgm:cxn modelId="{C2EB389C-18CB-4DD1-BD06-D672E4014FDD}" srcId="{A4448F82-1100-472A-AF9A-10AF456B5A95}" destId="{5EEB5DCC-7DBA-4283-99DD-1BE8BEFE59EF}" srcOrd="4" destOrd="0" parTransId="{48BCA9E4-987D-4566-A50E-8A35F930C8A5}" sibTransId="{D54E8F28-23CD-4C46-823F-72B1ED886929}"/>
    <dgm:cxn modelId="{8E31BCA9-0535-48DC-835A-F0DB97ABC7D2}" type="presOf" srcId="{6C779C1A-BCA3-4170-9105-AE07F9020724}" destId="{71CDF3ED-6507-43E4-8F90-2CC74173EAA5}" srcOrd="0" destOrd="0" presId="urn:microsoft.com/office/officeart/2008/layout/LinedList"/>
    <dgm:cxn modelId="{F0C79AAC-632D-4800-A00D-ECF733C9E935}" srcId="{A4448F82-1100-472A-AF9A-10AF456B5A95}" destId="{6C779C1A-BCA3-4170-9105-AE07F9020724}" srcOrd="5" destOrd="0" parTransId="{45E545A6-2BEE-4FFB-B0BE-450C4FB4C686}" sibTransId="{3A416542-B431-46EC-92B8-8C1CA52DDB82}"/>
    <dgm:cxn modelId="{3081AAEE-5B23-4332-AF99-3660BA439FDC}" srcId="{A4448F82-1100-472A-AF9A-10AF456B5A95}" destId="{9D4B4049-2938-4350-ADE5-7779A5F3A621}" srcOrd="0" destOrd="0" parTransId="{9209D08C-63DD-4486-8D22-3F978DC96D74}" sibTransId="{80ECB0CE-F53F-41C7-8D46-D47B8AF6EFDD}"/>
    <dgm:cxn modelId="{10CF34A9-B57D-4C85-9047-09B5D344E62B}" type="presParOf" srcId="{ECEC258F-8765-4917-A81B-E22EBE3C4B1A}" destId="{5B32F849-B91D-4425-A1AE-41C36EF43776}" srcOrd="0" destOrd="0" presId="urn:microsoft.com/office/officeart/2008/layout/LinedList"/>
    <dgm:cxn modelId="{C1FA3C99-A6A4-4A1F-8A6F-4CE635DDEB2C}" type="presParOf" srcId="{ECEC258F-8765-4917-A81B-E22EBE3C4B1A}" destId="{1B9D23CA-1A13-4E85-901E-A9AEA53203E9}" srcOrd="1" destOrd="0" presId="urn:microsoft.com/office/officeart/2008/layout/LinedList"/>
    <dgm:cxn modelId="{B18503AC-DF17-4672-AF81-155E1792EFA9}" type="presParOf" srcId="{1B9D23CA-1A13-4E85-901E-A9AEA53203E9}" destId="{774FBE96-0464-4C3F-9FBE-14D126E2433F}" srcOrd="0" destOrd="0" presId="urn:microsoft.com/office/officeart/2008/layout/LinedList"/>
    <dgm:cxn modelId="{0DE067B9-466F-4944-A3C4-980CC124A45F}" type="presParOf" srcId="{1B9D23CA-1A13-4E85-901E-A9AEA53203E9}" destId="{764F758A-ECE5-4D62-9B18-31714B8E1333}" srcOrd="1" destOrd="0" presId="urn:microsoft.com/office/officeart/2008/layout/LinedList"/>
    <dgm:cxn modelId="{CD38E84E-04ED-4F7C-8FB4-071C48C6E227}" type="presParOf" srcId="{ECEC258F-8765-4917-A81B-E22EBE3C4B1A}" destId="{02319AF6-A83A-4076-B994-E8B4E77315C1}" srcOrd="2" destOrd="0" presId="urn:microsoft.com/office/officeart/2008/layout/LinedList"/>
    <dgm:cxn modelId="{E9A393CD-9294-4658-A8B0-874B52793DB1}" type="presParOf" srcId="{ECEC258F-8765-4917-A81B-E22EBE3C4B1A}" destId="{6B89013A-7727-4A53-ADCF-798C35A73B7A}" srcOrd="3" destOrd="0" presId="urn:microsoft.com/office/officeart/2008/layout/LinedList"/>
    <dgm:cxn modelId="{36E5A63D-711C-4FAE-B330-D74CA7B2E3EE}" type="presParOf" srcId="{6B89013A-7727-4A53-ADCF-798C35A73B7A}" destId="{7C257599-D74C-4844-80AF-16F65D2C7BD2}" srcOrd="0" destOrd="0" presId="urn:microsoft.com/office/officeart/2008/layout/LinedList"/>
    <dgm:cxn modelId="{10945F1C-5C68-460E-97CB-F39B7EDACB81}" type="presParOf" srcId="{6B89013A-7727-4A53-ADCF-798C35A73B7A}" destId="{1BBDC506-9A1B-4407-91B1-6A28FAA803C9}" srcOrd="1" destOrd="0" presId="urn:microsoft.com/office/officeart/2008/layout/LinedList"/>
    <dgm:cxn modelId="{18CFA8D9-4379-4042-9107-4656A3322FC1}" type="presParOf" srcId="{ECEC258F-8765-4917-A81B-E22EBE3C4B1A}" destId="{BDEC29A1-7B80-49E1-86FA-1FDE82566590}" srcOrd="4" destOrd="0" presId="urn:microsoft.com/office/officeart/2008/layout/LinedList"/>
    <dgm:cxn modelId="{38039447-0682-4249-8E0B-8F5D054640F6}" type="presParOf" srcId="{ECEC258F-8765-4917-A81B-E22EBE3C4B1A}" destId="{A54C4DFC-9CEF-4587-86E6-0EF75E006F67}" srcOrd="5" destOrd="0" presId="urn:microsoft.com/office/officeart/2008/layout/LinedList"/>
    <dgm:cxn modelId="{B4162519-925F-4E86-9FA0-5A194C552998}" type="presParOf" srcId="{A54C4DFC-9CEF-4587-86E6-0EF75E006F67}" destId="{98D810F8-2BF2-410C-883D-246C77C26D43}" srcOrd="0" destOrd="0" presId="urn:microsoft.com/office/officeart/2008/layout/LinedList"/>
    <dgm:cxn modelId="{1AB41636-996E-43F2-9718-ECF1DF998F92}" type="presParOf" srcId="{A54C4DFC-9CEF-4587-86E6-0EF75E006F67}" destId="{160A31F5-E16E-4598-AB21-EE20A399DB53}" srcOrd="1" destOrd="0" presId="urn:microsoft.com/office/officeart/2008/layout/LinedList"/>
    <dgm:cxn modelId="{40E83965-E112-4C12-8AA6-316905D84635}" type="presParOf" srcId="{ECEC258F-8765-4917-A81B-E22EBE3C4B1A}" destId="{E86A7876-3016-47DA-B41F-808D0FD6A286}" srcOrd="6" destOrd="0" presId="urn:microsoft.com/office/officeart/2008/layout/LinedList"/>
    <dgm:cxn modelId="{061D1A71-B46A-464D-AAEC-19DC1C93F56D}" type="presParOf" srcId="{ECEC258F-8765-4917-A81B-E22EBE3C4B1A}" destId="{CAEB3DE9-F3A3-45BF-B8B1-6EAB241CCED6}" srcOrd="7" destOrd="0" presId="urn:microsoft.com/office/officeart/2008/layout/LinedList"/>
    <dgm:cxn modelId="{E5BE4425-DC58-4DC8-98EB-CD786E1F66E1}" type="presParOf" srcId="{CAEB3DE9-F3A3-45BF-B8B1-6EAB241CCED6}" destId="{DAC6B17A-FB55-47E3-B23E-57B7C2CD8224}" srcOrd="0" destOrd="0" presId="urn:microsoft.com/office/officeart/2008/layout/LinedList"/>
    <dgm:cxn modelId="{1C5A2418-0D5E-49C0-BFA1-EE4E38F06FC5}" type="presParOf" srcId="{CAEB3DE9-F3A3-45BF-B8B1-6EAB241CCED6}" destId="{32C70C0E-B5B9-42A2-A6D6-444271EC5257}" srcOrd="1" destOrd="0" presId="urn:microsoft.com/office/officeart/2008/layout/LinedList"/>
    <dgm:cxn modelId="{B5E8BB28-71AA-409E-A985-6C68C2E9D73C}" type="presParOf" srcId="{ECEC258F-8765-4917-A81B-E22EBE3C4B1A}" destId="{F540F269-17EC-4148-AC24-C8694617EC06}" srcOrd="8" destOrd="0" presId="urn:microsoft.com/office/officeart/2008/layout/LinedList"/>
    <dgm:cxn modelId="{630531D9-4829-4572-A6CD-C4902C921FA3}" type="presParOf" srcId="{ECEC258F-8765-4917-A81B-E22EBE3C4B1A}" destId="{ADEE1BFF-1EAA-47F7-ADF9-8474D0C5A4DF}" srcOrd="9" destOrd="0" presId="urn:microsoft.com/office/officeart/2008/layout/LinedList"/>
    <dgm:cxn modelId="{455C0691-321E-4471-92C3-FB9D6AEBDC88}" type="presParOf" srcId="{ADEE1BFF-1EAA-47F7-ADF9-8474D0C5A4DF}" destId="{76C6F22E-FF94-4D85-BA8E-0F0B406AE1E6}" srcOrd="0" destOrd="0" presId="urn:microsoft.com/office/officeart/2008/layout/LinedList"/>
    <dgm:cxn modelId="{9125A601-5E58-4074-83CE-7EA3EB088CD3}" type="presParOf" srcId="{ADEE1BFF-1EAA-47F7-ADF9-8474D0C5A4DF}" destId="{7AC12D03-7425-4126-BA9E-1086FBE13C7E}" srcOrd="1" destOrd="0" presId="urn:microsoft.com/office/officeart/2008/layout/LinedList"/>
    <dgm:cxn modelId="{232D054F-F840-4AF8-B108-FAB714E874B6}" type="presParOf" srcId="{ECEC258F-8765-4917-A81B-E22EBE3C4B1A}" destId="{E0D56ACE-0F35-4EE2-8EA7-E17EE6B564B4}" srcOrd="10" destOrd="0" presId="urn:microsoft.com/office/officeart/2008/layout/LinedList"/>
    <dgm:cxn modelId="{A7B1F58A-2872-4937-A61F-EFC1640FF1E9}" type="presParOf" srcId="{ECEC258F-8765-4917-A81B-E22EBE3C4B1A}" destId="{85311F2F-71A2-45A7-A4D0-E215EDE62AA8}" srcOrd="11" destOrd="0" presId="urn:microsoft.com/office/officeart/2008/layout/LinedList"/>
    <dgm:cxn modelId="{BDC2FABC-931B-427A-BCE5-ABBBA3B4063D}" type="presParOf" srcId="{85311F2F-71A2-45A7-A4D0-E215EDE62AA8}" destId="{71CDF3ED-6507-43E4-8F90-2CC74173EAA5}" srcOrd="0" destOrd="0" presId="urn:microsoft.com/office/officeart/2008/layout/LinedList"/>
    <dgm:cxn modelId="{EAA7BA11-B106-458E-B9A0-86284168BD73}" type="presParOf" srcId="{85311F2F-71A2-45A7-A4D0-E215EDE62AA8}" destId="{073FEC5B-75CC-49E9-8993-26257BD16E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A6B80-807E-4F0E-9FD3-8B5E3F16EFB3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 a collection API to store contacts of an address book</a:t>
          </a:r>
        </a:p>
      </dsp:txBody>
      <dsp:txXfrm>
        <a:off x="3080" y="1765067"/>
        <a:ext cx="2444055" cy="2053006"/>
      </dsp:txXfrm>
    </dsp:sp>
    <dsp:sp modelId="{08E4B63F-D28D-4916-A3BF-1F1F7319CE44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56817874-C901-4CA0-B7BA-E3E2E5A6CEE1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6088B-E4CA-4B9E-8A7C-DADC4E67D2B5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array to achieve this</a:t>
          </a:r>
        </a:p>
      </dsp:txBody>
      <dsp:txXfrm>
        <a:off x="2691541" y="1765067"/>
        <a:ext cx="2444055" cy="2053006"/>
      </dsp:txXfrm>
    </dsp:sp>
    <dsp:sp modelId="{C0F24CCE-1FAB-40C4-B7BA-11163D3D2243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E2157C91-4E73-402A-8B88-6A5B6250563E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D48F2-042E-4A1C-816E-A8E1CEC025E1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Show how the interface is implemented</a:t>
          </a:r>
        </a:p>
      </dsp:txBody>
      <dsp:txXfrm>
        <a:off x="5380002" y="1765067"/>
        <a:ext cx="2444055" cy="2053006"/>
      </dsp:txXfrm>
    </dsp:sp>
    <dsp:sp modelId="{7631E723-D8A9-40CA-B5C4-90DAB88BF831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0154BFE1-CE9B-4D3A-A49D-6D1A22118009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7129A-AC9D-4CDE-B392-ADF30F11354D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Make examples to use the new custom Collection</a:t>
          </a:r>
        </a:p>
      </dsp:txBody>
      <dsp:txXfrm>
        <a:off x="8068463" y="1765067"/>
        <a:ext cx="2444055" cy="2053006"/>
      </dsp:txXfrm>
    </dsp:sp>
    <dsp:sp modelId="{8912C545-9552-4B4B-A043-2124B01F27DB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0E5BC4F4-5FA8-4CE0-9A40-75D02C665360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2F849-B91D-4425-A1AE-41C36EF43776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FBE96-0464-4C3F-9FBE-14D126E2433F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It does not contain duplicate elements</a:t>
          </a:r>
        </a:p>
      </dsp:txBody>
      <dsp:txXfrm>
        <a:off x="0" y="2124"/>
        <a:ext cx="10515600" cy="724514"/>
      </dsp:txXfrm>
    </dsp:sp>
    <dsp:sp modelId="{02319AF6-A83A-4076-B994-E8B4E77315C1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57599-D74C-4844-80AF-16F65D2C7BD2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HashSet is unordered</a:t>
          </a:r>
        </a:p>
      </dsp:txBody>
      <dsp:txXfrm>
        <a:off x="0" y="726639"/>
        <a:ext cx="10515600" cy="724514"/>
      </dsp:txXfrm>
    </dsp:sp>
    <dsp:sp modelId="{BDEC29A1-7B80-49E1-86FA-1FDE82566590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810F8-2BF2-410C-883D-246C77C26D43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LinkedHashSet maintains order</a:t>
          </a:r>
        </a:p>
      </dsp:txBody>
      <dsp:txXfrm>
        <a:off x="0" y="1451154"/>
        <a:ext cx="10515600" cy="724514"/>
      </dsp:txXfrm>
    </dsp:sp>
    <dsp:sp modelId="{E86A7876-3016-47DA-B41F-808D0FD6A286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6B17A-FB55-47E3-B23E-57B7C2CD8224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Set.of(…) and Set.copyOf(set) returns an unmodifiable set</a:t>
          </a:r>
        </a:p>
      </dsp:txBody>
      <dsp:txXfrm>
        <a:off x="0" y="2175669"/>
        <a:ext cx="10515600" cy="724514"/>
      </dsp:txXfrm>
    </dsp:sp>
    <dsp:sp modelId="{F540F269-17EC-4148-AC24-C8694617EC06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6F22E-FF94-4D85-BA8E-0F0B406AE1E6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Set.copyOf(set)</a:t>
          </a:r>
        </a:p>
      </dsp:txBody>
      <dsp:txXfrm>
        <a:off x="0" y="2900183"/>
        <a:ext cx="10515600" cy="724514"/>
      </dsp:txXfrm>
    </dsp:sp>
    <dsp:sp modelId="{E0D56ACE-0F35-4EE2-8EA7-E17EE6B564B4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DF3ED-6507-43E4-8F90-2CC74173EAA5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TreeSet uses BST, needs a comparator implemented and is a navigable set.</a:t>
          </a:r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102A-8020-691A-3540-C1CAD3F7B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81EDD-B199-F09E-244E-48DACC9FE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5BE9-75F2-B7C5-7619-9ABC50A3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825-BB6A-4BB4-8D48-76F288FF3A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E914-F941-15B3-31A4-5EAE795D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B9335-05A0-22FA-6200-67114E3B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1BAF-4893-4156-8F90-1D5B0E58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7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D33B-41CB-F6C1-919A-2327A6E4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6FAB-D467-D163-12B9-962CA738E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5B1E-3132-F43F-15FB-76468434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825-BB6A-4BB4-8D48-76F288FF3A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A546F-3CC3-3DDF-627B-4F76BE24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CE7E-DE63-2330-C2F4-1AC6B74B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1BAF-4893-4156-8F90-1D5B0E58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FB295-3E10-0232-509A-1C2A0AB34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D5744-E40F-468F-6867-BE660BEF7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52653-9884-19AA-24E1-A0425145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825-BB6A-4BB4-8D48-76F288FF3A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9A238-33F0-C33F-624D-1CF83C50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D14F-8B37-80F0-2A01-F6FB1686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1BAF-4893-4156-8F90-1D5B0E58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0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318E-0ED6-AF46-1375-2C13B12F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7D86-D219-71D8-4D0D-84DC6B7A3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265FB-B415-4167-001D-35692D80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825-BB6A-4BB4-8D48-76F288FF3A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937C6-7ECD-4BC7-74AE-93CAEEA6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E3746-6018-F574-6D1C-481129DE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1BAF-4893-4156-8F90-1D5B0E58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DC9F-7853-11F4-C35A-DA3CC535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1833B-0C62-9B29-110D-1DABA5A35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5244-5626-273C-0A34-10EE8FC5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825-BB6A-4BB4-8D48-76F288FF3A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7CCC2-5873-3277-E382-BF49C525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17557-4FE2-F334-CF36-7CFC50B6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1BAF-4893-4156-8F90-1D5B0E58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3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5CC8-0AAF-C763-5EFB-1CAC67AE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461E-FAEF-BDD8-1CF7-11B171872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53EA4-FCCF-0E91-17C3-82F41A674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ED1FB-58F6-AD74-A57C-B4E11320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825-BB6A-4BB4-8D48-76F288FF3A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309C7-95CE-B9C5-185A-E4F0F4CB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B637F-019D-C2A4-5BB3-CCF4EB06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1BAF-4893-4156-8F90-1D5B0E58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6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07CF-7555-58D3-5714-FC2E8AC8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2882-C12D-4BD0-960F-DD7FA486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A8E04-7074-1D1C-33A3-42011F6CD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21EED-D3A9-5FFE-F7A8-C3BCFD379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08600-EA89-AC2D-64A7-03980D6BF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739DB-F363-FAD5-6F27-71F63E43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825-BB6A-4BB4-8D48-76F288FF3A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878A4-DEEF-9DA6-3862-AAAC3D44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80EDE-145B-BC3F-D1F8-4986C109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1BAF-4893-4156-8F90-1D5B0E58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8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0384-D057-8AE3-0FC8-02E14EA9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FD5E1-2074-B349-C627-4F3ED6ED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825-BB6A-4BB4-8D48-76F288FF3A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F7E04-D537-DA41-A3F3-B83CD39F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2835C-74D6-749A-31B8-83248EF6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1BAF-4893-4156-8F90-1D5B0E58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B1CBF-C3D8-2370-F1C5-FA0E2333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825-BB6A-4BB4-8D48-76F288FF3A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D7264-DF0B-A0ED-8AEC-1D34B134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EF391-C5B7-4E0B-FC86-1A278C81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1BAF-4893-4156-8F90-1D5B0E58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6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89E8-5A87-977A-3932-25D991C5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5504-3949-A829-930C-C0796A44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F4349-5CFE-4DB0-ED85-9C306B5D6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F1763-4AED-E2FB-674F-9ABE7633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825-BB6A-4BB4-8D48-76F288FF3A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87E06-45EC-DCF7-F38C-210A61DE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4F79-7840-65E0-BCE7-F3218D6C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1BAF-4893-4156-8F90-1D5B0E58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094-1FF2-3883-A7F4-65086C1D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E9C0F-D12C-EC0A-3FDA-59D9457D1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41B2D-EB32-E32C-B6D1-A0A7F5964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B180D-28BC-1BE1-2B32-51BD248D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825-BB6A-4BB4-8D48-76F288FF3A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378C7-7299-70BD-1993-940BF75C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6E9F3-53C8-7904-25BF-5CD8E501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1BAF-4893-4156-8F90-1D5B0E58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BE2D5-1B1A-42E9-AE7D-6E7CCF80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6DC6-D6F0-7228-4C56-C080AD31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47777-A7E4-1B89-2F4C-F4FC043A1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18825-BB6A-4BB4-8D48-76F288FF3A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57F04-05EB-0B46-DDAD-031E2072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F8EF-764E-500B-F6DA-9983C9DD5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1BAF-4893-4156-8F90-1D5B0E58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7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EA4D-08DE-D757-A416-1A7B07A79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Collection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82DF0-2744-3063-B94B-90CFE986B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Rajib Deka</a:t>
            </a:r>
          </a:p>
        </p:txBody>
      </p:sp>
    </p:spTree>
    <p:extLst>
      <p:ext uri="{BB962C8B-B14F-4D97-AF65-F5344CB8AC3E}">
        <p14:creationId xmlns:p14="http://schemas.microsoft.com/office/powerpoint/2010/main" val="174541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A7C8-F90E-39FB-6E00-2FBB3258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HashSet internal</a:t>
            </a:r>
          </a:p>
        </p:txBody>
      </p:sp>
      <p:pic>
        <p:nvPicPr>
          <p:cNvPr id="1026" name="Picture 2" descr="JavaByPatel: Data structures and algorithms interview questions in Java: How  HashSet works in Java? How HashSet eliminates duplicates in Java? HashSet  Tutorial.">
            <a:extLst>
              <a:ext uri="{FF2B5EF4-FFF2-40B4-BE49-F238E27FC236}">
                <a16:creationId xmlns:a16="http://schemas.microsoft.com/office/drawing/2014/main" id="{3F8BE126-0494-42DC-2542-FE1FFF0DA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785" y="1675227"/>
            <a:ext cx="1058842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8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Freeform: Shape 205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048FD-89AB-2348-934B-3EA04730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Collection cheat sheet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CB60EB-9701-18EF-407C-FECAB9740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08112"/>
            <a:ext cx="3584713" cy="594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9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603C3-4981-7A19-878D-F632EC62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Why do we need collections?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8F70-58A9-9DF2-029C-E6ED69E36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700"/>
              <a:t>Conventional array can hold fix number of elements</a:t>
            </a:r>
          </a:p>
          <a:p>
            <a:r>
              <a:rPr lang="en-US" sz="1700"/>
              <a:t>Developers needs time to write algorithms to prepare data structures</a:t>
            </a:r>
          </a:p>
          <a:p>
            <a:r>
              <a:rPr lang="en-US" sz="1700"/>
              <a:t> Lack of code reusability</a:t>
            </a:r>
          </a:p>
          <a:p>
            <a:r>
              <a:rPr lang="en-US" sz="1700"/>
              <a:t>Quality of the data structure</a:t>
            </a:r>
          </a:p>
          <a:p>
            <a:endParaRPr lang="en-US" sz="17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199984C-6BE2-A12A-2332-08D93AEE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64" y="2734056"/>
            <a:ext cx="9168064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DAE84-A266-7A96-5110-6C23199D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Collection Framework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ECE4A-B1BE-D72A-3769-131E8BA6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80" y="1675227"/>
            <a:ext cx="981943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7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0DD9-17A8-6A6C-B659-73A21EE3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own Collection API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4B0C28-3C96-4D08-3284-1589F33B85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567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FB36E-E656-07C5-34E4-DC36B6DB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Collection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A9BAC-FB31-C2AB-EA83-73C155DC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14" y="1675227"/>
            <a:ext cx="95009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FFD58-0EF6-4A5A-8D04-E71DA6FA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Collection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76502-19F3-F4F2-BAFF-951F7C6CC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68" y="1845426"/>
            <a:ext cx="9944811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4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16429-CFB5-BE0E-BC4A-759CF788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03159-7FA3-442E-58CF-DBD2DECB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10" y="1675227"/>
            <a:ext cx="965758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8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DA2C1-E0E0-F8EF-15B3-DEF0B452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1480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ArrayList vs LinkedList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466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15280-73F9-F509-C0EE-079B17A86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60" y="2403510"/>
            <a:ext cx="4284416" cy="1617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B1408B-250D-9F42-35A6-5E2AF6F59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325" y="1936891"/>
            <a:ext cx="5350397" cy="1993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6ADED-1FF3-59A3-DF25-C094F6E6C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60" y="4447979"/>
            <a:ext cx="4284415" cy="1638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99DF49-13D1-FCAD-6D4D-20D152C7D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325" y="4093745"/>
            <a:ext cx="5350397" cy="19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1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3641-9846-67C7-A08B-C78D7F79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B0B826-3F63-9603-8467-29B27DC85F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998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142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Java Collection APIs</vt:lpstr>
      <vt:lpstr>Why do we need collections?</vt:lpstr>
      <vt:lpstr>Collection Framework Architecture</vt:lpstr>
      <vt:lpstr>Our own Collection API</vt:lpstr>
      <vt:lpstr>Collection Types</vt:lpstr>
      <vt:lpstr>Collection methods</vt:lpstr>
      <vt:lpstr>List</vt:lpstr>
      <vt:lpstr>ArrayList vs LinkedList</vt:lpstr>
      <vt:lpstr>Set</vt:lpstr>
      <vt:lpstr>HashSet internal</vt:lpstr>
      <vt:lpstr>Java Collection cheat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 APIs</dc:title>
  <dc:creator>Deka, Rajib (ADV D IN SB SSPS CAP)</dc:creator>
  <cp:lastModifiedBy>Deka, Rajib (ADV D IN SB SSPS CAP)</cp:lastModifiedBy>
  <cp:revision>16</cp:revision>
  <dcterms:created xsi:type="dcterms:W3CDTF">2023-05-04T04:53:07Z</dcterms:created>
  <dcterms:modified xsi:type="dcterms:W3CDTF">2023-05-08T16:11:08Z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2023-05-08T16:11:08Z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076a8ffd-3400-4f33-adc2-4b01356071ba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