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3" r:id="rId2"/>
    <p:sldId id="257" r:id="rId3"/>
    <p:sldId id="258" r:id="rId4"/>
    <p:sldId id="274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5" r:id="rId16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34997D-1D3D-41C4-A1D5-B0EB8E8F28FF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7F7536-17C6-4E2D-B4E7-6290671D6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08123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10972800" cy="838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34997D-1D3D-41C4-A1D5-B0EB8E8F28FF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7F7536-17C6-4E2D-B4E7-6290671D6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2309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8080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34997D-1D3D-41C4-A1D5-B0EB8E8F28FF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7F7536-17C6-4E2D-B4E7-6290671D6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25623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EA34997D-1D3D-41C4-A1D5-B0EB8E8F28FF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147F7536-17C6-4E2D-B4E7-6290671D61EB}" type="slidenum">
              <a:rPr lang="en-US" smtClean="0"/>
              <a:t>‹#›</a:t>
            </a:fld>
            <a:endParaRPr lang="en-US"/>
          </a:p>
        </p:txBody>
      </p:sp>
      <p:pic>
        <p:nvPicPr>
          <p:cNvPr id="1031" name="Picture 8" descr="gen_weblike_INT01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6113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transition spd="slow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34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F2B58-5C37-4950-9850-BD0B00F7C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758" y="761999"/>
            <a:ext cx="11273642" cy="2206832"/>
          </a:xfrm>
        </p:spPr>
        <p:txBody>
          <a:bodyPr/>
          <a:lstStyle/>
          <a:p>
            <a:r>
              <a:rPr lang="en-US" b="1" dirty="0"/>
              <a:t>Cabernet: Vehicular </a:t>
            </a:r>
            <a:br>
              <a:rPr lang="en-US" b="1" dirty="0"/>
            </a:br>
            <a:r>
              <a:rPr lang="en-US" b="1" dirty="0"/>
              <a:t>Content Delivery Using </a:t>
            </a:r>
            <a:br>
              <a:rPr lang="en-US" b="1" dirty="0"/>
            </a:br>
            <a:r>
              <a:rPr lang="en-US" b="1" dirty="0" err="1"/>
              <a:t>WiFi</a:t>
            </a:r>
            <a:br>
              <a:rPr lang="en-US" b="1" dirty="0"/>
            </a:br>
            <a:r>
              <a:rPr lang="en-US" sz="2400" b="1" dirty="0"/>
              <a:t>By: </a:t>
            </a:r>
            <a:r>
              <a:rPr lang="en-US" sz="2400" dirty="0"/>
              <a:t>Jakob Eriksson, Hari Balakrishnan, Samuel Madden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A70B7-CBCC-4373-9DF3-2AFFC1A57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39" y="4216215"/>
            <a:ext cx="11071761" cy="1909949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/>
              <a:t>Presented by : Rajib Dey</a:t>
            </a:r>
          </a:p>
        </p:txBody>
      </p:sp>
    </p:spTree>
    <p:extLst>
      <p:ext uri="{BB962C8B-B14F-4D97-AF65-F5344CB8AC3E}">
        <p14:creationId xmlns:p14="http://schemas.microsoft.com/office/powerpoint/2010/main" val="36380667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Cabernet Transport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82632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CTP sender increases its rate after every ACK.</a:t>
            </a:r>
          </a:p>
          <a:p>
            <a:pPr algn="ctr"/>
            <a:r>
              <a:rPr lang="en-US" sz="2400" i="1" dirty="0"/>
              <a:t>Rate ← rate </a:t>
            </a:r>
            <a:r>
              <a:rPr lang="en-US" sz="2400" dirty="0"/>
              <a:t>+ [</a:t>
            </a:r>
            <a:r>
              <a:rPr lang="en-US" sz="2400" i="1" dirty="0"/>
              <a:t>ack interval/(RTT*RTT)</a:t>
            </a:r>
            <a:r>
              <a:rPr lang="en-US" sz="2400" dirty="0"/>
              <a:t> ]</a:t>
            </a:r>
            <a:r>
              <a:rPr lang="en-US" sz="2400" i="1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CTP reduces its rate after a new probe packet is sent. If no response, the new rate is</a:t>
            </a:r>
          </a:p>
          <a:p>
            <a:pPr algn="ctr"/>
            <a:r>
              <a:rPr lang="en-US" sz="2400" i="1" dirty="0" err="1"/>
              <a:t>rate←</a:t>
            </a:r>
            <a:r>
              <a:rPr lang="en-US" sz="2400" dirty="0" err="1"/>
              <a:t>max</a:t>
            </a:r>
            <a:r>
              <a:rPr lang="en-US" sz="2400" dirty="0"/>
              <a:t>(</a:t>
            </a:r>
            <a:r>
              <a:rPr lang="en-US" sz="2400" i="1" dirty="0"/>
              <a:t>rate ・ </a:t>
            </a:r>
            <a:r>
              <a:rPr lang="en-US" sz="2400" dirty="0"/>
              <a:t>(1</a:t>
            </a:r>
            <a:r>
              <a:rPr lang="en-US" sz="2400" i="1" dirty="0"/>
              <a:t>−c ・ </a:t>
            </a:r>
            <a:r>
              <a:rPr lang="en-US" sz="2400" i="1" dirty="0" err="1"/>
              <a:t>ploss</a:t>
            </a:r>
            <a:r>
              <a:rPr lang="en-US" sz="2400" dirty="0"/>
              <a:t>)</a:t>
            </a:r>
            <a:r>
              <a:rPr lang="en-US" sz="2400" i="1" dirty="0"/>
              <a:t>, </a:t>
            </a:r>
            <a:r>
              <a:rPr lang="en-US" sz="2400" i="1" dirty="0" err="1"/>
              <a:t>rmin</a:t>
            </a:r>
            <a:r>
              <a:rPr lang="en-US" sz="2400" dirty="0"/>
              <a:t>)</a:t>
            </a:r>
            <a:r>
              <a:rPr lang="en-US" sz="2400" i="1" dirty="0"/>
              <a:t>,</a:t>
            </a:r>
          </a:p>
          <a:p>
            <a:pPr algn="ctr"/>
            <a:endParaRPr lang="en-US" i="1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45" y="3552613"/>
            <a:ext cx="3446735" cy="25311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7280" y="5977468"/>
            <a:ext cx="519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Avg. packet losses vs. encounter duration</a:t>
            </a:r>
          </a:p>
        </p:txBody>
      </p:sp>
    </p:spTree>
    <p:extLst>
      <p:ext uri="{BB962C8B-B14F-4D97-AF65-F5344CB8AC3E}">
        <p14:creationId xmlns:p14="http://schemas.microsoft.com/office/powerpoint/2010/main" val="2867877049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CTP vs TCP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CTP is able to achieve double the throughput than TCP, with mean throughput of 800 </a:t>
            </a:r>
            <a:r>
              <a:rPr lang="en-US" dirty="0" err="1"/>
              <a:t>kbit</a:t>
            </a:r>
            <a:r>
              <a:rPr lang="en-US" dirty="0"/>
              <a:t>/s when connectivity is present. </a:t>
            </a:r>
            <a:endParaRPr lang="en-US" i="1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54" y="2991633"/>
            <a:ext cx="3571875" cy="27200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129" y="2991633"/>
            <a:ext cx="3524250" cy="2720054"/>
          </a:xfrm>
          <a:prstGeom prst="rect">
            <a:avLst/>
          </a:prstGeom>
        </p:spPr>
      </p:pic>
      <p:pic>
        <p:nvPicPr>
          <p:cNvPr id="7" name="Content Placeholder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088" y="2991633"/>
            <a:ext cx="3416410" cy="27200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854978" y="5684428"/>
            <a:ext cx="467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throughput achieved by TCP in 3 scenario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81186C-1B2C-4ED1-9729-779079CEB4B3}"/>
              </a:ext>
            </a:extLst>
          </p:cNvPr>
          <p:cNvSpPr txBox="1"/>
          <p:nvPr/>
        </p:nvSpPr>
        <p:spPr>
          <a:xfrm>
            <a:off x="712520" y="5982505"/>
            <a:ext cx="4180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: CDF of encounter-averaged throughput achieved using</a:t>
            </a:r>
          </a:p>
          <a:p>
            <a:r>
              <a:rPr lang="en-US" sz="1600" dirty="0"/>
              <a:t>CTP and TCP respectively.</a:t>
            </a:r>
          </a:p>
        </p:txBody>
      </p:sp>
    </p:spTree>
    <p:extLst>
      <p:ext uri="{BB962C8B-B14F-4D97-AF65-F5344CB8AC3E}">
        <p14:creationId xmlns:p14="http://schemas.microsoft.com/office/powerpoint/2010/main" val="100847073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Further experimentation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73132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NimbusRomNo9L-Regu"/>
              </a:rPr>
              <a:t>Cabernet currently achieves 11 Mbit/s rate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 external antenna can improve signal quality by about 10 </a:t>
            </a:r>
            <a:r>
              <a:rPr lang="en-US" dirty="0" err="1"/>
              <a:t>dBi</a:t>
            </a:r>
            <a:r>
              <a:rPr lang="en-US" dirty="0"/>
              <a:t>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8" name="Content Placeholder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836" y="2835965"/>
            <a:ext cx="4376230" cy="33114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A42C54-2CFE-405C-A600-BF2153BFD606}"/>
              </a:ext>
            </a:extLst>
          </p:cNvPr>
          <p:cNvSpPr txBox="1"/>
          <p:nvPr/>
        </p:nvSpPr>
        <p:spPr>
          <a:xfrm>
            <a:off x="2790703" y="6222317"/>
            <a:ext cx="5517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Figure: Probability of a successful packet transmission, for</a:t>
            </a:r>
          </a:p>
          <a:p>
            <a:pPr algn="ctr"/>
            <a:r>
              <a:rPr lang="en-US" sz="1400" dirty="0"/>
              <a:t>varying transmission rates.</a:t>
            </a:r>
          </a:p>
        </p:txBody>
      </p:sp>
    </p:spTree>
    <p:extLst>
      <p:ext uri="{BB962C8B-B14F-4D97-AF65-F5344CB8AC3E}">
        <p14:creationId xmlns:p14="http://schemas.microsoft.com/office/powerpoint/2010/main" val="1624855199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QuickWiFi</a:t>
            </a:r>
            <a:r>
              <a:rPr lang="en-US" dirty="0"/>
              <a:t>, is able to connect in 366 </a:t>
            </a:r>
            <a:r>
              <a:rPr lang="en-US" dirty="0" err="1"/>
              <a:t>ms</a:t>
            </a:r>
            <a:r>
              <a:rPr lang="en-US" dirty="0"/>
              <a:t> on average, reducing connection establishment time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CTP is able to achieve double the throughput of TCP ( Mean 800kbit/s)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Cabernet is able to achieve an end-to-end throughput of 38 MB/hour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Alongside private access points, emerging wireless mesh networks and available large-scale </a:t>
            </a:r>
            <a:r>
              <a:rPr lang="en-US" dirty="0" err="1"/>
              <a:t>WiFi</a:t>
            </a:r>
            <a:r>
              <a:rPr lang="en-US" dirty="0"/>
              <a:t> networks allows Cabernet to be deployed in a wider area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377367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Scope of Future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671167" cy="4250266"/>
          </a:xfrm>
        </p:spPr>
        <p:txBody>
          <a:bodyPr>
            <a:normAutofit fontScale="77500" lnSpcReduction="2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Cache historical AP connectivity information so that APs with better connectivity are selected with higher probability could lead to better performance.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Standard deviation is lower when the measured TCP flow is competing with CTP than when another TCP flow. More extensive study of CTP interactions with TCP is required.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u="sng" dirty="0" err="1"/>
              <a:t>Fon’s</a:t>
            </a:r>
            <a:r>
              <a:rPr lang="en-US" u="sng" dirty="0"/>
              <a:t> model: </a:t>
            </a:r>
            <a:r>
              <a:rPr lang="en-US" dirty="0"/>
              <a:t>users open their access point to all </a:t>
            </a:r>
            <a:r>
              <a:rPr lang="en-US" dirty="0" err="1"/>
              <a:t>Fon</a:t>
            </a:r>
            <a:r>
              <a:rPr lang="en-US" dirty="0"/>
              <a:t> users that also open theirs is becoming popular, and now supported by established ISPs. Incorporation of this model is important for wider deployment of Cabernet.</a:t>
            </a:r>
          </a:p>
        </p:txBody>
      </p:sp>
    </p:spTree>
    <p:extLst>
      <p:ext uri="{BB962C8B-B14F-4D97-AF65-F5344CB8AC3E}">
        <p14:creationId xmlns:p14="http://schemas.microsoft.com/office/powerpoint/2010/main" val="2962965889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89FF9-A96D-4376-AB91-1DABB45E1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96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704639617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993" y="0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262" y="1698171"/>
            <a:ext cx="10704418" cy="4250436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 is Cabernet ?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Cabernet has two components: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 err="1"/>
              <a:t>QuickWiFi</a:t>
            </a:r>
            <a:r>
              <a:rPr lang="en-US" dirty="0"/>
              <a:t>: reduces connection establishment time 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/>
              <a:t>CTP is a transport protocol that increases the throughput than TCP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Primary Goal: Allow Moving cars to obtain high data transfer rate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400050" lvl="1" indent="0">
              <a:buNone/>
            </a:pPr>
            <a:endParaRPr lang="en-US" dirty="0"/>
          </a:p>
          <a:p>
            <a:pPr marL="4000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232324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07090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Background and Need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Generally, moving cars transfer data using cellular data networks such as GPRS, 3G, EVDO, etc. These services can cost tens of dollars per month.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moving vehicles</a:t>
            </a:r>
            <a:r>
              <a:rPr lang="en-US" i="1" dirty="0"/>
              <a:t>, </a:t>
            </a:r>
            <a:r>
              <a:rPr lang="en-US" dirty="0"/>
              <a:t>Stock implementations of wireless networking protocols are not well suited.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Cabernet takes no assumptions about drivers’ other data services, and requires no prior configuration.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With the increase of public </a:t>
            </a:r>
            <a:r>
              <a:rPr lang="en-US" dirty="0" err="1"/>
              <a:t>WiFi</a:t>
            </a:r>
            <a:r>
              <a:rPr lang="en-US" dirty="0"/>
              <a:t> Cabernet is likely to be sufficient for many applications.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7247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AA63-172E-4CEA-A071-3D18AB20E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Cabernet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25B2E-0C04-437E-83F7-3BCFBC119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Techniques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 err="1"/>
              <a:t>QuickWiFi</a:t>
            </a:r>
            <a:r>
              <a:rPr lang="en-US" dirty="0"/>
              <a:t> to streamline the process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 Cabernet Transport Protocol (CTP) to improve end-to-end throughput over lossy wireless links.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To improve link rates, adopt a static 11 Mbit/s Wi-Fi bit-rate for transfers from the car</a:t>
            </a:r>
          </a:p>
        </p:txBody>
      </p:sp>
    </p:spTree>
    <p:extLst>
      <p:ext uri="{BB962C8B-B14F-4D97-AF65-F5344CB8AC3E}">
        <p14:creationId xmlns:p14="http://schemas.microsoft.com/office/powerpoint/2010/main" val="3149076916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Experimental Setup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System deployed on a fleet of 10 taxis running in the Boston area.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Successfully transferred data using 26000 open APs.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Software running on embedded computer uses </a:t>
            </a:r>
            <a:r>
              <a:rPr lang="en-US" dirty="0" err="1"/>
              <a:t>QuickWiFi</a:t>
            </a:r>
            <a:r>
              <a:rPr lang="en-US" dirty="0"/>
              <a:t> to connect quickly, and uses CTP to deliver data 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7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934" y="1845734"/>
            <a:ext cx="4558746" cy="375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156986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Design Overview and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6349340" cy="4525963"/>
          </a:xfrm>
        </p:spPr>
        <p:txBody>
          <a:bodyPr/>
          <a:lstStyle/>
          <a:p>
            <a:r>
              <a:rPr lang="en-US" dirty="0"/>
              <a:t>At high level, Cabernet’s has three objectives:</a:t>
            </a:r>
          </a:p>
          <a:p>
            <a:endParaRPr lang="en-US" dirty="0"/>
          </a:p>
          <a:p>
            <a:pPr marL="514350" indent="-514350">
              <a:buFont typeface="+mj-lt"/>
              <a:buAutoNum type="romanUcPeriod"/>
            </a:pPr>
            <a:r>
              <a:rPr lang="en-US" sz="2400" dirty="0"/>
              <a:t>Establish connectivity quickly to take advantage of brief connection opportunities.</a:t>
            </a:r>
          </a:p>
          <a:p>
            <a:pPr marL="514350" indent="-514350">
              <a:buFont typeface="+mj-lt"/>
              <a:buAutoNum type="romanUcPeriod"/>
            </a:pPr>
            <a:endParaRPr lang="en-US" sz="2400" dirty="0"/>
          </a:p>
          <a:p>
            <a:pPr marL="514350" indent="-514350">
              <a:buFont typeface="+mj-lt"/>
              <a:buAutoNum type="romanUcPeriod"/>
            </a:pPr>
            <a:r>
              <a:rPr lang="en-US" sz="2400" dirty="0"/>
              <a:t>Handle Non-Congestion </a:t>
            </a:r>
            <a:r>
              <a:rPr lang="en-US" sz="2400" dirty="0" err="1"/>
              <a:t>WiFi</a:t>
            </a:r>
            <a:r>
              <a:rPr lang="en-US" sz="2400" dirty="0"/>
              <a:t> Losses</a:t>
            </a:r>
          </a:p>
          <a:p>
            <a:pPr marL="514350" indent="-514350">
              <a:buFont typeface="+mj-lt"/>
              <a:buAutoNum type="romanUcPeriod"/>
            </a:pPr>
            <a:endParaRPr lang="en-US" sz="2400" dirty="0"/>
          </a:p>
          <a:p>
            <a:pPr marL="514350" indent="-514350">
              <a:buFont typeface="+mj-lt"/>
              <a:buAutoNum type="romanUcPeriod"/>
            </a:pPr>
            <a:r>
              <a:rPr lang="en-US" sz="2400" dirty="0"/>
              <a:t>Managing Intermittent Connectivity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801" y="1600201"/>
            <a:ext cx="4306957" cy="40233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35632" y="5879068"/>
            <a:ext cx="4687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2: The connection establishment process</a:t>
            </a:r>
          </a:p>
        </p:txBody>
      </p:sp>
    </p:spTree>
    <p:extLst>
      <p:ext uri="{BB962C8B-B14F-4D97-AF65-F5344CB8AC3E}">
        <p14:creationId xmlns:p14="http://schemas.microsoft.com/office/powerpoint/2010/main" val="1556210658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QuickWiFi</a:t>
            </a:r>
            <a:r>
              <a:rPr lang="en-US" dirty="0"/>
              <a:t>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013" y="1845733"/>
            <a:ext cx="11329060" cy="468569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QuickWiFi</a:t>
            </a:r>
            <a:r>
              <a:rPr lang="en-US" sz="2400" dirty="0"/>
              <a:t> attempts to associate with the first open access point as it scans through the wireless channels. After connection is complete, it resumes scanning at the point where it left off.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Timeouts reduced to hundreds of milliseconds, rather than seconds.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Open APs require clients to authenticate, since this is always successful. There is no need to wait for the response.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To monitor and report the status of an end-to-end connection, 2 new features are introduced: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sz="2000" dirty="0"/>
              <a:t>Ping-through 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sz="2000" dirty="0"/>
              <a:t>Connection loss monitoring</a:t>
            </a:r>
          </a:p>
        </p:txBody>
      </p:sp>
    </p:spTree>
    <p:extLst>
      <p:ext uri="{BB962C8B-B14F-4D97-AF65-F5344CB8AC3E}">
        <p14:creationId xmlns:p14="http://schemas.microsoft.com/office/powerpoint/2010/main" val="4006879404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QuickWiFi</a:t>
            </a:r>
            <a:r>
              <a:rPr lang="en-US" dirty="0"/>
              <a:t>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764" y="1845733"/>
            <a:ext cx="6008914" cy="4851949"/>
          </a:xfrm>
        </p:spPr>
        <p:txBody>
          <a:bodyPr/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83% of unique access points are assigned to non overlapping channels 1,6 and 11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This info is used to find optimal channel scanning strategy</a:t>
            </a:r>
          </a:p>
          <a:p>
            <a:r>
              <a:rPr lang="en-US" dirty="0"/>
              <a:t>6</a:t>
            </a:r>
            <a:r>
              <a:rPr lang="en-US" i="1" dirty="0"/>
              <a:t>,</a:t>
            </a:r>
            <a:r>
              <a:rPr lang="en-US" dirty="0"/>
              <a:t>11</a:t>
            </a:r>
            <a:r>
              <a:rPr lang="en-US" i="1" dirty="0"/>
              <a:t>,</a:t>
            </a:r>
            <a:r>
              <a:rPr lang="en-US" dirty="0"/>
              <a:t>9</a:t>
            </a:r>
            <a:r>
              <a:rPr lang="en-US" i="1" dirty="0"/>
              <a:t>,</a:t>
            </a:r>
            <a:r>
              <a:rPr lang="en-US" dirty="0"/>
              <a:t>2</a:t>
            </a:r>
            <a:r>
              <a:rPr lang="en-US" i="1" dirty="0"/>
              <a:t>,</a:t>
            </a:r>
            <a:r>
              <a:rPr lang="en-US" dirty="0"/>
              <a:t>6</a:t>
            </a:r>
            <a:r>
              <a:rPr lang="en-US" i="1" dirty="0"/>
              <a:t>,</a:t>
            </a:r>
            <a:r>
              <a:rPr lang="en-US" dirty="0"/>
              <a:t>1</a:t>
            </a:r>
            <a:r>
              <a:rPr lang="en-US" i="1" dirty="0"/>
              <a:t>,</a:t>
            </a:r>
            <a:r>
              <a:rPr lang="en-US" dirty="0"/>
              <a:t>11</a:t>
            </a:r>
            <a:r>
              <a:rPr lang="en-US" i="1" dirty="0"/>
              <a:t>,</a:t>
            </a:r>
            <a:r>
              <a:rPr lang="en-US" dirty="0"/>
              <a:t>10</a:t>
            </a:r>
            <a:r>
              <a:rPr lang="en-US" i="1" dirty="0"/>
              <a:t>,</a:t>
            </a:r>
            <a:r>
              <a:rPr lang="en-US" dirty="0"/>
              <a:t>6</a:t>
            </a:r>
            <a:r>
              <a:rPr lang="en-US" i="1" dirty="0"/>
              <a:t>,</a:t>
            </a:r>
            <a:r>
              <a:rPr lang="en-US" dirty="0"/>
              <a:t>3</a:t>
            </a:r>
            <a:r>
              <a:rPr lang="en-US" i="1" dirty="0"/>
              <a:t>,</a:t>
            </a:r>
            <a:r>
              <a:rPr lang="en-US" dirty="0"/>
              <a:t>1</a:t>
            </a:r>
            <a:r>
              <a:rPr lang="en-US" i="1" dirty="0"/>
              <a:t>,</a:t>
            </a:r>
            <a:r>
              <a:rPr lang="en-US" dirty="0"/>
              <a:t>11</a:t>
            </a:r>
            <a:r>
              <a:rPr lang="en-US" i="1" dirty="0"/>
              <a:t>,</a:t>
            </a:r>
            <a:r>
              <a:rPr lang="en-US" dirty="0"/>
              <a:t>6</a:t>
            </a:r>
            <a:r>
              <a:rPr lang="en-US" i="1" dirty="0"/>
              <a:t>,</a:t>
            </a:r>
            <a:r>
              <a:rPr lang="en-US" dirty="0"/>
              <a:t>4</a:t>
            </a:r>
            <a:r>
              <a:rPr lang="en-US" i="1" dirty="0"/>
              <a:t>,</a:t>
            </a:r>
            <a:r>
              <a:rPr lang="en-US" dirty="0"/>
              <a:t>9</a:t>
            </a:r>
            <a:r>
              <a:rPr lang="en-US" i="1" dirty="0"/>
              <a:t>,</a:t>
            </a:r>
            <a:r>
              <a:rPr lang="en-US" dirty="0"/>
              <a:t>11</a:t>
            </a:r>
            <a:r>
              <a:rPr lang="en-US" i="1" dirty="0"/>
              <a:t>,</a:t>
            </a:r>
            <a:r>
              <a:rPr lang="en-US" dirty="0"/>
              <a:t>6</a:t>
            </a:r>
            <a:r>
              <a:rPr lang="en-US" i="1" dirty="0"/>
              <a:t>,</a:t>
            </a:r>
            <a:r>
              <a:rPr lang="en-US" dirty="0"/>
              <a:t>1</a:t>
            </a:r>
            <a:r>
              <a:rPr lang="en-US" i="1" dirty="0"/>
              <a:t>,</a:t>
            </a:r>
            <a:r>
              <a:rPr lang="en-US" dirty="0"/>
              <a:t>5</a:t>
            </a:r>
            <a:r>
              <a:rPr lang="en-US" i="1" dirty="0"/>
              <a:t>,</a:t>
            </a:r>
            <a:r>
              <a:rPr lang="en-US" dirty="0"/>
              <a:t>10</a:t>
            </a:r>
            <a:r>
              <a:rPr lang="en-US" i="1" dirty="0"/>
              <a:t>,</a:t>
            </a:r>
            <a:r>
              <a:rPr lang="en-US" dirty="0"/>
              <a:t>6</a:t>
            </a:r>
            <a:r>
              <a:rPr lang="en-US" i="1" dirty="0"/>
              <a:t>,</a:t>
            </a:r>
            <a:r>
              <a:rPr lang="en-US" dirty="0"/>
              <a:t>11</a:t>
            </a:r>
            <a:r>
              <a:rPr lang="en-US" i="1" dirty="0"/>
              <a:t>,</a:t>
            </a:r>
            <a:r>
              <a:rPr lang="en-US" dirty="0"/>
              <a:t>7</a:t>
            </a:r>
            <a:r>
              <a:rPr lang="en-US" i="1" dirty="0"/>
              <a:t>,</a:t>
            </a:r>
            <a:r>
              <a:rPr lang="en-US" dirty="0"/>
              <a:t>1</a:t>
            </a:r>
            <a:r>
              <a:rPr lang="en-US" i="1" dirty="0"/>
              <a:t>,</a:t>
            </a:r>
            <a:r>
              <a:rPr lang="en-US" dirty="0"/>
              <a:t>8 provides about 40% better performance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917" y="1807139"/>
            <a:ext cx="4955483" cy="3058775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89981D-0D7C-457A-9260-EAF5A8D9A2E7}"/>
              </a:ext>
            </a:extLst>
          </p:cNvPr>
          <p:cNvSpPr txBox="1"/>
          <p:nvPr/>
        </p:nvSpPr>
        <p:spPr>
          <a:xfrm>
            <a:off x="7612083" y="5284519"/>
            <a:ext cx="4203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Distribution of APs across Channels</a:t>
            </a:r>
          </a:p>
        </p:txBody>
      </p:sp>
    </p:spTree>
    <p:extLst>
      <p:ext uri="{BB962C8B-B14F-4D97-AF65-F5344CB8AC3E}">
        <p14:creationId xmlns:p14="http://schemas.microsoft.com/office/powerpoint/2010/main" val="3554982318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Cabernet Transport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135" y="1752601"/>
            <a:ext cx="11732821" cy="43735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Cabernet uses proxy to mediate between unmodified Internet hosts and the node in the car. This shields the car’s intermittent connectivity and changing IP address from legacy hosts.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u="sng" dirty="0"/>
              <a:t>CTP vs TCP socket: </a:t>
            </a:r>
            <a:r>
              <a:rPr lang="en-US" sz="2400" dirty="0"/>
              <a:t>CTP session does not break when underlying IP address changes or path disappears. Instead, hosts carry unique network-independent identifiers, allowing CTP sessions to migrate seamlessly across changing IP addresses and APs.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Improves throughput by reacting to congestive losses.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To detect congestion on the wired part, The CTP sender transmits probe packets periodically to the AP. No response signifies congestion.</a:t>
            </a:r>
          </a:p>
        </p:txBody>
      </p:sp>
    </p:spTree>
    <p:extLst>
      <p:ext uri="{BB962C8B-B14F-4D97-AF65-F5344CB8AC3E}">
        <p14:creationId xmlns:p14="http://schemas.microsoft.com/office/powerpoint/2010/main" val="507703246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HR_PowerPoin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Public-Records-UCF-YCC-Apr15</Template>
  <TotalTime>2298</TotalTime>
  <Words>816</Words>
  <Application>Microsoft Office PowerPoint</Application>
  <PresentationFormat>Widescreen</PresentationFormat>
  <Paragraphs>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ＭＳ Ｐゴシック</vt:lpstr>
      <vt:lpstr>Arial</vt:lpstr>
      <vt:lpstr>Calibri</vt:lpstr>
      <vt:lpstr>NimbusRomNo9L-Regu</vt:lpstr>
      <vt:lpstr>Wingdings</vt:lpstr>
      <vt:lpstr>HR_PowerPoint_Template</vt:lpstr>
      <vt:lpstr>Cabernet: Vehicular  Content Delivery Using  WiFi By: Jakob Eriksson, Hari Balakrishnan, Samuel Madden</vt:lpstr>
      <vt:lpstr>Introduction</vt:lpstr>
      <vt:lpstr>Background and Need</vt:lpstr>
      <vt:lpstr>Cabernet Techniques</vt:lpstr>
      <vt:lpstr>Experimental Setup</vt:lpstr>
      <vt:lpstr>Design Overview and Goals</vt:lpstr>
      <vt:lpstr>QuickWiFi Operation</vt:lpstr>
      <vt:lpstr>QuickWiFi Operation</vt:lpstr>
      <vt:lpstr>Cabernet Transport Protocol</vt:lpstr>
      <vt:lpstr>Cabernet Transport Protocol</vt:lpstr>
      <vt:lpstr>CTP vs TCP Performance</vt:lpstr>
      <vt:lpstr>Further experimentation</vt:lpstr>
      <vt:lpstr>Conclusion</vt:lpstr>
      <vt:lpstr>Scope of Future Improvement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Cabernet: Vehicular Content Delivery Using  WiFi</dc:title>
  <dc:creator>Rajib Dey</dc:creator>
  <cp:lastModifiedBy>Rajib Dey</cp:lastModifiedBy>
  <cp:revision>53</cp:revision>
  <dcterms:created xsi:type="dcterms:W3CDTF">2017-02-19T17:18:17Z</dcterms:created>
  <dcterms:modified xsi:type="dcterms:W3CDTF">2018-03-06T17:21:37Z</dcterms:modified>
</cp:coreProperties>
</file>