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6" r:id="rId3"/>
    <p:sldId id="264" r:id="rId4"/>
    <p:sldId id="260" r:id="rId5"/>
    <p:sldId id="261" r:id="rId6"/>
    <p:sldId id="262" r:id="rId7"/>
    <p:sldId id="290" r:id="rId8"/>
    <p:sldId id="258" r:id="rId9"/>
    <p:sldId id="292" r:id="rId10"/>
    <p:sldId id="294" r:id="rId11"/>
    <p:sldId id="295" r:id="rId12"/>
    <p:sldId id="296" r:id="rId13"/>
    <p:sldId id="272" r:id="rId14"/>
    <p:sldId id="275" r:id="rId15"/>
    <p:sldId id="277" r:id="rId16"/>
    <p:sldId id="280" r:id="rId17"/>
    <p:sldId id="281" r:id="rId18"/>
    <p:sldId id="279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B125D-841F-4FBB-99EC-7EE3E9CCB325}" v="87" dt="2023-02-24T22:22:25.602"/>
    <p1510:client id="{BE1F0237-BCC4-AB60-31B4-2AC3AC5BA3F6}" v="419" dt="2023-02-24T01:43:5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81242" autoAdjust="0"/>
  </p:normalViewPr>
  <p:slideViewPr>
    <p:cSldViewPr snapToGrid="0">
      <p:cViewPr varScale="1">
        <p:scale>
          <a:sx n="117" d="100"/>
          <a:sy n="117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, Kishwar" userId="S::kahmed2@rockets.utoledo.edu::22a88d4e-281e-4c0f-84e5-efb9141f83dc" providerId="AD" clId="Web-{EF2DBB4E-E62F-731D-A16B-D12C4C13721A}"/>
    <pc:docChg chg="modSld">
      <pc:chgData name="Ahmed, Kishwar" userId="S::kahmed2@rockets.utoledo.edu::22a88d4e-281e-4c0f-84e5-efb9141f83dc" providerId="AD" clId="Web-{EF2DBB4E-E62F-731D-A16B-D12C4C13721A}" dt="2023-02-23T01:01:24.105" v="3" actId="20577"/>
      <pc:docMkLst>
        <pc:docMk/>
      </pc:docMkLst>
      <pc:sldChg chg="modSp">
        <pc:chgData name="Ahmed, Kishwar" userId="S::kahmed2@rockets.utoledo.edu::22a88d4e-281e-4c0f-84e5-efb9141f83dc" providerId="AD" clId="Web-{EF2DBB4E-E62F-731D-A16B-D12C4C13721A}" dt="2023-02-23T01:01:24.105" v="3" actId="20577"/>
        <pc:sldMkLst>
          <pc:docMk/>
          <pc:sldMk cId="2380616856" sldId="290"/>
        </pc:sldMkLst>
        <pc:spChg chg="mod">
          <ac:chgData name="Ahmed, Kishwar" userId="S::kahmed2@rockets.utoledo.edu::22a88d4e-281e-4c0f-84e5-efb9141f83dc" providerId="AD" clId="Web-{EF2DBB4E-E62F-731D-A16B-D12C4C13721A}" dt="2023-02-23T01:01:24.105" v="3" actId="20577"/>
          <ac:spMkLst>
            <pc:docMk/>
            <pc:sldMk cId="2380616856" sldId="290"/>
            <ac:spMk id="2" creationId="{11DFB34D-465F-CC3C-9419-4CE6A4854396}"/>
          </ac:spMkLst>
        </pc:spChg>
      </pc:sldChg>
    </pc:docChg>
  </pc:docChgLst>
  <pc:docChgLst>
    <pc:chgData name="Ahmed, Kishwar" userId="S::kahmed2@rockets.utoledo.edu::22a88d4e-281e-4c0f-84e5-efb9141f83dc" providerId="AD" clId="Web-{33DE7C12-5C5F-6B28-DD43-BDDA14E2F77C}"/>
    <pc:docChg chg="mod modSld">
      <pc:chgData name="Ahmed, Kishwar" userId="S::kahmed2@rockets.utoledo.edu::22a88d4e-281e-4c0f-84e5-efb9141f83dc" providerId="AD" clId="Web-{33DE7C12-5C5F-6B28-DD43-BDDA14E2F77C}" dt="2023-02-12T14:53:38.008" v="1"/>
      <pc:docMkLst>
        <pc:docMk/>
      </pc:docMkLst>
      <pc:sldChg chg="addSp modSp">
        <pc:chgData name="Ahmed, Kishwar" userId="S::kahmed2@rockets.utoledo.edu::22a88d4e-281e-4c0f-84e5-efb9141f83dc" providerId="AD" clId="Web-{33DE7C12-5C5F-6B28-DD43-BDDA14E2F77C}" dt="2023-02-12T14:53:35.570" v="0"/>
        <pc:sldMkLst>
          <pc:docMk/>
          <pc:sldMk cId="3192791722" sldId="261"/>
        </pc:sldMkLst>
        <pc:spChg chg="add mod">
          <ac:chgData name="Ahmed, Kishwar" userId="S::kahmed2@rockets.utoledo.edu::22a88d4e-281e-4c0f-84e5-efb9141f83dc" providerId="AD" clId="Web-{33DE7C12-5C5F-6B28-DD43-BDDA14E2F77C}" dt="2023-02-12T14:53:35.570" v="0"/>
          <ac:spMkLst>
            <pc:docMk/>
            <pc:sldMk cId="3192791722" sldId="261"/>
            <ac:spMk id="3" creationId="{34FFD675-5A8F-BECE-16B6-3C146DCDBAD0}"/>
          </ac:spMkLst>
        </pc:spChg>
      </pc:sldChg>
    </pc:docChg>
  </pc:docChgLst>
  <pc:docChgLst>
    <pc:chgData name="Ahmed, Kishwar" userId="S::kahmed2@rockets.utoledo.edu::22a88d4e-281e-4c0f-84e5-efb9141f83dc" providerId="AD" clId="Web-{DC1EF0A2-AC87-AA21-3192-F4FBEE77F914}"/>
    <pc:docChg chg="mod addSld delSld modSld modMainMaster">
      <pc:chgData name="Ahmed, Kishwar" userId="S::kahmed2@rockets.utoledo.edu::22a88d4e-281e-4c0f-84e5-efb9141f83dc" providerId="AD" clId="Web-{DC1EF0A2-AC87-AA21-3192-F4FBEE77F914}" dt="2023-02-20T16:24:00.122" v="223" actId="20577"/>
      <pc:docMkLst>
        <pc:docMk/>
      </pc:docMkLst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824540017" sldId="256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824540017" sldId="256"/>
            <ac:spMk id="4" creationId="{2252967C-5F8B-78E1-DD74-C6604FF39705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20944720" sldId="257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20944720" sldId="257"/>
            <ac:spMk id="4" creationId="{BC0D731C-0CAB-A02D-EB99-4E09A019D97E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935481056" sldId="258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935481056" sldId="258"/>
            <ac:spMk id="4" creationId="{F8973746-38F1-A90A-2D89-8477C72635BD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765500473" sldId="260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765500473" sldId="260"/>
            <ac:spMk id="3" creationId="{E3BFF4F1-B59B-CC04-425B-A2C5C414FE9E}"/>
          </ac:spMkLst>
        </pc:spChg>
        <pc:grpChg chg="mod">
          <ac:chgData name="Ahmed, Kishwar" userId="S::kahmed2@rockets.utoledo.edu::22a88d4e-281e-4c0f-84e5-efb9141f83dc" providerId="AD" clId="Web-{DC1EF0A2-AC87-AA21-3192-F4FBEE77F914}" dt="2023-02-20T15:27:40.068" v="0" actId="1076"/>
          <ac:grpSpMkLst>
            <pc:docMk/>
            <pc:sldMk cId="765500473" sldId="260"/>
            <ac:grpSpMk id="6" creationId="{3EFBCB84-3B7C-5DCC-37DA-427172EB51C8}"/>
          </ac:grpSpMkLst>
        </pc:gr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003848885" sldId="262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003848885" sldId="262"/>
            <ac:spMk id="3" creationId="{7CB30D69-FDF8-F380-1115-959DC0330714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15.739" v="11"/>
        <pc:sldMkLst>
          <pc:docMk/>
          <pc:sldMk cId="3893109008" sldId="264"/>
        </pc:sldMkLst>
        <pc:spChg chg="add mod">
          <ac:chgData name="Ahmed, Kishwar" userId="S::kahmed2@rockets.utoledo.edu::22a88d4e-281e-4c0f-84e5-efb9141f83dc" providerId="AD" clId="Web-{DC1EF0A2-AC87-AA21-3192-F4FBEE77F914}" dt="2023-02-20T15:58:15.739" v="11"/>
          <ac:spMkLst>
            <pc:docMk/>
            <pc:sldMk cId="3893109008" sldId="264"/>
            <ac:spMk id="3" creationId="{D3104139-9354-9346-52C1-490258D3AE5A}"/>
          </ac:spMkLst>
        </pc:spChg>
        <pc:spChg chg="mod">
          <ac:chgData name="Ahmed, Kishwar" userId="S::kahmed2@rockets.utoledo.edu::22a88d4e-281e-4c0f-84e5-efb9141f83dc" providerId="AD" clId="Web-{DC1EF0A2-AC87-AA21-3192-F4FBEE77F914}" dt="2023-02-20T15:57:59.848" v="4" actId="1076"/>
          <ac:spMkLst>
            <pc:docMk/>
            <pc:sldMk cId="3893109008" sldId="264"/>
            <ac:spMk id="6" creationId="{07DD60A0-1685-E5A5-18FD-1F42A2EB0947}"/>
          </ac:spMkLst>
        </pc:spChg>
        <pc:spChg chg="mod">
          <ac:chgData name="Ahmed, Kishwar" userId="S::kahmed2@rockets.utoledo.edu::22a88d4e-281e-4c0f-84e5-efb9141f83dc" providerId="AD" clId="Web-{DC1EF0A2-AC87-AA21-3192-F4FBEE77F914}" dt="2023-02-20T15:57:59.863" v="6" actId="1076"/>
          <ac:spMkLst>
            <pc:docMk/>
            <pc:sldMk cId="3893109008" sldId="264"/>
            <ac:spMk id="10" creationId="{78340C33-2353-34BF-295C-1C1A977488BD}"/>
          </ac:spMkLst>
        </pc:spChg>
        <pc:spChg chg="mod">
          <ac:chgData name="Ahmed, Kishwar" userId="S::kahmed2@rockets.utoledo.edu::22a88d4e-281e-4c0f-84e5-efb9141f83dc" providerId="AD" clId="Web-{DC1EF0A2-AC87-AA21-3192-F4FBEE77F914}" dt="2023-02-20T15:57:59.879" v="8" actId="1076"/>
          <ac:spMkLst>
            <pc:docMk/>
            <pc:sldMk cId="3893109008" sldId="264"/>
            <ac:spMk id="12" creationId="{72361E22-0C3C-F2C1-2E83-670E34AFCAF1}"/>
          </ac:spMkLst>
        </pc:spChg>
        <pc:spChg chg="mod">
          <ac:chgData name="Ahmed, Kishwar" userId="S::kahmed2@rockets.utoledo.edu::22a88d4e-281e-4c0f-84e5-efb9141f83dc" providerId="AD" clId="Web-{DC1EF0A2-AC87-AA21-3192-F4FBEE77F914}" dt="2023-02-20T15:57:59.879" v="10" actId="1076"/>
          <ac:spMkLst>
            <pc:docMk/>
            <pc:sldMk cId="3893109008" sldId="264"/>
            <ac:spMk id="19" creationId="{A39F774B-9D80-6A91-8583-838AC999C7F8}"/>
          </ac:spMkLst>
        </pc:spChg>
        <pc:picChg chg="mod">
          <ac:chgData name="Ahmed, Kishwar" userId="S::kahmed2@rockets.utoledo.edu::22a88d4e-281e-4c0f-84e5-efb9141f83dc" providerId="AD" clId="Web-{DC1EF0A2-AC87-AA21-3192-F4FBEE77F914}" dt="2023-02-20T15:57:59.848" v="2" actId="1076"/>
          <ac:picMkLst>
            <pc:docMk/>
            <pc:sldMk cId="3893109008" sldId="264"/>
            <ac:picMk id="4" creationId="{36E6A14F-7A37-0BA8-C92C-C6F1788E5501}"/>
          </ac:picMkLst>
        </pc:picChg>
        <pc:cxnChg chg="mod">
          <ac:chgData name="Ahmed, Kishwar" userId="S::kahmed2@rockets.utoledo.edu::22a88d4e-281e-4c0f-84e5-efb9141f83dc" providerId="AD" clId="Web-{DC1EF0A2-AC87-AA21-3192-F4FBEE77F914}" dt="2023-02-20T15:57:59.848" v="3" actId="1076"/>
          <ac:cxnSpMkLst>
            <pc:docMk/>
            <pc:sldMk cId="3893109008" sldId="264"/>
            <ac:cxnSpMk id="5" creationId="{8C0E479A-25F4-13CA-6485-FB65F087E551}"/>
          </ac:cxnSpMkLst>
        </pc:cxnChg>
        <pc:cxnChg chg="mod">
          <ac:chgData name="Ahmed, Kishwar" userId="S::kahmed2@rockets.utoledo.edu::22a88d4e-281e-4c0f-84e5-efb9141f83dc" providerId="AD" clId="Web-{DC1EF0A2-AC87-AA21-3192-F4FBEE77F914}" dt="2023-02-20T15:57:59.863" v="5" actId="1076"/>
          <ac:cxnSpMkLst>
            <pc:docMk/>
            <pc:sldMk cId="3893109008" sldId="264"/>
            <ac:cxnSpMk id="9" creationId="{800BE066-22B7-0795-7B3B-B1B8C4D1C9E0}"/>
          </ac:cxnSpMkLst>
        </pc:cxnChg>
        <pc:cxnChg chg="mod">
          <ac:chgData name="Ahmed, Kishwar" userId="S::kahmed2@rockets.utoledo.edu::22a88d4e-281e-4c0f-84e5-efb9141f83dc" providerId="AD" clId="Web-{DC1EF0A2-AC87-AA21-3192-F4FBEE77F914}" dt="2023-02-20T15:57:59.863" v="7" actId="1076"/>
          <ac:cxnSpMkLst>
            <pc:docMk/>
            <pc:sldMk cId="3893109008" sldId="264"/>
            <ac:cxnSpMk id="11" creationId="{7FE3CEF2-5972-240B-824D-BF2A57FF6EE5}"/>
          </ac:cxnSpMkLst>
        </pc:cxnChg>
        <pc:cxnChg chg="mod">
          <ac:chgData name="Ahmed, Kishwar" userId="S::kahmed2@rockets.utoledo.edu::22a88d4e-281e-4c0f-84e5-efb9141f83dc" providerId="AD" clId="Web-{DC1EF0A2-AC87-AA21-3192-F4FBEE77F914}" dt="2023-02-20T15:57:59.879" v="9" actId="1076"/>
          <ac:cxnSpMkLst>
            <pc:docMk/>
            <pc:sldMk cId="3893109008" sldId="264"/>
            <ac:cxnSpMk id="18" creationId="{3CE8BEBD-4479-859F-758F-74E6823514C8}"/>
          </ac:cxnSpMkLst>
        </pc:cxn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607545084" sldId="265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607545084" sldId="265"/>
            <ac:spMk id="3" creationId="{021FE662-DE72-CED3-9EA9-9A18EE527F2E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642280906" sldId="266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642280906" sldId="266"/>
            <ac:spMk id="3" creationId="{F3283292-0404-8519-5921-AF43D68FE7E9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3565504734" sldId="267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3565504734" sldId="267"/>
            <ac:spMk id="3" creationId="{7118C141-986B-80D0-467C-441498E3CD59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198643937" sldId="269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198643937" sldId="269"/>
            <ac:spMk id="4" creationId="{96383344-CD5A-48F5-A406-A14A98109D47}"/>
          </ac:spMkLst>
        </pc:spChg>
      </pc:sldChg>
      <pc:sldChg chg="addSp modSp del mod modShow">
        <pc:chgData name="Ahmed, Kishwar" userId="S::kahmed2@rockets.utoledo.edu::22a88d4e-281e-4c0f-84e5-efb9141f83dc" providerId="AD" clId="Web-{DC1EF0A2-AC87-AA21-3192-F4FBEE77F914}" dt="2023-02-20T16:21:26.306" v="210"/>
        <pc:sldMkLst>
          <pc:docMk/>
          <pc:sldMk cId="1413491054" sldId="270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413491054" sldId="270"/>
            <ac:spMk id="3" creationId="{CDDCF7B6-AD41-1909-E292-C2C9180D4B64}"/>
          </ac:spMkLst>
        </pc:spChg>
      </pc:sldChg>
      <pc:sldChg chg="addSp modSp del mod modShow">
        <pc:chgData name="Ahmed, Kishwar" userId="S::kahmed2@rockets.utoledo.edu::22a88d4e-281e-4c0f-84e5-efb9141f83dc" providerId="AD" clId="Web-{DC1EF0A2-AC87-AA21-3192-F4FBEE77F914}" dt="2023-02-20T16:21:26.290" v="209"/>
        <pc:sldMkLst>
          <pc:docMk/>
          <pc:sldMk cId="3524359688" sldId="271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3524359688" sldId="271"/>
            <ac:spMk id="3" creationId="{734B4894-A0C2-06EF-566B-2AA928459D71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431612746" sldId="272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431612746" sldId="272"/>
            <ac:spMk id="3" creationId="{EB98D9C8-F3E6-3568-058F-1FD0CA496C02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2806715706" sldId="273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2806715706" sldId="273"/>
            <ac:spMk id="3" creationId="{85D9D0FD-E44E-3D0C-80BF-9410D2090718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886036709" sldId="274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886036709" sldId="274"/>
            <ac:spMk id="3" creationId="{64AA5126-FACE-0C17-AF6C-E4F57506D41A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299962947" sldId="275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299962947" sldId="275"/>
            <ac:spMk id="4" creationId="{A3555718-B5C8-173B-FE77-8D9A0B53F467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2424219998" sldId="276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2424219998" sldId="276"/>
            <ac:spMk id="3" creationId="{45C062C8-4119-2B9C-762C-D878C2834939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2187948349" sldId="277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2187948349" sldId="277"/>
            <ac:spMk id="3" creationId="{B59607ED-642F-B206-C493-8D3034D4B3D5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736447530" sldId="278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736447530" sldId="278"/>
            <ac:spMk id="4" creationId="{36F41020-7F53-06A5-FB7B-1A776E56F2E6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3128180761" sldId="279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3128180761" sldId="279"/>
            <ac:spMk id="5" creationId="{700BAFE1-B2F5-09B7-DC60-E4ABD8508687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1112153328" sldId="280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1112153328" sldId="280"/>
            <ac:spMk id="3" creationId="{B2BEC83F-2D0B-53A1-3F6C-67AF3BA89625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3211144684" sldId="281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3211144684" sldId="281"/>
            <ac:spMk id="3" creationId="{CA2BFCC3-AFB6-4DA6-5635-21BFD8542888}"/>
          </ac:spMkLst>
        </pc:spChg>
      </pc:sldChg>
      <pc:sldChg chg="addSp modSp">
        <pc:chgData name="Ahmed, Kishwar" userId="S::kahmed2@rockets.utoledo.edu::22a88d4e-281e-4c0f-84e5-efb9141f83dc" providerId="AD" clId="Web-{DC1EF0A2-AC87-AA21-3192-F4FBEE77F914}" dt="2023-02-20T15:58:21.786" v="13"/>
        <pc:sldMkLst>
          <pc:docMk/>
          <pc:sldMk cId="395864319" sldId="282"/>
        </pc:sldMkLst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395864319" sldId="282"/>
            <ac:spMk id="3" creationId="{E13D9F2F-D085-380C-9CF8-5B1E0E818B88}"/>
          </ac:spMkLst>
        </pc:spChg>
      </pc:sldChg>
      <pc:sldChg chg="addSp delSp modSp new modNotes">
        <pc:chgData name="Ahmed, Kishwar" userId="S::kahmed2@rockets.utoledo.edu::22a88d4e-281e-4c0f-84e5-efb9141f83dc" providerId="AD" clId="Web-{DC1EF0A2-AC87-AA21-3192-F4FBEE77F914}" dt="2023-02-20T16:17:22.878" v="148" actId="1076"/>
        <pc:sldMkLst>
          <pc:docMk/>
          <pc:sldMk cId="755138980" sldId="283"/>
        </pc:sldMkLst>
        <pc:spChg chg="mod">
          <ac:chgData name="Ahmed, Kishwar" userId="S::kahmed2@rockets.utoledo.edu::22a88d4e-281e-4c0f-84e5-efb9141f83dc" providerId="AD" clId="Web-{DC1EF0A2-AC87-AA21-3192-F4FBEE77F914}" dt="2023-02-20T16:04:38.077" v="19" actId="20577"/>
          <ac:spMkLst>
            <pc:docMk/>
            <pc:sldMk cId="755138980" sldId="283"/>
            <ac:spMk id="2" creationId="{6A4B6846-4B59-9E1C-4A50-5FC0E5756A11}"/>
          </ac:spMkLst>
        </pc:spChg>
        <pc:spChg chg="del">
          <ac:chgData name="Ahmed, Kishwar" userId="S::kahmed2@rockets.utoledo.edu::22a88d4e-281e-4c0f-84e5-efb9141f83dc" providerId="AD" clId="Web-{DC1EF0A2-AC87-AA21-3192-F4FBEE77F914}" dt="2023-02-20T16:04:55.296" v="20"/>
          <ac:spMkLst>
            <pc:docMk/>
            <pc:sldMk cId="755138980" sldId="283"/>
            <ac:spMk id="3" creationId="{2BDF5506-8D73-E84B-2DB3-8A4D104FAC71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5:58:21.786" v="13"/>
          <ac:spMkLst>
            <pc:docMk/>
            <pc:sldMk cId="755138980" sldId="283"/>
            <ac:spMk id="4" creationId="{3ED06979-831F-BD69-17F5-2F177D38C457}"/>
          </ac:spMkLst>
        </pc:spChg>
        <pc:spChg chg="add del mod">
          <ac:chgData name="Ahmed, Kishwar" userId="S::kahmed2@rockets.utoledo.edu::22a88d4e-281e-4c0f-84e5-efb9141f83dc" providerId="AD" clId="Web-{DC1EF0A2-AC87-AA21-3192-F4FBEE77F914}" dt="2023-02-20T16:05:35.062" v="27"/>
          <ac:spMkLst>
            <pc:docMk/>
            <pc:sldMk cId="755138980" sldId="283"/>
            <ac:spMk id="6" creationId="{ECF236D1-EE54-FEFB-969F-0506D478A94D}"/>
          </ac:spMkLst>
        </pc:spChg>
        <pc:spChg chg="add del mod">
          <ac:chgData name="Ahmed, Kishwar" userId="S::kahmed2@rockets.utoledo.edu::22a88d4e-281e-4c0f-84e5-efb9141f83dc" providerId="AD" clId="Web-{DC1EF0A2-AC87-AA21-3192-F4FBEE77F914}" dt="2023-02-20T16:07:46.128" v="42"/>
          <ac:spMkLst>
            <pc:docMk/>
            <pc:sldMk cId="755138980" sldId="283"/>
            <ac:spMk id="11" creationId="{FB5F8EFD-81EE-2EAB-843E-976F2E9F6FE8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08:32.614" v="53" actId="1076"/>
          <ac:spMkLst>
            <pc:docMk/>
            <pc:sldMk cId="755138980" sldId="283"/>
            <ac:spMk id="13" creationId="{A5AA4883-F761-34BE-A2E2-5FEF01788FB0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1:07.149" v="80" actId="1076"/>
          <ac:spMkLst>
            <pc:docMk/>
            <pc:sldMk cId="755138980" sldId="283"/>
            <ac:spMk id="15" creationId="{0DD2DBEE-4782-A763-3852-1FA3D3B0DA23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5:02.983" v="128" actId="1076"/>
          <ac:spMkLst>
            <pc:docMk/>
            <pc:sldMk cId="755138980" sldId="283"/>
            <ac:spMk id="19" creationId="{3F42D0D7-36B7-3EC2-5441-652F4C3E956D}"/>
          </ac:spMkLst>
        </pc:spChg>
        <pc:picChg chg="add del mod ord">
          <ac:chgData name="Ahmed, Kishwar" userId="S::kahmed2@rockets.utoledo.edu::22a88d4e-281e-4c0f-84e5-efb9141f83dc" providerId="AD" clId="Web-{DC1EF0A2-AC87-AA21-3192-F4FBEE77F914}" dt="2023-02-20T16:07:45.285" v="41"/>
          <ac:picMkLst>
            <pc:docMk/>
            <pc:sldMk cId="755138980" sldId="283"/>
            <ac:picMk id="5" creationId="{67B38F71-6F38-996F-CE5A-691BBC3E95B6}"/>
          </ac:picMkLst>
        </pc:picChg>
        <pc:picChg chg="add del mod">
          <ac:chgData name="Ahmed, Kishwar" userId="S::kahmed2@rockets.utoledo.edu::22a88d4e-281e-4c0f-84e5-efb9141f83dc" providerId="AD" clId="Web-{DC1EF0A2-AC87-AA21-3192-F4FBEE77F914}" dt="2023-02-20T16:07:13.799" v="35"/>
          <ac:picMkLst>
            <pc:docMk/>
            <pc:sldMk cId="755138980" sldId="283"/>
            <ac:picMk id="7" creationId="{326BEBC5-B60E-896A-BF00-EB5D5ED00BAE}"/>
          </ac:picMkLst>
        </pc:picChg>
        <pc:picChg chg="add mod">
          <ac:chgData name="Ahmed, Kishwar" userId="S::kahmed2@rockets.utoledo.edu::22a88d4e-281e-4c0f-84e5-efb9141f83dc" providerId="AD" clId="Web-{DC1EF0A2-AC87-AA21-3192-F4FBEE77F914}" dt="2023-02-20T16:17:22.878" v="148" actId="1076"/>
          <ac:picMkLst>
            <pc:docMk/>
            <pc:sldMk cId="755138980" sldId="283"/>
            <ac:picMk id="8" creationId="{BA760B3E-7ACA-9CC0-B6B3-2F32EBD344B3}"/>
          </ac:picMkLst>
        </pc:picChg>
        <pc:picChg chg="add del mod">
          <ac:chgData name="Ahmed, Kishwar" userId="S::kahmed2@rockets.utoledo.edu::22a88d4e-281e-4c0f-84e5-efb9141f83dc" providerId="AD" clId="Web-{DC1EF0A2-AC87-AA21-3192-F4FBEE77F914}" dt="2023-02-20T16:07:33.003" v="40"/>
          <ac:picMkLst>
            <pc:docMk/>
            <pc:sldMk cId="755138980" sldId="283"/>
            <ac:picMk id="9" creationId="{C42B7F68-8342-EDC8-2A5C-3F5D09CBFA12}"/>
          </ac:picMkLst>
        </pc:picChg>
        <pc:picChg chg="add mod ord">
          <ac:chgData name="Ahmed, Kishwar" userId="S::kahmed2@rockets.utoledo.edu::22a88d4e-281e-4c0f-84e5-efb9141f83dc" providerId="AD" clId="Web-{DC1EF0A2-AC87-AA21-3192-F4FBEE77F914}" dt="2023-02-20T16:07:51.050" v="43" actId="1076"/>
          <ac:picMkLst>
            <pc:docMk/>
            <pc:sldMk cId="755138980" sldId="283"/>
            <ac:picMk id="12" creationId="{1F2678E6-A609-D592-733D-07898EE2FD9E}"/>
          </ac:picMkLst>
        </pc:picChg>
        <pc:picChg chg="add del mod">
          <ac:chgData name="Ahmed, Kishwar" userId="S::kahmed2@rockets.utoledo.edu::22a88d4e-281e-4c0f-84e5-efb9141f83dc" providerId="AD" clId="Web-{DC1EF0A2-AC87-AA21-3192-F4FBEE77F914}" dt="2023-02-20T16:08:42.052" v="55"/>
          <ac:picMkLst>
            <pc:docMk/>
            <pc:sldMk cId="755138980" sldId="283"/>
            <ac:picMk id="14" creationId="{0CB23F25-B0C6-5250-10EE-626D1FA0AAA9}"/>
          </ac:picMkLst>
        </pc:picChg>
        <pc:cxnChg chg="add del mod">
          <ac:chgData name="Ahmed, Kishwar" userId="S::kahmed2@rockets.utoledo.edu::22a88d4e-281e-4c0f-84e5-efb9141f83dc" providerId="AD" clId="Web-{DC1EF0A2-AC87-AA21-3192-F4FBEE77F914}" dt="2023-02-20T16:10:39.992" v="75"/>
          <ac:cxnSpMkLst>
            <pc:docMk/>
            <pc:sldMk cId="755138980" sldId="283"/>
            <ac:cxnSpMk id="16" creationId="{FD7ADD24-34EE-B37B-3121-300E5D2326BE}"/>
          </ac:cxnSpMkLst>
        </pc:cxnChg>
        <pc:cxnChg chg="add mod">
          <ac:chgData name="Ahmed, Kishwar" userId="S::kahmed2@rockets.utoledo.edu::22a88d4e-281e-4c0f-84e5-efb9141f83dc" providerId="AD" clId="Web-{DC1EF0A2-AC87-AA21-3192-F4FBEE77F914}" dt="2023-02-20T16:10:56.008" v="78" actId="14100"/>
          <ac:cxnSpMkLst>
            <pc:docMk/>
            <pc:sldMk cId="755138980" sldId="283"/>
            <ac:cxnSpMk id="18" creationId="{A5C2643A-5EF5-F00B-8F75-4BF4DF5CC0A8}"/>
          </ac:cxnSpMkLst>
        </pc:cxnChg>
      </pc:sldChg>
      <pc:sldChg chg="addSp delSp modSp new modNotes">
        <pc:chgData name="Ahmed, Kishwar" userId="S::kahmed2@rockets.utoledo.edu::22a88d4e-281e-4c0f-84e5-efb9141f83dc" providerId="AD" clId="Web-{DC1EF0A2-AC87-AA21-3192-F4FBEE77F914}" dt="2023-02-20T16:21:13.196" v="206" actId="1076"/>
        <pc:sldMkLst>
          <pc:docMk/>
          <pc:sldMk cId="2121419368" sldId="284"/>
        </pc:sldMkLst>
        <pc:spChg chg="mod">
          <ac:chgData name="Ahmed, Kishwar" userId="S::kahmed2@rockets.utoledo.edu::22a88d4e-281e-4c0f-84e5-efb9141f83dc" providerId="AD" clId="Web-{DC1EF0A2-AC87-AA21-3192-F4FBEE77F914}" dt="2023-02-20T16:13:53.403" v="111" actId="20577"/>
          <ac:spMkLst>
            <pc:docMk/>
            <pc:sldMk cId="2121419368" sldId="284"/>
            <ac:spMk id="2" creationId="{A629369D-46F1-2B7C-37E1-07B3F2F7473F}"/>
          </ac:spMkLst>
        </pc:spChg>
        <pc:spChg chg="del">
          <ac:chgData name="Ahmed, Kishwar" userId="S::kahmed2@rockets.utoledo.edu::22a88d4e-281e-4c0f-84e5-efb9141f83dc" providerId="AD" clId="Web-{DC1EF0A2-AC87-AA21-3192-F4FBEE77F914}" dt="2023-02-20T16:14:03.497" v="118"/>
          <ac:spMkLst>
            <pc:docMk/>
            <pc:sldMk cId="2121419368" sldId="284"/>
            <ac:spMk id="3" creationId="{0645600C-D654-6483-B2F8-15439F148AED}"/>
          </ac:spMkLst>
        </pc:spChg>
        <pc:spChg chg="add del">
          <ac:chgData name="Ahmed, Kishwar" userId="S::kahmed2@rockets.utoledo.edu::22a88d4e-281e-4c0f-84e5-efb9141f83dc" providerId="AD" clId="Web-{DC1EF0A2-AC87-AA21-3192-F4FBEE77F914}" dt="2023-02-20T16:14:36.217" v="122"/>
          <ac:spMkLst>
            <pc:docMk/>
            <pc:sldMk cId="2121419368" sldId="284"/>
            <ac:spMk id="10" creationId="{EC70AABF-A07E-B3E4-A03D-3F8EE0FFC0E8}"/>
          </ac:spMkLst>
        </pc:spChg>
        <pc:spChg chg="add del">
          <ac:chgData name="Ahmed, Kishwar" userId="S::kahmed2@rockets.utoledo.edu::22a88d4e-281e-4c0f-84e5-efb9141f83dc" providerId="AD" clId="Web-{DC1EF0A2-AC87-AA21-3192-F4FBEE77F914}" dt="2023-02-20T16:14:36.217" v="121"/>
          <ac:spMkLst>
            <pc:docMk/>
            <pc:sldMk cId="2121419368" sldId="284"/>
            <ac:spMk id="12" creationId="{3A78DF39-3FB0-5DAB-260E-2A4EA24E97D5}"/>
          </ac:spMkLst>
        </pc:spChg>
        <pc:spChg chg="add del">
          <ac:chgData name="Ahmed, Kishwar" userId="S::kahmed2@rockets.utoledo.edu::22a88d4e-281e-4c0f-84e5-efb9141f83dc" providerId="AD" clId="Web-{DC1EF0A2-AC87-AA21-3192-F4FBEE77F914}" dt="2023-02-20T16:14:36.217" v="119"/>
          <ac:spMkLst>
            <pc:docMk/>
            <pc:sldMk cId="2121419368" sldId="284"/>
            <ac:spMk id="16" creationId="{4DB44830-7FBE-F737-2B0D-26F5E9BE1069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8:46.567" v="173" actId="1076"/>
          <ac:spMkLst>
            <pc:docMk/>
            <pc:sldMk cId="2121419368" sldId="284"/>
            <ac:spMk id="18" creationId="{EC51D656-3938-A52F-C998-19165CA6FC3A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8:31.614" v="167" actId="1076"/>
          <ac:spMkLst>
            <pc:docMk/>
            <pc:sldMk cId="2121419368" sldId="284"/>
            <ac:spMk id="24" creationId="{DD481D04-0022-F6DF-5982-3BA823F5DDF6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8:31.614" v="168" actId="1076"/>
          <ac:spMkLst>
            <pc:docMk/>
            <pc:sldMk cId="2121419368" sldId="284"/>
            <ac:spMk id="26" creationId="{9416EAE2-EFE5-55D1-D706-1D2784A6B8CA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18:31.629" v="170" actId="1076"/>
          <ac:spMkLst>
            <pc:docMk/>
            <pc:sldMk cId="2121419368" sldId="284"/>
            <ac:spMk id="30" creationId="{5EB2BF56-85F1-16E7-7B92-E7482D702962}"/>
          </ac:spMkLst>
        </pc:spChg>
        <pc:spChg chg="add mod">
          <ac:chgData name="Ahmed, Kishwar" userId="S::kahmed2@rockets.utoledo.edu::22a88d4e-281e-4c0f-84e5-efb9141f83dc" providerId="AD" clId="Web-{DC1EF0A2-AC87-AA21-3192-F4FBEE77F914}" dt="2023-02-20T16:21:13.196" v="206" actId="1076"/>
          <ac:spMkLst>
            <pc:docMk/>
            <pc:sldMk cId="2121419368" sldId="284"/>
            <ac:spMk id="32" creationId="{A3C6E7F0-8A93-029E-7532-C275E8FA4689}"/>
          </ac:spMkLst>
        </pc:spChg>
        <pc:picChg chg="add del">
          <ac:chgData name="Ahmed, Kishwar" userId="S::kahmed2@rockets.utoledo.edu::22a88d4e-281e-4c0f-84e5-efb9141f83dc" providerId="AD" clId="Web-{DC1EF0A2-AC87-AA21-3192-F4FBEE77F914}" dt="2023-02-20T16:14:36.217" v="124"/>
          <ac:picMkLst>
            <pc:docMk/>
            <pc:sldMk cId="2121419368" sldId="284"/>
            <ac:picMk id="6" creationId="{37A796FD-0E3B-6E54-22EA-72CD5E984C9E}"/>
          </ac:picMkLst>
        </pc:picChg>
        <pc:picChg chg="add del">
          <ac:chgData name="Ahmed, Kishwar" userId="S::kahmed2@rockets.utoledo.edu::22a88d4e-281e-4c0f-84e5-efb9141f83dc" providerId="AD" clId="Web-{DC1EF0A2-AC87-AA21-3192-F4FBEE77F914}" dt="2023-02-20T16:14:36.217" v="123"/>
          <ac:picMkLst>
            <pc:docMk/>
            <pc:sldMk cId="2121419368" sldId="284"/>
            <ac:picMk id="8" creationId="{196512D5-38B4-D760-B1C1-BBD627DF5F75}"/>
          </ac:picMkLst>
        </pc:picChg>
        <pc:picChg chg="add mod">
          <ac:chgData name="Ahmed, Kishwar" userId="S::kahmed2@rockets.utoledo.edu::22a88d4e-281e-4c0f-84e5-efb9141f83dc" providerId="AD" clId="Web-{DC1EF0A2-AC87-AA21-3192-F4FBEE77F914}" dt="2023-02-20T16:19:43.162" v="187" actId="1076"/>
          <ac:picMkLst>
            <pc:docMk/>
            <pc:sldMk cId="2121419368" sldId="284"/>
            <ac:picMk id="20" creationId="{12F4A93F-10D4-2FD1-2162-336C742E6BA3}"/>
          </ac:picMkLst>
        </pc:picChg>
        <pc:picChg chg="add mod">
          <ac:chgData name="Ahmed, Kishwar" userId="S::kahmed2@rockets.utoledo.edu::22a88d4e-281e-4c0f-84e5-efb9141f83dc" providerId="AD" clId="Web-{DC1EF0A2-AC87-AA21-3192-F4FBEE77F914}" dt="2023-02-20T16:18:31.598" v="166" actId="1076"/>
          <ac:picMkLst>
            <pc:docMk/>
            <pc:sldMk cId="2121419368" sldId="284"/>
            <ac:picMk id="22" creationId="{1997FDBC-FB67-54B7-7628-F62998E1654C}"/>
          </ac:picMkLst>
        </pc:picChg>
        <pc:cxnChg chg="add del">
          <ac:chgData name="Ahmed, Kishwar" userId="S::kahmed2@rockets.utoledo.edu::22a88d4e-281e-4c0f-84e5-efb9141f83dc" providerId="AD" clId="Web-{DC1EF0A2-AC87-AA21-3192-F4FBEE77F914}" dt="2023-02-20T16:14:36.217" v="120"/>
          <ac:cxnSpMkLst>
            <pc:docMk/>
            <pc:sldMk cId="2121419368" sldId="284"/>
            <ac:cxnSpMk id="14" creationId="{128FC417-DB10-BDE7-9404-2AE43622A706}"/>
          </ac:cxnSpMkLst>
        </pc:cxnChg>
        <pc:cxnChg chg="add mod">
          <ac:chgData name="Ahmed, Kishwar" userId="S::kahmed2@rockets.utoledo.edu::22a88d4e-281e-4c0f-84e5-efb9141f83dc" providerId="AD" clId="Web-{DC1EF0A2-AC87-AA21-3192-F4FBEE77F914}" dt="2023-02-20T16:18:31.614" v="169" actId="1076"/>
          <ac:cxnSpMkLst>
            <pc:docMk/>
            <pc:sldMk cId="2121419368" sldId="284"/>
            <ac:cxnSpMk id="28" creationId="{8784396F-59B0-62A7-43E2-92987E18217F}"/>
          </ac:cxnSpMkLst>
        </pc:cxnChg>
        <pc:cxnChg chg="add mod">
          <ac:chgData name="Ahmed, Kishwar" userId="S::kahmed2@rockets.utoledo.edu::22a88d4e-281e-4c0f-84e5-efb9141f83dc" providerId="AD" clId="Web-{DC1EF0A2-AC87-AA21-3192-F4FBEE77F914}" dt="2023-02-20T16:21:10.430" v="205" actId="14100"/>
          <ac:cxnSpMkLst>
            <pc:docMk/>
            <pc:sldMk cId="2121419368" sldId="284"/>
            <ac:cxnSpMk id="31" creationId="{10E271B6-4581-D7EE-1EF3-4EBEFA21C412}"/>
          </ac:cxnSpMkLst>
        </pc:cxnChg>
      </pc:sldChg>
      <pc:sldChg chg="add">
        <pc:chgData name="Ahmed, Kishwar" userId="S::kahmed2@rockets.utoledo.edu::22a88d4e-281e-4c0f-84e5-efb9141f83dc" providerId="AD" clId="Web-{DC1EF0A2-AC87-AA21-3192-F4FBEE77F914}" dt="2023-02-20T16:21:30.790" v="211"/>
        <pc:sldMkLst>
          <pc:docMk/>
          <pc:sldMk cId="2594742385" sldId="285"/>
        </pc:sldMkLst>
      </pc:sldChg>
      <pc:sldChg chg="add">
        <pc:chgData name="Ahmed, Kishwar" userId="S::kahmed2@rockets.utoledo.edu::22a88d4e-281e-4c0f-84e5-efb9141f83dc" providerId="AD" clId="Web-{DC1EF0A2-AC87-AA21-3192-F4FBEE77F914}" dt="2023-02-20T16:21:30.868" v="212"/>
        <pc:sldMkLst>
          <pc:docMk/>
          <pc:sldMk cId="3896908729" sldId="286"/>
        </pc:sldMkLst>
      </pc:sldChg>
      <pc:sldChg chg="modSp new">
        <pc:chgData name="Ahmed, Kishwar" userId="S::kahmed2@rockets.utoledo.edu::22a88d4e-281e-4c0f-84e5-efb9141f83dc" providerId="AD" clId="Web-{DC1EF0A2-AC87-AA21-3192-F4FBEE77F914}" dt="2023-02-20T16:24:00.122" v="223" actId="20577"/>
        <pc:sldMkLst>
          <pc:docMk/>
          <pc:sldMk cId="3458631479" sldId="287"/>
        </pc:sldMkLst>
        <pc:spChg chg="mod">
          <ac:chgData name="Ahmed, Kishwar" userId="S::kahmed2@rockets.utoledo.edu::22a88d4e-281e-4c0f-84e5-efb9141f83dc" providerId="AD" clId="Web-{DC1EF0A2-AC87-AA21-3192-F4FBEE77F914}" dt="2023-02-20T16:23:42.715" v="215" actId="20577"/>
          <ac:spMkLst>
            <pc:docMk/>
            <pc:sldMk cId="3458631479" sldId="287"/>
            <ac:spMk id="2" creationId="{343720EC-887C-6D78-9FB7-39726D71FE89}"/>
          </ac:spMkLst>
        </pc:spChg>
        <pc:spChg chg="mod">
          <ac:chgData name="Ahmed, Kishwar" userId="S::kahmed2@rockets.utoledo.edu::22a88d4e-281e-4c0f-84e5-efb9141f83dc" providerId="AD" clId="Web-{DC1EF0A2-AC87-AA21-3192-F4FBEE77F914}" dt="2023-02-20T16:24:00.122" v="223" actId="20577"/>
          <ac:spMkLst>
            <pc:docMk/>
            <pc:sldMk cId="3458631479" sldId="287"/>
            <ac:spMk id="3" creationId="{7966E39D-7D62-A8CB-51CA-D2674E1220D9}"/>
          </ac:spMkLst>
        </pc:spChg>
      </pc:sldChg>
      <pc:sldMasterChg chg="mod modSldLayout">
        <pc:chgData name="Ahmed, Kishwar" userId="S::kahmed2@rockets.utoledo.edu::22a88d4e-281e-4c0f-84e5-efb9141f83dc" providerId="AD" clId="Web-{DC1EF0A2-AC87-AA21-3192-F4FBEE77F914}" dt="2023-02-20T15:58:21.786" v="13"/>
        <pc:sldMasterMkLst>
          <pc:docMk/>
          <pc:sldMasterMk cId="2906360096" sldId="2147483660"/>
        </pc:sldMasterMkLst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4290836350" sldId="2147483661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3023066253" sldId="2147483662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1546666655" sldId="2147483663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1603774244" sldId="2147483664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2147231390" sldId="2147483665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3699551628" sldId="2147483666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385619857" sldId="2147483667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1640186812" sldId="2147483668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2887263711" sldId="2147483669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182741096" sldId="2147483670"/>
          </pc:sldLayoutMkLst>
        </pc:sldLayoutChg>
        <pc:sldLayoutChg chg="mod">
          <pc:chgData name="Ahmed, Kishwar" userId="S::kahmed2@rockets.utoledo.edu::22a88d4e-281e-4c0f-84e5-efb9141f83dc" providerId="AD" clId="Web-{DC1EF0A2-AC87-AA21-3192-F4FBEE77F914}" dt="2023-02-20T15:58:21.786" v="13"/>
          <pc:sldLayoutMkLst>
            <pc:docMk/>
            <pc:sldMasterMk cId="2906360096" sldId="2147483660"/>
            <pc:sldLayoutMk cId="2350324545" sldId="2147483671"/>
          </pc:sldLayoutMkLst>
        </pc:sldLayoutChg>
      </pc:sldMasterChg>
    </pc:docChg>
  </pc:docChgLst>
  <pc:docChgLst>
    <pc:chgData name="Ahmed, Kishwar" userId="S::kahmed2@rockets.utoledo.edu::22a88d4e-281e-4c0f-84e5-efb9141f83dc" providerId="AD" clId="Web-{79027D3D-41B0-5280-7F0D-90E4A033FA9D}"/>
    <pc:docChg chg="modSld">
      <pc:chgData name="Ahmed, Kishwar" userId="S::kahmed2@rockets.utoledo.edu::22a88d4e-281e-4c0f-84e5-efb9141f83dc" providerId="AD" clId="Web-{79027D3D-41B0-5280-7F0D-90E4A033FA9D}" dt="2023-02-12T14:49:53.216" v="418" actId="1076"/>
      <pc:docMkLst>
        <pc:docMk/>
      </pc:docMkLst>
      <pc:sldChg chg="addSp delSp modSp">
        <pc:chgData name="Ahmed, Kishwar" userId="S::kahmed2@rockets.utoledo.edu::22a88d4e-281e-4c0f-84e5-efb9141f83dc" providerId="AD" clId="Web-{79027D3D-41B0-5280-7F0D-90E4A033FA9D}" dt="2023-02-12T14:20:32.432" v="173" actId="1076"/>
        <pc:sldMkLst>
          <pc:docMk/>
          <pc:sldMk cId="765500473" sldId="260"/>
        </pc:sldMkLst>
        <pc:spChg chg="add mod">
          <ac:chgData name="Ahmed, Kishwar" userId="S::kahmed2@rockets.utoledo.edu::22a88d4e-281e-4c0f-84e5-efb9141f83dc" providerId="AD" clId="Web-{79027D3D-41B0-5280-7F0D-90E4A033FA9D}" dt="2023-02-12T14:17:58.569" v="118"/>
          <ac:spMkLst>
            <pc:docMk/>
            <pc:sldMk cId="765500473" sldId="260"/>
            <ac:spMk id="5" creationId="{257750CC-6943-8A5D-162A-5C91F4AD0773}"/>
          </ac:spMkLst>
        </pc:spChg>
        <pc:spChg chg="add mod">
          <ac:chgData name="Ahmed, Kishwar" userId="S::kahmed2@rockets.utoledo.edu::22a88d4e-281e-4c0f-84e5-efb9141f83dc" providerId="AD" clId="Web-{79027D3D-41B0-5280-7F0D-90E4A033FA9D}" dt="2023-02-12T14:20:32.432" v="173" actId="1076"/>
          <ac:spMkLst>
            <pc:docMk/>
            <pc:sldMk cId="765500473" sldId="260"/>
            <ac:spMk id="7" creationId="{1147B70B-2DF0-C7DB-A5F2-D41C32A4FDFD}"/>
          </ac:spMkLst>
        </pc:spChg>
        <pc:grpChg chg="add mod">
          <ac:chgData name="Ahmed, Kishwar" userId="S::kahmed2@rockets.utoledo.edu::22a88d4e-281e-4c0f-84e5-efb9141f83dc" providerId="AD" clId="Web-{79027D3D-41B0-5280-7F0D-90E4A033FA9D}" dt="2023-02-12T14:19:03.086" v="120" actId="1076"/>
          <ac:grpSpMkLst>
            <pc:docMk/>
            <pc:sldMk cId="765500473" sldId="260"/>
            <ac:grpSpMk id="6" creationId="{3EFBCB84-3B7C-5DCC-37DA-427172EB51C8}"/>
          </ac:grpSpMkLst>
        </pc:grpChg>
        <pc:grpChg chg="del mod">
          <ac:chgData name="Ahmed, Kishwar" userId="S::kahmed2@rockets.utoledo.edu::22a88d4e-281e-4c0f-84e5-efb9141f83dc" providerId="AD" clId="Web-{79027D3D-41B0-5280-7F0D-90E4A033FA9D}" dt="2023-02-12T14:12:38.391" v="98"/>
          <ac:grpSpMkLst>
            <pc:docMk/>
            <pc:sldMk cId="765500473" sldId="260"/>
            <ac:grpSpMk id="12" creationId="{8BAFC9F2-1C4E-55A5-7BD3-383CDD841D6C}"/>
          </ac:grpSpMkLst>
        </pc:grpChg>
        <pc:grpChg chg="del">
          <ac:chgData name="Ahmed, Kishwar" userId="S::kahmed2@rockets.utoledo.edu::22a88d4e-281e-4c0f-84e5-efb9141f83dc" providerId="AD" clId="Web-{79027D3D-41B0-5280-7F0D-90E4A033FA9D}" dt="2023-02-12T14:13:55.908" v="104"/>
          <ac:grpSpMkLst>
            <pc:docMk/>
            <pc:sldMk cId="765500473" sldId="260"/>
            <ac:grpSpMk id="13" creationId="{A25A1139-86D7-4AAF-CAF0-BE359556F5B2}"/>
          </ac:grpSpMkLst>
        </pc:grpChg>
        <pc:picChg chg="add del mod">
          <ac:chgData name="Ahmed, Kishwar" userId="S::kahmed2@rockets.utoledo.edu::22a88d4e-281e-4c0f-84e5-efb9141f83dc" providerId="AD" clId="Web-{79027D3D-41B0-5280-7F0D-90E4A033FA9D}" dt="2023-02-12T14:17:32.131" v="111"/>
          <ac:picMkLst>
            <pc:docMk/>
            <pc:sldMk cId="765500473" sldId="260"/>
            <ac:picMk id="3" creationId="{D9CED438-C2FD-A5E5-F38F-876ECC9A0640}"/>
          </ac:picMkLst>
        </pc:picChg>
        <pc:picChg chg="mod">
          <ac:chgData name="Ahmed, Kishwar" userId="S::kahmed2@rockets.utoledo.edu::22a88d4e-281e-4c0f-84e5-efb9141f83dc" providerId="AD" clId="Web-{79027D3D-41B0-5280-7F0D-90E4A033FA9D}" dt="2023-02-12T14:17:42.006" v="114" actId="1076"/>
          <ac:picMkLst>
            <pc:docMk/>
            <pc:sldMk cId="765500473" sldId="260"/>
            <ac:picMk id="4" creationId="{FF4C91FD-EFC2-9CAA-36BE-A0636AE15217}"/>
          </ac:picMkLst>
        </pc:picChg>
        <pc:picChg chg="add del mod topLvl">
          <ac:chgData name="Ahmed, Kishwar" userId="S::kahmed2@rockets.utoledo.edu::22a88d4e-281e-4c0f-84e5-efb9141f83dc" providerId="AD" clId="Web-{79027D3D-41B0-5280-7F0D-90E4A033FA9D}" dt="2023-02-12T14:17:39.475" v="112" actId="1076"/>
          <ac:picMkLst>
            <pc:docMk/>
            <pc:sldMk cId="765500473" sldId="260"/>
            <ac:picMk id="8" creationId="{81978402-1DF9-0A01-0B9D-52C4477C6F32}"/>
          </ac:picMkLst>
        </pc:picChg>
        <pc:cxnChg chg="del topLvl">
          <ac:chgData name="Ahmed, Kishwar" userId="S::kahmed2@rockets.utoledo.edu::22a88d4e-281e-4c0f-84e5-efb9141f83dc" providerId="AD" clId="Web-{79027D3D-41B0-5280-7F0D-90E4A033FA9D}" dt="2023-02-12T14:13:04.532" v="102"/>
          <ac:cxnSpMkLst>
            <pc:docMk/>
            <pc:sldMk cId="765500473" sldId="260"/>
            <ac:cxnSpMk id="9" creationId="{1B435C31-CA95-321A-AEF7-1A02B71EE924}"/>
          </ac:cxnSpMkLst>
        </pc:cxnChg>
        <pc:cxnChg chg="del mod topLvl">
          <ac:chgData name="Ahmed, Kishwar" userId="S::kahmed2@rockets.utoledo.edu::22a88d4e-281e-4c0f-84e5-efb9141f83dc" providerId="AD" clId="Web-{79027D3D-41B0-5280-7F0D-90E4A033FA9D}" dt="2023-02-12T14:12:59.922" v="101"/>
          <ac:cxnSpMkLst>
            <pc:docMk/>
            <pc:sldMk cId="765500473" sldId="260"/>
            <ac:cxnSpMk id="11" creationId="{1CC0525D-9BEA-BBF7-FFC1-0868B6CF3B21}"/>
          </ac:cxnSpMkLst>
        </pc:cxnChg>
      </pc:sldChg>
      <pc:sldChg chg="addSp delSp modSp modNotes">
        <pc:chgData name="Ahmed, Kishwar" userId="S::kahmed2@rockets.utoledo.edu::22a88d4e-281e-4c0f-84e5-efb9141f83dc" providerId="AD" clId="Web-{79027D3D-41B0-5280-7F0D-90E4A033FA9D}" dt="2023-02-12T14:49:53.216" v="418" actId="1076"/>
        <pc:sldMkLst>
          <pc:docMk/>
          <pc:sldMk cId="3192791722" sldId="261"/>
        </pc:sldMkLst>
        <pc:spChg chg="del mod">
          <ac:chgData name="Ahmed, Kishwar" userId="S::kahmed2@rockets.utoledo.edu::22a88d4e-281e-4c0f-84e5-efb9141f83dc" providerId="AD" clId="Web-{79027D3D-41B0-5280-7F0D-90E4A033FA9D}" dt="2023-02-12T14:45:16.393" v="303"/>
          <ac:spMkLst>
            <pc:docMk/>
            <pc:sldMk cId="3192791722" sldId="261"/>
            <ac:spMk id="3" creationId="{F1BB9563-1CB0-E545-0FDC-B2F5F8B8C321}"/>
          </ac:spMkLst>
        </pc:spChg>
        <pc:spChg chg="add mod">
          <ac:chgData name="Ahmed, Kishwar" userId="S::kahmed2@rockets.utoledo.edu::22a88d4e-281e-4c0f-84e5-efb9141f83dc" providerId="AD" clId="Web-{79027D3D-41B0-5280-7F0D-90E4A033FA9D}" dt="2023-02-12T14:49:53.216" v="418" actId="1076"/>
          <ac:spMkLst>
            <pc:docMk/>
            <pc:sldMk cId="3192791722" sldId="261"/>
            <ac:spMk id="10" creationId="{8B7FFDF9-9E3A-20E4-910B-97A12ED1AE24}"/>
          </ac:spMkLst>
        </pc:spChg>
        <pc:graphicFrameChg chg="add del mod">
          <ac:chgData name="Ahmed, Kishwar" userId="S::kahmed2@rockets.utoledo.edu::22a88d4e-281e-4c0f-84e5-efb9141f83dc" providerId="AD" clId="Web-{79027D3D-41B0-5280-7F0D-90E4A033FA9D}" dt="2023-02-12T14:43:32.390" v="299"/>
          <ac:graphicFrameMkLst>
            <pc:docMk/>
            <pc:sldMk cId="3192791722" sldId="261"/>
            <ac:graphicFrameMk id="4" creationId="{4805FDB8-1788-B71B-722C-F81B6BEE4E58}"/>
          </ac:graphicFrameMkLst>
        </pc:graphicFrameChg>
        <pc:graphicFrameChg chg="add mod">
          <ac:chgData name="Ahmed, Kishwar" userId="S::kahmed2@rockets.utoledo.edu::22a88d4e-281e-4c0f-84e5-efb9141f83dc" providerId="AD" clId="Web-{79027D3D-41B0-5280-7F0D-90E4A033FA9D}" dt="2023-02-12T14:45:41.910" v="306" actId="1076"/>
          <ac:graphicFrameMkLst>
            <pc:docMk/>
            <pc:sldMk cId="3192791722" sldId="261"/>
            <ac:graphicFrameMk id="5" creationId="{4805FDB8-1788-B71B-722C-F81B6BEE4E58}"/>
          </ac:graphicFrameMkLst>
        </pc:graphicFrameChg>
        <pc:cxnChg chg="add mod">
          <ac:chgData name="Ahmed, Kishwar" userId="S::kahmed2@rockets.utoledo.edu::22a88d4e-281e-4c0f-84e5-efb9141f83dc" providerId="AD" clId="Web-{79027D3D-41B0-5280-7F0D-90E4A033FA9D}" dt="2023-02-12T14:49:07.636" v="392" actId="14100"/>
          <ac:cxnSpMkLst>
            <pc:docMk/>
            <pc:sldMk cId="3192791722" sldId="261"/>
            <ac:cxnSpMk id="7" creationId="{0AC6B7B7-D0E9-9355-AA78-109E6031EE3A}"/>
          </ac:cxnSpMkLst>
        </pc:cxnChg>
        <pc:cxnChg chg="add mod">
          <ac:chgData name="Ahmed, Kishwar" userId="S::kahmed2@rockets.utoledo.edu::22a88d4e-281e-4c0f-84e5-efb9141f83dc" providerId="AD" clId="Web-{79027D3D-41B0-5280-7F0D-90E4A033FA9D}" dt="2023-02-12T14:48:54.292" v="390" actId="14100"/>
          <ac:cxnSpMkLst>
            <pc:docMk/>
            <pc:sldMk cId="3192791722" sldId="261"/>
            <ac:cxnSpMk id="8" creationId="{3D14720F-AACE-2E2A-C99F-A7D32A2A4679}"/>
          </ac:cxnSpMkLst>
        </pc:cxnChg>
      </pc:sldChg>
      <pc:sldChg chg="delSp modSp">
        <pc:chgData name="Ahmed, Kishwar" userId="S::kahmed2@rockets.utoledo.edu::22a88d4e-281e-4c0f-84e5-efb9141f83dc" providerId="AD" clId="Web-{79027D3D-41B0-5280-7F0D-90E4A033FA9D}" dt="2023-02-12T14:12:17.515" v="97" actId="1076"/>
        <pc:sldMkLst>
          <pc:docMk/>
          <pc:sldMk cId="3893109008" sldId="264"/>
        </pc:sldMkLst>
        <pc:spChg chg="mod topLvl">
          <ac:chgData name="Ahmed, Kishwar" userId="S::kahmed2@rockets.utoledo.edu::22a88d4e-281e-4c0f-84e5-efb9141f83dc" providerId="AD" clId="Web-{79027D3D-41B0-5280-7F0D-90E4A033FA9D}" dt="2023-02-12T14:11:46.936" v="85" actId="1076"/>
          <ac:spMkLst>
            <pc:docMk/>
            <pc:sldMk cId="3893109008" sldId="264"/>
            <ac:spMk id="6" creationId="{07DD60A0-1685-E5A5-18FD-1F42A2EB0947}"/>
          </ac:spMkLst>
        </pc:spChg>
        <pc:spChg chg="mod topLvl">
          <ac:chgData name="Ahmed, Kishwar" userId="S::kahmed2@rockets.utoledo.edu::22a88d4e-281e-4c0f-84e5-efb9141f83dc" providerId="AD" clId="Web-{79027D3D-41B0-5280-7F0D-90E4A033FA9D}" dt="2023-02-12T14:11:46.936" v="87" actId="1076"/>
          <ac:spMkLst>
            <pc:docMk/>
            <pc:sldMk cId="3893109008" sldId="264"/>
            <ac:spMk id="10" creationId="{78340C33-2353-34BF-295C-1C1A977488BD}"/>
          </ac:spMkLst>
        </pc:spChg>
        <pc:spChg chg="mod topLvl">
          <ac:chgData name="Ahmed, Kishwar" userId="S::kahmed2@rockets.utoledo.edu::22a88d4e-281e-4c0f-84e5-efb9141f83dc" providerId="AD" clId="Web-{79027D3D-41B0-5280-7F0D-90E4A033FA9D}" dt="2023-02-12T14:11:46.952" v="89" actId="1076"/>
          <ac:spMkLst>
            <pc:docMk/>
            <pc:sldMk cId="3893109008" sldId="264"/>
            <ac:spMk id="12" creationId="{72361E22-0C3C-F2C1-2E83-670E34AFCAF1}"/>
          </ac:spMkLst>
        </pc:spChg>
        <pc:spChg chg="mod topLvl">
          <ac:chgData name="Ahmed, Kishwar" userId="S::kahmed2@rockets.utoledo.edu::22a88d4e-281e-4c0f-84e5-efb9141f83dc" providerId="AD" clId="Web-{79027D3D-41B0-5280-7F0D-90E4A033FA9D}" dt="2023-02-12T14:12:17.515" v="97" actId="1076"/>
          <ac:spMkLst>
            <pc:docMk/>
            <pc:sldMk cId="3893109008" sldId="264"/>
            <ac:spMk id="19" creationId="{A39F774B-9D80-6A91-8583-838AC999C7F8}"/>
          </ac:spMkLst>
        </pc:spChg>
        <pc:grpChg chg="del mod">
          <ac:chgData name="Ahmed, Kishwar" userId="S::kahmed2@rockets.utoledo.edu::22a88d4e-281e-4c0f-84e5-efb9141f83dc" providerId="AD" clId="Web-{79027D3D-41B0-5280-7F0D-90E4A033FA9D}" dt="2023-02-12T14:09:16.699" v="32"/>
          <ac:grpSpMkLst>
            <pc:docMk/>
            <pc:sldMk cId="3893109008" sldId="264"/>
            <ac:grpSpMk id="3" creationId="{5A10A7C2-D2B2-CE6E-0698-E8A9D34E8193}"/>
          </ac:grpSpMkLst>
        </pc:grpChg>
        <pc:grpChg chg="del mod">
          <ac:chgData name="Ahmed, Kishwar" userId="S::kahmed2@rockets.utoledo.edu::22a88d4e-281e-4c0f-84e5-efb9141f83dc" providerId="AD" clId="Web-{79027D3D-41B0-5280-7F0D-90E4A033FA9D}" dt="2023-02-12T14:06:59.227" v="2"/>
          <ac:grpSpMkLst>
            <pc:docMk/>
            <pc:sldMk cId="3893109008" sldId="264"/>
            <ac:grpSpMk id="7" creationId="{FFF6F53F-C2EE-9AAF-6F87-07964B478773}"/>
          </ac:grpSpMkLst>
        </pc:grpChg>
        <pc:grpChg chg="del">
          <ac:chgData name="Ahmed, Kishwar" userId="S::kahmed2@rockets.utoledo.edu::22a88d4e-281e-4c0f-84e5-efb9141f83dc" providerId="AD" clId="Web-{79027D3D-41B0-5280-7F0D-90E4A033FA9D}" dt="2023-02-12T14:08:00.869" v="11"/>
          <ac:grpSpMkLst>
            <pc:docMk/>
            <pc:sldMk cId="3893109008" sldId="264"/>
            <ac:grpSpMk id="8" creationId="{1BEDE27A-8284-AA97-CBB1-511BB2544043}"/>
          </ac:grpSpMkLst>
        </pc:grpChg>
        <pc:grpChg chg="del">
          <ac:chgData name="Ahmed, Kishwar" userId="S::kahmed2@rockets.utoledo.edu::22a88d4e-281e-4c0f-84e5-efb9141f83dc" providerId="AD" clId="Web-{79027D3D-41B0-5280-7F0D-90E4A033FA9D}" dt="2023-02-12T14:10:26.497" v="44"/>
          <ac:grpSpMkLst>
            <pc:docMk/>
            <pc:sldMk cId="3893109008" sldId="264"/>
            <ac:grpSpMk id="17" creationId="{FB6536BE-E51D-5DC6-4B69-1ABDA3466EFA}"/>
          </ac:grpSpMkLst>
        </pc:grpChg>
        <pc:picChg chg="mod">
          <ac:chgData name="Ahmed, Kishwar" userId="S::kahmed2@rockets.utoledo.edu::22a88d4e-281e-4c0f-84e5-efb9141f83dc" providerId="AD" clId="Web-{79027D3D-41B0-5280-7F0D-90E4A033FA9D}" dt="2023-02-12T14:11:55.593" v="93" actId="1076"/>
          <ac:picMkLst>
            <pc:docMk/>
            <pc:sldMk cId="3893109008" sldId="264"/>
            <ac:picMk id="4" creationId="{36E6A14F-7A37-0BA8-C92C-C6F1788E5501}"/>
          </ac:picMkLst>
        </pc:picChg>
        <pc:cxnChg chg="mod topLvl">
          <ac:chgData name="Ahmed, Kishwar" userId="S::kahmed2@rockets.utoledo.edu::22a88d4e-281e-4c0f-84e5-efb9141f83dc" providerId="AD" clId="Web-{79027D3D-41B0-5280-7F0D-90E4A033FA9D}" dt="2023-02-12T14:12:00.218" v="94" actId="14100"/>
          <ac:cxnSpMkLst>
            <pc:docMk/>
            <pc:sldMk cId="3893109008" sldId="264"/>
            <ac:cxnSpMk id="5" creationId="{8C0E479A-25F4-13CA-6485-FB65F087E551}"/>
          </ac:cxnSpMkLst>
        </pc:cxnChg>
        <pc:cxnChg chg="mod topLvl">
          <ac:chgData name="Ahmed, Kishwar" userId="S::kahmed2@rockets.utoledo.edu::22a88d4e-281e-4c0f-84e5-efb9141f83dc" providerId="AD" clId="Web-{79027D3D-41B0-5280-7F0D-90E4A033FA9D}" dt="2023-02-12T14:12:05.156" v="95" actId="14100"/>
          <ac:cxnSpMkLst>
            <pc:docMk/>
            <pc:sldMk cId="3893109008" sldId="264"/>
            <ac:cxnSpMk id="9" creationId="{800BE066-22B7-0795-7B3B-B1B8C4D1C9E0}"/>
          </ac:cxnSpMkLst>
        </pc:cxnChg>
        <pc:cxnChg chg="mod topLvl">
          <ac:chgData name="Ahmed, Kishwar" userId="S::kahmed2@rockets.utoledo.edu::22a88d4e-281e-4c0f-84e5-efb9141f83dc" providerId="AD" clId="Web-{79027D3D-41B0-5280-7F0D-90E4A033FA9D}" dt="2023-02-12T14:11:46.952" v="88" actId="1076"/>
          <ac:cxnSpMkLst>
            <pc:docMk/>
            <pc:sldMk cId="3893109008" sldId="264"/>
            <ac:cxnSpMk id="11" creationId="{7FE3CEF2-5972-240B-824D-BF2A57FF6EE5}"/>
          </ac:cxnSpMkLst>
        </pc:cxnChg>
        <pc:cxnChg chg="mod topLvl">
          <ac:chgData name="Ahmed, Kishwar" userId="S::kahmed2@rockets.utoledo.edu::22a88d4e-281e-4c0f-84e5-efb9141f83dc" providerId="AD" clId="Web-{79027D3D-41B0-5280-7F0D-90E4A033FA9D}" dt="2023-02-12T14:12:13.374" v="96" actId="14100"/>
          <ac:cxnSpMkLst>
            <pc:docMk/>
            <pc:sldMk cId="3893109008" sldId="264"/>
            <ac:cxnSpMk id="18" creationId="{3CE8BEBD-4479-859F-758F-74E6823514C8}"/>
          </ac:cxnSpMkLst>
        </pc:cxnChg>
      </pc:sldChg>
    </pc:docChg>
  </pc:docChgLst>
  <pc:docChgLst>
    <pc:chgData name="Ahmed, Kishwar" userId="S::kahmed2@rockets.utoledo.edu::22a88d4e-281e-4c0f-84e5-efb9141f83dc" providerId="AD" clId="Web-{D3C8534D-429D-3649-52E0-BEFB76A4372F}"/>
    <pc:docChg chg="modSld">
      <pc:chgData name="Ahmed, Kishwar" userId="S::kahmed2@rockets.utoledo.edu::22a88d4e-281e-4c0f-84e5-efb9141f83dc" providerId="AD" clId="Web-{D3C8534D-429D-3649-52E0-BEFB76A4372F}" dt="2023-02-23T00:28:54.494" v="278"/>
      <pc:docMkLst>
        <pc:docMk/>
      </pc:docMkLst>
      <pc:sldChg chg="addSp delSp modSp modNotes">
        <pc:chgData name="Ahmed, Kishwar" userId="S::kahmed2@rockets.utoledo.edu::22a88d4e-281e-4c0f-84e5-efb9141f83dc" providerId="AD" clId="Web-{D3C8534D-429D-3649-52E0-BEFB76A4372F}" dt="2023-02-23T00:25:16.488" v="235"/>
        <pc:sldMkLst>
          <pc:docMk/>
          <pc:sldMk cId="20944720" sldId="257"/>
        </pc:sldMkLst>
        <pc:spChg chg="add mod">
          <ac:chgData name="Ahmed, Kishwar" userId="S::kahmed2@rockets.utoledo.edu::22a88d4e-281e-4c0f-84e5-efb9141f83dc" providerId="AD" clId="Web-{D3C8534D-429D-3649-52E0-BEFB76A4372F}" dt="2023-02-23T00:21:31.858" v="186" actId="14100"/>
          <ac:spMkLst>
            <pc:docMk/>
            <pc:sldMk cId="20944720" sldId="257"/>
            <ac:spMk id="7" creationId="{9434907C-C570-C6B1-71A5-D02633A26375}"/>
          </ac:spMkLst>
        </pc:spChg>
        <pc:spChg chg="add mod">
          <ac:chgData name="Ahmed, Kishwar" userId="S::kahmed2@rockets.utoledo.edu::22a88d4e-281e-4c0f-84e5-efb9141f83dc" providerId="AD" clId="Web-{D3C8534D-429D-3649-52E0-BEFB76A4372F}" dt="2023-02-23T00:25:16.488" v="235"/>
          <ac:spMkLst>
            <pc:docMk/>
            <pc:sldMk cId="20944720" sldId="257"/>
            <ac:spMk id="18" creationId="{A420123C-5B9E-B05F-9AAE-AD4EC71E1F0F}"/>
          </ac:spMkLst>
        </pc:spChg>
        <pc:cxnChg chg="add mod">
          <ac:chgData name="Ahmed, Kishwar" userId="S::kahmed2@rockets.utoledo.edu::22a88d4e-281e-4c0f-84e5-efb9141f83dc" providerId="AD" clId="Web-{D3C8534D-429D-3649-52E0-BEFB76A4372F}" dt="2023-02-23T00:23:07.282" v="199" actId="14100"/>
          <ac:cxnSpMkLst>
            <pc:docMk/>
            <pc:sldMk cId="20944720" sldId="257"/>
            <ac:cxnSpMk id="10" creationId="{B1AE6219-CF59-11E0-D4EA-504B301558D2}"/>
          </ac:cxnSpMkLst>
        </pc:cxnChg>
        <pc:cxnChg chg="add del">
          <ac:chgData name="Ahmed, Kishwar" userId="S::kahmed2@rockets.utoledo.edu::22a88d4e-281e-4c0f-84e5-efb9141f83dc" providerId="AD" clId="Web-{D3C8534D-429D-3649-52E0-BEFB76A4372F}" dt="2023-02-23T00:22:13.062" v="191"/>
          <ac:cxnSpMkLst>
            <pc:docMk/>
            <pc:sldMk cId="20944720" sldId="257"/>
            <ac:cxnSpMk id="12" creationId="{BC0CFA51-BBE9-A4FB-1F60-A1C48D21FCC9}"/>
          </ac:cxnSpMkLst>
        </pc:cxnChg>
        <pc:cxnChg chg="add del">
          <ac:chgData name="Ahmed, Kishwar" userId="S::kahmed2@rockets.utoledo.edu::22a88d4e-281e-4c0f-84e5-efb9141f83dc" providerId="AD" clId="Web-{D3C8534D-429D-3649-52E0-BEFB76A4372F}" dt="2023-02-23T00:22:23.406" v="193"/>
          <ac:cxnSpMkLst>
            <pc:docMk/>
            <pc:sldMk cId="20944720" sldId="257"/>
            <ac:cxnSpMk id="14" creationId="{27430E5F-AAD2-23AD-F50C-E76B087C5D26}"/>
          </ac:cxnSpMkLst>
        </pc:cxnChg>
        <pc:cxnChg chg="add del">
          <ac:chgData name="Ahmed, Kishwar" userId="S::kahmed2@rockets.utoledo.edu::22a88d4e-281e-4c0f-84e5-efb9141f83dc" providerId="AD" clId="Web-{D3C8534D-429D-3649-52E0-BEFB76A4372F}" dt="2023-02-23T00:22:33.375" v="195"/>
          <ac:cxnSpMkLst>
            <pc:docMk/>
            <pc:sldMk cId="20944720" sldId="257"/>
            <ac:cxnSpMk id="16" creationId="{42EE800C-0BBB-2366-3E10-9E5E25F5A83B}"/>
          </ac:cxnSpMkLst>
        </pc:cxnChg>
      </pc:sldChg>
      <pc:sldChg chg="addSp delSp modSp modNotes">
        <pc:chgData name="Ahmed, Kishwar" userId="S::kahmed2@rockets.utoledo.edu::22a88d4e-281e-4c0f-84e5-efb9141f83dc" providerId="AD" clId="Web-{D3C8534D-429D-3649-52E0-BEFB76A4372F}" dt="2023-02-23T00:08:44.448" v="155"/>
        <pc:sldMkLst>
          <pc:docMk/>
          <pc:sldMk cId="935481056" sldId="258"/>
        </pc:sldMkLst>
        <pc:spChg chg="mod">
          <ac:chgData name="Ahmed, Kishwar" userId="S::kahmed2@rockets.utoledo.edu::22a88d4e-281e-4c0f-84e5-efb9141f83dc" providerId="AD" clId="Web-{D3C8534D-429D-3649-52E0-BEFB76A4372F}" dt="2023-02-22T23:51:47.752" v="20" actId="20577"/>
          <ac:spMkLst>
            <pc:docMk/>
            <pc:sldMk cId="935481056" sldId="258"/>
            <ac:spMk id="2" creationId="{CDF7BBA9-40C5-CB99-AB6B-36870F5066D2}"/>
          </ac:spMkLst>
        </pc:spChg>
        <pc:spChg chg="mod">
          <ac:chgData name="Ahmed, Kishwar" userId="S::kahmed2@rockets.utoledo.edu::22a88d4e-281e-4c0f-84e5-efb9141f83dc" providerId="AD" clId="Web-{D3C8534D-429D-3649-52E0-BEFB76A4372F}" dt="2023-02-22T23:52:17.112" v="28" actId="20577"/>
          <ac:spMkLst>
            <pc:docMk/>
            <pc:sldMk cId="935481056" sldId="258"/>
            <ac:spMk id="3" creationId="{EFB79E44-C914-104D-2EA4-658B73911842}"/>
          </ac:spMkLst>
        </pc:spChg>
        <pc:spChg chg="mod topLvl">
          <ac:chgData name="Ahmed, Kishwar" userId="S::kahmed2@rockets.utoledo.edu::22a88d4e-281e-4c0f-84e5-efb9141f83dc" providerId="AD" clId="Web-{D3C8534D-429D-3649-52E0-BEFB76A4372F}" dt="2023-02-22T23:58:10.183" v="68" actId="1076"/>
          <ac:spMkLst>
            <pc:docMk/>
            <pc:sldMk cId="935481056" sldId="258"/>
            <ac:spMk id="10" creationId="{ECE28F23-08D6-D9A2-FCC8-EE95094275CC}"/>
          </ac:spMkLst>
        </pc:spChg>
        <pc:spChg chg="add mod">
          <ac:chgData name="Ahmed, Kishwar" userId="S::kahmed2@rockets.utoledo.edu::22a88d4e-281e-4c0f-84e5-efb9141f83dc" providerId="AD" clId="Web-{D3C8534D-429D-3649-52E0-BEFB76A4372F}" dt="2023-02-22T23:59:50.498" v="85" actId="1076"/>
          <ac:spMkLst>
            <pc:docMk/>
            <pc:sldMk cId="935481056" sldId="258"/>
            <ac:spMk id="13" creationId="{E48100DE-9DC8-C3CC-7EC0-7D88CCE4E6B7}"/>
          </ac:spMkLst>
        </pc:spChg>
        <pc:spChg chg="add del">
          <ac:chgData name="Ahmed, Kishwar" userId="S::kahmed2@rockets.utoledo.edu::22a88d4e-281e-4c0f-84e5-efb9141f83dc" providerId="AD" clId="Web-{D3C8534D-429D-3649-52E0-BEFB76A4372F}" dt="2023-02-22T23:59:54.607" v="87"/>
          <ac:spMkLst>
            <pc:docMk/>
            <pc:sldMk cId="935481056" sldId="258"/>
            <ac:spMk id="14" creationId="{B4117498-D231-5F3D-B9FD-3AF1FCC001E5}"/>
          </ac:spMkLst>
        </pc:spChg>
        <pc:spChg chg="add mod">
          <ac:chgData name="Ahmed, Kishwar" userId="S::kahmed2@rockets.utoledo.edu::22a88d4e-281e-4c0f-84e5-efb9141f83dc" providerId="AD" clId="Web-{D3C8534D-429D-3649-52E0-BEFB76A4372F}" dt="2023-02-23T00:02:06.564" v="116" actId="20577"/>
          <ac:spMkLst>
            <pc:docMk/>
            <pc:sldMk cId="935481056" sldId="258"/>
            <ac:spMk id="16" creationId="{75ECD6B6-0845-9AE3-A967-D3E5ED3866E4}"/>
          </ac:spMkLst>
        </pc:spChg>
        <pc:spChg chg="add del mod">
          <ac:chgData name="Ahmed, Kishwar" userId="S::kahmed2@rockets.utoledo.edu::22a88d4e-281e-4c0f-84e5-efb9141f83dc" providerId="AD" clId="Web-{D3C8534D-429D-3649-52E0-BEFB76A4372F}" dt="2023-02-23T00:04:44.927" v="126"/>
          <ac:spMkLst>
            <pc:docMk/>
            <pc:sldMk cId="935481056" sldId="258"/>
            <ac:spMk id="18" creationId="{651729B7-DA50-2DEC-7C75-2BA05813C6E0}"/>
          </ac:spMkLst>
        </pc:spChg>
        <pc:spChg chg="add del mod">
          <ac:chgData name="Ahmed, Kishwar" userId="S::kahmed2@rockets.utoledo.edu::22a88d4e-281e-4c0f-84e5-efb9141f83dc" providerId="AD" clId="Web-{D3C8534D-429D-3649-52E0-BEFB76A4372F}" dt="2023-02-23T00:04:40.864" v="125"/>
          <ac:spMkLst>
            <pc:docMk/>
            <pc:sldMk cId="935481056" sldId="258"/>
            <ac:spMk id="19" creationId="{2B87BA72-09DD-AE9C-BC28-B975D5EBE843}"/>
          </ac:spMkLst>
        </pc:spChg>
        <pc:grpChg chg="add del">
          <ac:chgData name="Ahmed, Kishwar" userId="S::kahmed2@rockets.utoledo.edu::22a88d4e-281e-4c0f-84e5-efb9141f83dc" providerId="AD" clId="Web-{D3C8534D-429D-3649-52E0-BEFB76A4372F}" dt="2023-02-22T23:56:15.274" v="36"/>
          <ac:grpSpMkLst>
            <pc:docMk/>
            <pc:sldMk cId="935481056" sldId="258"/>
            <ac:grpSpMk id="11" creationId="{3CA5FDBF-E376-8BDE-9120-F959EB8BD3E1}"/>
          </ac:grpSpMkLst>
        </pc:grpChg>
        <pc:picChg chg="del">
          <ac:chgData name="Ahmed, Kishwar" userId="S::kahmed2@rockets.utoledo.edu::22a88d4e-281e-4c0f-84e5-efb9141f83dc" providerId="AD" clId="Web-{D3C8534D-429D-3649-52E0-BEFB76A4372F}" dt="2023-02-22T23:51:39.564" v="19"/>
          <ac:picMkLst>
            <pc:docMk/>
            <pc:sldMk cId="935481056" sldId="258"/>
            <ac:picMk id="5" creationId="{42963152-BCF9-DFE6-3F22-C38D9653C1B4}"/>
          </ac:picMkLst>
        </pc:picChg>
        <pc:picChg chg="add del mod">
          <ac:chgData name="Ahmed, Kishwar" userId="S::kahmed2@rockets.utoledo.edu::22a88d4e-281e-4c0f-84e5-efb9141f83dc" providerId="AD" clId="Web-{D3C8534D-429D-3649-52E0-BEFB76A4372F}" dt="2023-02-22T23:52:11.018" v="22"/>
          <ac:picMkLst>
            <pc:docMk/>
            <pc:sldMk cId="935481056" sldId="258"/>
            <ac:picMk id="6" creationId="{67AD1E15-EC3C-7AFC-8A0C-4C86745FA326}"/>
          </ac:picMkLst>
        </pc:picChg>
        <pc:picChg chg="add mod">
          <ac:chgData name="Ahmed, Kishwar" userId="S::kahmed2@rockets.utoledo.edu::22a88d4e-281e-4c0f-84e5-efb9141f83dc" providerId="AD" clId="Web-{D3C8534D-429D-3649-52E0-BEFB76A4372F}" dt="2023-02-22T23:57:17.697" v="42" actId="1076"/>
          <ac:picMkLst>
            <pc:docMk/>
            <pc:sldMk cId="935481056" sldId="258"/>
            <ac:picMk id="7" creationId="{02662426-6B8C-C665-4574-36A8DC1F6240}"/>
          </ac:picMkLst>
        </pc:picChg>
        <pc:picChg chg="add mod">
          <ac:chgData name="Ahmed, Kishwar" userId="S::kahmed2@rockets.utoledo.edu::22a88d4e-281e-4c0f-84e5-efb9141f83dc" providerId="AD" clId="Web-{D3C8534D-429D-3649-52E0-BEFB76A4372F}" dt="2023-02-23T00:08:20.635" v="138" actId="1076"/>
          <ac:picMkLst>
            <pc:docMk/>
            <pc:sldMk cId="935481056" sldId="258"/>
            <ac:picMk id="20" creationId="{D9224FFC-5BEA-A586-AEAC-131D8E8F847C}"/>
          </ac:picMkLst>
        </pc:picChg>
        <pc:cxnChg chg="mod topLvl">
          <ac:chgData name="Ahmed, Kishwar" userId="S::kahmed2@rockets.utoledo.edu::22a88d4e-281e-4c0f-84e5-efb9141f83dc" providerId="AD" clId="Web-{D3C8534D-429D-3649-52E0-BEFB76A4372F}" dt="2023-02-22T23:57:22.885" v="43" actId="14100"/>
          <ac:cxnSpMkLst>
            <pc:docMk/>
            <pc:sldMk cId="935481056" sldId="258"/>
            <ac:cxnSpMk id="9" creationId="{2AA372B2-8EC1-6E25-938A-6BDCB9C2BE6A}"/>
          </ac:cxnSpMkLst>
        </pc:cxnChg>
        <pc:cxnChg chg="add mod">
          <ac:chgData name="Ahmed, Kishwar" userId="S::kahmed2@rockets.utoledo.edu::22a88d4e-281e-4c0f-84e5-efb9141f83dc" providerId="AD" clId="Web-{D3C8534D-429D-3649-52E0-BEFB76A4372F}" dt="2023-02-22T23:59:19.185" v="74" actId="14100"/>
          <ac:cxnSpMkLst>
            <pc:docMk/>
            <pc:sldMk cId="935481056" sldId="258"/>
            <ac:cxnSpMk id="12" creationId="{EE63E1F2-E2B4-0FEE-BCD3-0EE892C53E3F}"/>
          </ac:cxnSpMkLst>
        </pc:cxnChg>
        <pc:cxnChg chg="add mod">
          <ac:chgData name="Ahmed, Kishwar" userId="S::kahmed2@rockets.utoledo.edu::22a88d4e-281e-4c0f-84e5-efb9141f83dc" providerId="AD" clId="Web-{D3C8534D-429D-3649-52E0-BEFB76A4372F}" dt="2023-02-23T00:00:16.202" v="96" actId="14100"/>
          <ac:cxnSpMkLst>
            <pc:docMk/>
            <pc:sldMk cId="935481056" sldId="258"/>
            <ac:cxnSpMk id="15" creationId="{64848BE5-67F1-D576-8DEA-5FC631CD1248}"/>
          </ac:cxnSpMkLst>
        </pc:cxnChg>
      </pc:sldChg>
      <pc:sldChg chg="delSp">
        <pc:chgData name="Ahmed, Kishwar" userId="S::kahmed2@rockets.utoledo.edu::22a88d4e-281e-4c0f-84e5-efb9141f83dc" providerId="AD" clId="Web-{D3C8534D-429D-3649-52E0-BEFB76A4372F}" dt="2023-02-22T23:41:33.627" v="0"/>
        <pc:sldMkLst>
          <pc:docMk/>
          <pc:sldMk cId="765500473" sldId="260"/>
        </pc:sldMkLst>
        <pc:picChg chg="del">
          <ac:chgData name="Ahmed, Kishwar" userId="S::kahmed2@rockets.utoledo.edu::22a88d4e-281e-4c0f-84e5-efb9141f83dc" providerId="AD" clId="Web-{D3C8534D-429D-3649-52E0-BEFB76A4372F}" dt="2023-02-22T23:41:33.627" v="0"/>
          <ac:picMkLst>
            <pc:docMk/>
            <pc:sldMk cId="765500473" sldId="260"/>
            <ac:picMk id="10" creationId="{CBC8A69E-9FE8-D2DD-3FAF-41D163967571}"/>
          </ac:picMkLst>
        </pc:picChg>
      </pc:sldChg>
      <pc:sldChg chg="addSp modSp">
        <pc:chgData name="Ahmed, Kishwar" userId="S::kahmed2@rockets.utoledo.edu::22a88d4e-281e-4c0f-84e5-efb9141f83dc" providerId="AD" clId="Web-{D3C8534D-429D-3649-52E0-BEFB76A4372F}" dt="2023-02-22T23:46:33.181" v="16" actId="1076"/>
        <pc:sldMkLst>
          <pc:docMk/>
          <pc:sldMk cId="3192791722" sldId="261"/>
        </pc:sldMkLst>
        <pc:grpChg chg="add mod">
          <ac:chgData name="Ahmed, Kishwar" userId="S::kahmed2@rockets.utoledo.edu::22a88d4e-281e-4c0f-84e5-efb9141f83dc" providerId="AD" clId="Web-{D3C8534D-429D-3649-52E0-BEFB76A4372F}" dt="2023-02-22T23:46:33.181" v="16" actId="1076"/>
          <ac:grpSpMkLst>
            <pc:docMk/>
            <pc:sldMk cId="3192791722" sldId="261"/>
            <ac:grpSpMk id="4" creationId="{6AD8E3EC-C3E0-7AD0-C924-BEEA4E072829}"/>
          </ac:grpSpMkLst>
        </pc:grpChg>
        <pc:graphicFrameChg chg="mod">
          <ac:chgData name="Ahmed, Kishwar" userId="S::kahmed2@rockets.utoledo.edu::22a88d4e-281e-4c0f-84e5-efb9141f83dc" providerId="AD" clId="Web-{D3C8534D-429D-3649-52E0-BEFB76A4372F}" dt="2023-02-22T23:46:16.134" v="14" actId="1076"/>
          <ac:graphicFrameMkLst>
            <pc:docMk/>
            <pc:sldMk cId="3192791722" sldId="261"/>
            <ac:graphicFrameMk id="5" creationId="{4805FDB8-1788-B71B-722C-F81B6BEE4E58}"/>
          </ac:graphicFrameMkLst>
        </pc:graphicFrameChg>
      </pc:sldChg>
      <pc:sldChg chg="modSp">
        <pc:chgData name="Ahmed, Kishwar" userId="S::kahmed2@rockets.utoledo.edu::22a88d4e-281e-4c0f-84e5-efb9141f83dc" providerId="AD" clId="Web-{D3C8534D-429D-3649-52E0-BEFB76A4372F}" dt="2023-02-22T23:43:34.599" v="2" actId="20577"/>
        <pc:sldMkLst>
          <pc:docMk/>
          <pc:sldMk cId="1003848885" sldId="262"/>
        </pc:sldMkLst>
        <pc:spChg chg="mod">
          <ac:chgData name="Ahmed, Kishwar" userId="S::kahmed2@rockets.utoledo.edu::22a88d4e-281e-4c0f-84e5-efb9141f83dc" providerId="AD" clId="Web-{D3C8534D-429D-3649-52E0-BEFB76A4372F}" dt="2023-02-22T23:43:34.599" v="2" actId="20577"/>
          <ac:spMkLst>
            <pc:docMk/>
            <pc:sldMk cId="1003848885" sldId="262"/>
            <ac:spMk id="8" creationId="{B8C62A6E-CF0F-7827-BB67-A21834E60E25}"/>
          </ac:spMkLst>
        </pc:spChg>
      </pc:sldChg>
      <pc:sldChg chg="addSp modSp">
        <pc:chgData name="Ahmed, Kishwar" userId="S::kahmed2@rockets.utoledo.edu::22a88d4e-281e-4c0f-84e5-efb9141f83dc" providerId="AD" clId="Web-{D3C8534D-429D-3649-52E0-BEFB76A4372F}" dt="2023-02-22T23:45:53.384" v="12" actId="1076"/>
        <pc:sldMkLst>
          <pc:docMk/>
          <pc:sldMk cId="3893109008" sldId="264"/>
        </pc:sldMkLst>
        <pc:grpChg chg="add mod">
          <ac:chgData name="Ahmed, Kishwar" userId="S::kahmed2@rockets.utoledo.edu::22a88d4e-281e-4c0f-84e5-efb9141f83dc" providerId="AD" clId="Web-{D3C8534D-429D-3649-52E0-BEFB76A4372F}" dt="2023-02-22T23:45:12.414" v="6" actId="1076"/>
          <ac:grpSpMkLst>
            <pc:docMk/>
            <pc:sldMk cId="3893109008" sldId="264"/>
            <ac:grpSpMk id="7" creationId="{3AC406D2-8341-5505-DDAD-4EE5DE31244F}"/>
          </ac:grpSpMkLst>
        </pc:grpChg>
        <pc:grpChg chg="add mod">
          <ac:chgData name="Ahmed, Kishwar" userId="S::kahmed2@rockets.utoledo.edu::22a88d4e-281e-4c0f-84e5-efb9141f83dc" providerId="AD" clId="Web-{D3C8534D-429D-3649-52E0-BEFB76A4372F}" dt="2023-02-22T23:45:24.680" v="8" actId="1076"/>
          <ac:grpSpMkLst>
            <pc:docMk/>
            <pc:sldMk cId="3893109008" sldId="264"/>
            <ac:grpSpMk id="8" creationId="{FCF1971B-B205-D99E-B1A6-D80D25A0F039}"/>
          </ac:grpSpMkLst>
        </pc:grpChg>
        <pc:grpChg chg="add mod">
          <ac:chgData name="Ahmed, Kishwar" userId="S::kahmed2@rockets.utoledo.edu::22a88d4e-281e-4c0f-84e5-efb9141f83dc" providerId="AD" clId="Web-{D3C8534D-429D-3649-52E0-BEFB76A4372F}" dt="2023-02-22T23:45:40.305" v="10" actId="1076"/>
          <ac:grpSpMkLst>
            <pc:docMk/>
            <pc:sldMk cId="3893109008" sldId="264"/>
            <ac:grpSpMk id="13" creationId="{0AC39FCB-F38C-2466-0DCD-8048083E7884}"/>
          </ac:grpSpMkLst>
        </pc:grpChg>
        <pc:grpChg chg="add mod">
          <ac:chgData name="Ahmed, Kishwar" userId="S::kahmed2@rockets.utoledo.edu::22a88d4e-281e-4c0f-84e5-efb9141f83dc" providerId="AD" clId="Web-{D3C8534D-429D-3649-52E0-BEFB76A4372F}" dt="2023-02-22T23:45:53.384" v="12" actId="1076"/>
          <ac:grpSpMkLst>
            <pc:docMk/>
            <pc:sldMk cId="3893109008" sldId="264"/>
            <ac:grpSpMk id="14" creationId="{36348243-F38E-D10D-6DB1-0E1A4BC5EE49}"/>
          </ac:grpSpMkLst>
        </pc:grpChg>
        <pc:picChg chg="mod">
          <ac:chgData name="Ahmed, Kishwar" userId="S::kahmed2@rockets.utoledo.edu::22a88d4e-281e-4c0f-84e5-efb9141f83dc" providerId="AD" clId="Web-{D3C8534D-429D-3649-52E0-BEFB76A4372F}" dt="2023-02-22T23:44:54.523" v="4" actId="1076"/>
          <ac:picMkLst>
            <pc:docMk/>
            <pc:sldMk cId="3893109008" sldId="264"/>
            <ac:picMk id="4" creationId="{36E6A14F-7A37-0BA8-C92C-C6F1788E5501}"/>
          </ac:picMkLst>
        </pc:picChg>
      </pc:sldChg>
      <pc:sldChg chg="mod modShow">
        <pc:chgData name="Ahmed, Kishwar" userId="S::kahmed2@rockets.utoledo.edu::22a88d4e-281e-4c0f-84e5-efb9141f83dc" providerId="AD" clId="Web-{D3C8534D-429D-3649-52E0-BEFB76A4372F}" dt="2023-02-23T00:28:54.494" v="278"/>
        <pc:sldMkLst>
          <pc:docMk/>
          <pc:sldMk cId="1198643937" sldId="269"/>
        </pc:sldMkLst>
      </pc:sldChg>
      <pc:sldChg chg="addSp delSp modSp modNotes">
        <pc:chgData name="Ahmed, Kishwar" userId="S::kahmed2@rockets.utoledo.edu::22a88d4e-281e-4c0f-84e5-efb9141f83dc" providerId="AD" clId="Web-{D3C8534D-429D-3649-52E0-BEFB76A4372F}" dt="2023-02-23T00:28:46.900" v="277"/>
        <pc:sldMkLst>
          <pc:docMk/>
          <pc:sldMk cId="2187948349" sldId="277"/>
        </pc:sldMkLst>
        <pc:spChg chg="mod">
          <ac:chgData name="Ahmed, Kishwar" userId="S::kahmed2@rockets.utoledo.edu::22a88d4e-281e-4c0f-84e5-efb9141f83dc" providerId="AD" clId="Web-{D3C8534D-429D-3649-52E0-BEFB76A4372F}" dt="2023-02-23T00:26:53.037" v="241" actId="20577"/>
          <ac:spMkLst>
            <pc:docMk/>
            <pc:sldMk cId="2187948349" sldId="277"/>
            <ac:spMk id="6" creationId="{8C00577D-D99C-85DC-EF81-16AECEF87917}"/>
          </ac:spMkLst>
        </pc:spChg>
        <pc:spChg chg="mod">
          <ac:chgData name="Ahmed, Kishwar" userId="S::kahmed2@rockets.utoledo.edu::22a88d4e-281e-4c0f-84e5-efb9141f83dc" providerId="AD" clId="Web-{D3C8534D-429D-3649-52E0-BEFB76A4372F}" dt="2023-02-23T00:27:42.382" v="266" actId="20577"/>
          <ac:spMkLst>
            <pc:docMk/>
            <pc:sldMk cId="2187948349" sldId="277"/>
            <ac:spMk id="7" creationId="{B737E170-25DD-44ED-B9D4-6CAAE732139E}"/>
          </ac:spMkLst>
        </pc:spChg>
        <pc:spChg chg="add del mod">
          <ac:chgData name="Ahmed, Kishwar" userId="S::kahmed2@rockets.utoledo.edu::22a88d4e-281e-4c0f-84e5-efb9141f83dc" providerId="AD" clId="Web-{D3C8534D-429D-3649-52E0-BEFB76A4372F}" dt="2023-02-23T00:12:16.485" v="159"/>
          <ac:spMkLst>
            <pc:docMk/>
            <pc:sldMk cId="2187948349" sldId="277"/>
            <ac:spMk id="8" creationId="{719963A3-996A-8520-2F81-A0D564A31765}"/>
          </ac:spMkLst>
        </pc:spChg>
        <pc:spChg chg="add mod">
          <ac:chgData name="Ahmed, Kishwar" userId="S::kahmed2@rockets.utoledo.edu::22a88d4e-281e-4c0f-84e5-efb9141f83dc" providerId="AD" clId="Web-{D3C8534D-429D-3649-52E0-BEFB76A4372F}" dt="2023-02-23T00:27:22.413" v="247" actId="14100"/>
          <ac:spMkLst>
            <pc:docMk/>
            <pc:sldMk cId="2187948349" sldId="277"/>
            <ac:spMk id="12" creationId="{36CCDE70-5108-0AA3-DB96-3B123B64DC3A}"/>
          </ac:spMkLst>
        </pc:spChg>
        <pc:picChg chg="del mod modCrop">
          <ac:chgData name="Ahmed, Kishwar" userId="S::kahmed2@rockets.utoledo.edu::22a88d4e-281e-4c0f-84e5-efb9141f83dc" providerId="AD" clId="Web-{D3C8534D-429D-3649-52E0-BEFB76A4372F}" dt="2023-02-23T00:11:40.250" v="158"/>
          <ac:picMkLst>
            <pc:docMk/>
            <pc:sldMk cId="2187948349" sldId="277"/>
            <ac:picMk id="5" creationId="{02A01C0F-38C4-C911-7A6D-D8DA3E246C7F}"/>
          </ac:picMkLst>
        </pc:picChg>
        <pc:picChg chg="add mod">
          <ac:chgData name="Ahmed, Kishwar" userId="S::kahmed2@rockets.utoledo.edu::22a88d4e-281e-4c0f-84e5-efb9141f83dc" providerId="AD" clId="Web-{D3C8534D-429D-3649-52E0-BEFB76A4372F}" dt="2023-02-23T00:12:58.439" v="168" actId="1076"/>
          <ac:picMkLst>
            <pc:docMk/>
            <pc:sldMk cId="2187948349" sldId="277"/>
            <ac:picMk id="9" creationId="{94AD6C93-4308-855A-74A2-9E3048FB0AD3}"/>
          </ac:picMkLst>
        </pc:picChg>
        <pc:picChg chg="add mod">
          <ac:chgData name="Ahmed, Kishwar" userId="S::kahmed2@rockets.utoledo.edu::22a88d4e-281e-4c0f-84e5-efb9141f83dc" providerId="AD" clId="Web-{D3C8534D-429D-3649-52E0-BEFB76A4372F}" dt="2023-02-23T00:13:12.564" v="171" actId="1076"/>
          <ac:picMkLst>
            <pc:docMk/>
            <pc:sldMk cId="2187948349" sldId="277"/>
            <ac:picMk id="10" creationId="{DA019AC6-F1A2-50F4-AE25-D3812B63B194}"/>
          </ac:picMkLst>
        </pc:picChg>
      </pc:sldChg>
      <pc:sldChg chg="modSp modNotes">
        <pc:chgData name="Ahmed, Kishwar" userId="S::kahmed2@rockets.utoledo.edu::22a88d4e-281e-4c0f-84e5-efb9141f83dc" providerId="AD" clId="Web-{D3C8534D-429D-3649-52E0-BEFB76A4372F}" dt="2023-02-22T23:54:55.445" v="34"/>
        <pc:sldMkLst>
          <pc:docMk/>
          <pc:sldMk cId="2380616856" sldId="290"/>
        </pc:sldMkLst>
        <pc:spChg chg="mod">
          <ac:chgData name="Ahmed, Kishwar" userId="S::kahmed2@rockets.utoledo.edu::22a88d4e-281e-4c0f-84e5-efb9141f83dc" providerId="AD" clId="Web-{D3C8534D-429D-3649-52E0-BEFB76A4372F}" dt="2023-02-22T23:54:55.445" v="34"/>
          <ac:spMkLst>
            <pc:docMk/>
            <pc:sldMk cId="2380616856" sldId="290"/>
            <ac:spMk id="30" creationId="{0643DC14-DA8A-F01C-6D97-11BD45D4F793}"/>
          </ac:spMkLst>
        </pc:spChg>
      </pc:sldChg>
    </pc:docChg>
  </pc:docChgLst>
  <pc:docChgLst>
    <pc:chgData name="Ahmed, Kishwar" userId="S::kahmed2@rockets.utoledo.edu::22a88d4e-281e-4c0f-84e5-efb9141f83dc" providerId="AD" clId="Web-{B21E00FC-2E52-373F-03B4-A039C59EC9BC}"/>
    <pc:docChg chg="addSld delSld modSld addMainMaster modMainMaster">
      <pc:chgData name="Ahmed, Kishwar" userId="S::kahmed2@rockets.utoledo.edu::22a88d4e-281e-4c0f-84e5-efb9141f83dc" providerId="AD" clId="Web-{B21E00FC-2E52-373F-03B4-A039C59EC9BC}" dt="2023-02-21T14:25:34.049" v="80"/>
      <pc:docMkLst>
        <pc:docMk/>
      </pc:docMkLst>
      <pc:sldChg chg="addSp delSp modSp addAnim modAnim">
        <pc:chgData name="Ahmed, Kishwar" userId="S::kahmed2@rockets.utoledo.edu::22a88d4e-281e-4c0f-84e5-efb9141f83dc" providerId="AD" clId="Web-{B21E00FC-2E52-373F-03B4-A039C59EC9BC}" dt="2023-02-21T14:22:36.997" v="52"/>
        <pc:sldMkLst>
          <pc:docMk/>
          <pc:sldMk cId="765500473" sldId="260"/>
        </pc:sldMkLst>
        <pc:spChg chg="mod">
          <ac:chgData name="Ahmed, Kishwar" userId="S::kahmed2@rockets.utoledo.edu::22a88d4e-281e-4c0f-84e5-efb9141f83dc" providerId="AD" clId="Web-{B21E00FC-2E52-373F-03B4-A039C59EC9BC}" dt="2023-02-21T14:22:36.997" v="52"/>
          <ac:spMkLst>
            <pc:docMk/>
            <pc:sldMk cId="765500473" sldId="260"/>
            <ac:spMk id="7" creationId="{1147B70B-2DF0-C7DB-A5F2-D41C32A4FDFD}"/>
          </ac:spMkLst>
        </pc:spChg>
        <pc:grpChg chg="del mod">
          <ac:chgData name="Ahmed, Kishwar" userId="S::kahmed2@rockets.utoledo.edu::22a88d4e-281e-4c0f-84e5-efb9141f83dc" providerId="AD" clId="Web-{B21E00FC-2E52-373F-03B4-A039C59EC9BC}" dt="2023-02-21T14:16:51.612" v="2"/>
          <ac:grpSpMkLst>
            <pc:docMk/>
            <pc:sldMk cId="765500473" sldId="260"/>
            <ac:grpSpMk id="6" creationId="{3EFBCB84-3B7C-5DCC-37DA-427172EB51C8}"/>
          </ac:grpSpMkLst>
        </pc:grpChg>
        <pc:picChg chg="mod">
          <ac:chgData name="Ahmed, Kishwar" userId="S::kahmed2@rockets.utoledo.edu::22a88d4e-281e-4c0f-84e5-efb9141f83dc" providerId="AD" clId="Web-{B21E00FC-2E52-373F-03B4-A039C59EC9BC}" dt="2023-02-21T14:17:36.941" v="12" actId="1076"/>
          <ac:picMkLst>
            <pc:docMk/>
            <pc:sldMk cId="765500473" sldId="260"/>
            <ac:picMk id="4" creationId="{FF4C91FD-EFC2-9CAA-36BE-A0636AE15217}"/>
          </ac:picMkLst>
        </pc:picChg>
        <pc:picChg chg="del">
          <ac:chgData name="Ahmed, Kishwar" userId="S::kahmed2@rockets.utoledo.edu::22a88d4e-281e-4c0f-84e5-efb9141f83dc" providerId="AD" clId="Web-{B21E00FC-2E52-373F-03B4-A039C59EC9BC}" dt="2023-02-21T14:16:51.612" v="1"/>
          <ac:picMkLst>
            <pc:docMk/>
            <pc:sldMk cId="765500473" sldId="260"/>
            <ac:picMk id="9" creationId="{A855D6BF-1A8D-C811-08CE-5EC2196023D0}"/>
          </ac:picMkLst>
        </pc:picChg>
        <pc:picChg chg="add mod">
          <ac:chgData name="Ahmed, Kishwar" userId="S::kahmed2@rockets.utoledo.edu::22a88d4e-281e-4c0f-84e5-efb9141f83dc" providerId="AD" clId="Web-{B21E00FC-2E52-373F-03B4-A039C59EC9BC}" dt="2023-02-21T14:18:29.536" v="29" actId="1076"/>
          <ac:picMkLst>
            <pc:docMk/>
            <pc:sldMk cId="765500473" sldId="260"/>
            <ac:picMk id="10" creationId="{CBC8A69E-9FE8-D2DD-3FAF-41D163967571}"/>
          </ac:picMkLst>
        </pc:picChg>
        <pc:picChg chg="add mod">
          <ac:chgData name="Ahmed, Kishwar" userId="S::kahmed2@rockets.utoledo.edu::22a88d4e-281e-4c0f-84e5-efb9141f83dc" providerId="AD" clId="Web-{B21E00FC-2E52-373F-03B4-A039C59EC9BC}" dt="2023-02-21T14:18:29.521" v="28" actId="1076"/>
          <ac:picMkLst>
            <pc:docMk/>
            <pc:sldMk cId="765500473" sldId="260"/>
            <ac:picMk id="11" creationId="{3D08C029-9241-4543-2DB6-700441CC2301}"/>
          </ac:picMkLst>
        </pc:picChg>
      </pc:sldChg>
      <pc:sldChg chg="add del">
        <pc:chgData name="Ahmed, Kishwar" userId="S::kahmed2@rockets.utoledo.edu::22a88d4e-281e-4c0f-84e5-efb9141f83dc" providerId="AD" clId="Web-{B21E00FC-2E52-373F-03B4-A039C59EC9BC}" dt="2023-02-21T14:21:30.557" v="40"/>
        <pc:sldMkLst>
          <pc:docMk/>
          <pc:sldMk cId="607545084" sldId="265"/>
        </pc:sldMkLst>
      </pc:sldChg>
      <pc:sldChg chg="add del">
        <pc:chgData name="Ahmed, Kishwar" userId="S::kahmed2@rockets.utoledo.edu::22a88d4e-281e-4c0f-84e5-efb9141f83dc" providerId="AD" clId="Web-{B21E00FC-2E52-373F-03B4-A039C59EC9BC}" dt="2023-02-21T14:21:30.557" v="38"/>
        <pc:sldMkLst>
          <pc:docMk/>
          <pc:sldMk cId="642280906" sldId="266"/>
        </pc:sldMkLst>
      </pc:sldChg>
      <pc:sldChg chg="add mod modShow">
        <pc:chgData name="Ahmed, Kishwar" userId="S::kahmed2@rockets.utoledo.edu::22a88d4e-281e-4c0f-84e5-efb9141f83dc" providerId="AD" clId="Web-{B21E00FC-2E52-373F-03B4-A039C59EC9BC}" dt="2023-02-21T14:21:36.401" v="46"/>
        <pc:sldMkLst>
          <pc:docMk/>
          <pc:sldMk cId="3243548019" sldId="287"/>
        </pc:sldMkLst>
      </pc:sldChg>
      <pc:sldChg chg="add del">
        <pc:chgData name="Ahmed, Kishwar" userId="S::kahmed2@rockets.utoledo.edu::22a88d4e-281e-4c0f-84e5-efb9141f83dc" providerId="AD" clId="Web-{B21E00FC-2E52-373F-03B4-A039C59EC9BC}" dt="2023-02-21T14:21:30.557" v="39"/>
        <pc:sldMkLst>
          <pc:docMk/>
          <pc:sldMk cId="3458631479" sldId="287"/>
        </pc:sldMkLst>
      </pc:sldChg>
      <pc:sldChg chg="add mod modShow">
        <pc:chgData name="Ahmed, Kishwar" userId="S::kahmed2@rockets.utoledo.edu::22a88d4e-281e-4c0f-84e5-efb9141f83dc" providerId="AD" clId="Web-{B21E00FC-2E52-373F-03B4-A039C59EC9BC}" dt="2023-02-21T14:21:36.308" v="45"/>
        <pc:sldMkLst>
          <pc:docMk/>
          <pc:sldMk cId="3621961764" sldId="288"/>
        </pc:sldMkLst>
      </pc:sldChg>
      <pc:sldChg chg="add mod modShow">
        <pc:chgData name="Ahmed, Kishwar" userId="S::kahmed2@rockets.utoledo.edu::22a88d4e-281e-4c0f-84e5-efb9141f83dc" providerId="AD" clId="Web-{B21E00FC-2E52-373F-03B4-A039C59EC9BC}" dt="2023-02-21T14:21:36.292" v="44"/>
        <pc:sldMkLst>
          <pc:docMk/>
          <pc:sldMk cId="1233454502" sldId="289"/>
        </pc:sldMkLst>
      </pc:sldChg>
      <pc:sldChg chg="new del">
        <pc:chgData name="Ahmed, Kishwar" userId="S::kahmed2@rockets.utoledo.edu::22a88d4e-281e-4c0f-84e5-efb9141f83dc" providerId="AD" clId="Web-{B21E00FC-2E52-373F-03B4-A039C59EC9BC}" dt="2023-02-21T14:21:57.152" v="48"/>
        <pc:sldMkLst>
          <pc:docMk/>
          <pc:sldMk cId="1764902220" sldId="290"/>
        </pc:sldMkLst>
      </pc:sldChg>
      <pc:sldChg chg="addSp modSp add addAnim modNotes">
        <pc:chgData name="Ahmed, Kishwar" userId="S::kahmed2@rockets.utoledo.edu::22a88d4e-281e-4c0f-84e5-efb9141f83dc" providerId="AD" clId="Web-{B21E00FC-2E52-373F-03B4-A039C59EC9BC}" dt="2023-02-21T14:25:34.049" v="80"/>
        <pc:sldMkLst>
          <pc:docMk/>
          <pc:sldMk cId="2380616856" sldId="290"/>
        </pc:sldMkLst>
        <pc:spChg chg="add">
          <ac:chgData name="Ahmed, Kishwar" userId="S::kahmed2@rockets.utoledo.edu::22a88d4e-281e-4c0f-84e5-efb9141f83dc" providerId="AD" clId="Web-{B21E00FC-2E52-373F-03B4-A039C59EC9BC}" dt="2023-02-21T14:22:16.496" v="50"/>
          <ac:spMkLst>
            <pc:docMk/>
            <pc:sldMk cId="2380616856" sldId="290"/>
            <ac:spMk id="3" creationId="{69E14D72-71E0-DD2B-C52B-0F04685879E4}"/>
          </ac:spMkLst>
        </pc:spChg>
        <pc:spChg chg="add mod">
          <ac:chgData name="Ahmed, Kishwar" userId="S::kahmed2@rockets.utoledo.edu::22a88d4e-281e-4c0f-84e5-efb9141f83dc" providerId="AD" clId="Web-{B21E00FC-2E52-373F-03B4-A039C59EC9BC}" dt="2023-02-21T14:23:48.265" v="71" actId="1076"/>
          <ac:spMkLst>
            <pc:docMk/>
            <pc:sldMk cId="2380616856" sldId="290"/>
            <ac:spMk id="9" creationId="{B73A52AC-A0E2-6DA0-B1AC-094C02A39A6D}"/>
          </ac:spMkLst>
        </pc:spChg>
      </pc:sldChg>
      <pc:sldChg chg="add del">
        <pc:chgData name="Ahmed, Kishwar" userId="S::kahmed2@rockets.utoledo.edu::22a88d4e-281e-4c0f-84e5-efb9141f83dc" providerId="AD" clId="Web-{B21E00FC-2E52-373F-03B4-A039C59EC9BC}" dt="2023-02-21T14:22:57.997" v="54"/>
        <pc:sldMkLst>
          <pc:docMk/>
          <pc:sldMk cId="4192116514" sldId="291"/>
        </pc:sldMkLst>
      </pc:sldChg>
      <pc:sldMasterChg chg="add addSldLayout">
        <pc:chgData name="Ahmed, Kishwar" userId="S::kahmed2@rockets.utoledo.edu::22a88d4e-281e-4c0f-84e5-efb9141f83dc" providerId="AD" clId="Web-{B21E00FC-2E52-373F-03B4-A039C59EC9BC}" dt="2023-02-21T14:21:59.964" v="49"/>
        <pc:sldMasterMkLst>
          <pc:docMk/>
          <pc:sldMasterMk cId="3416797177" sldId="2147483648"/>
        </pc:sldMasterMkLst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3233072353" sldId="2147483649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2451045148" sldId="2147483650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1419971861" sldId="2147483651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4155017070" sldId="2147483652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54463751" sldId="2147483653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65762632" sldId="2147483654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1750622805" sldId="2147483655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4002879477" sldId="2147483656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216155596" sldId="2147483657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2048122548" sldId="2147483658"/>
          </pc:sldLayoutMkLst>
        </pc:sldLayoutChg>
        <pc:sldLayoutChg chg="ad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3416797177" sldId="2147483648"/>
            <pc:sldLayoutMk cId="754465" sldId="2147483659"/>
          </pc:sldLayoutMkLst>
        </pc:sldLayoutChg>
      </pc:sldMasterChg>
      <pc:sldMasterChg chg="replId modSldLayout">
        <pc:chgData name="Ahmed, Kishwar" userId="S::kahmed2@rockets.utoledo.edu::22a88d4e-281e-4c0f-84e5-efb9141f83dc" providerId="AD" clId="Web-{B21E00FC-2E52-373F-03B4-A039C59EC9BC}" dt="2023-02-21T14:21:59.964" v="49"/>
        <pc:sldMasterMkLst>
          <pc:docMk/>
          <pc:sldMasterMk cId="2906360096" sldId="2147483660"/>
        </pc:sldMasterMkLst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4290836350" sldId="2147483661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3023066253" sldId="2147483662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1546666655" sldId="2147483663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1603774244" sldId="2147483664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2147231390" sldId="2147483665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3699551628" sldId="2147483666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385619857" sldId="2147483667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1640186812" sldId="2147483668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2887263711" sldId="2147483669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182741096" sldId="2147483670"/>
          </pc:sldLayoutMkLst>
        </pc:sldLayoutChg>
        <pc:sldLayoutChg chg="replId">
          <pc:chgData name="Ahmed, Kishwar" userId="S::kahmed2@rockets.utoledo.edu::22a88d4e-281e-4c0f-84e5-efb9141f83dc" providerId="AD" clId="Web-{B21E00FC-2E52-373F-03B4-A039C59EC9BC}" dt="2023-02-21T14:21:59.964" v="49"/>
          <pc:sldLayoutMkLst>
            <pc:docMk/>
            <pc:sldMasterMk cId="2906360096" sldId="2147483660"/>
            <pc:sldLayoutMk cId="2350324545" sldId="2147483671"/>
          </pc:sldLayoutMkLst>
        </pc:sldLayoutChg>
      </pc:sldMasterChg>
    </pc:docChg>
  </pc:docChgLst>
  <pc:docChgLst>
    <pc:chgData name="Ahmed, Kishwar" userId="S::kahmed2@rockets.utoledo.edu::22a88d4e-281e-4c0f-84e5-efb9141f83dc" providerId="AD" clId="Web-{2F15B7CD-048C-33E5-1601-B31FCFA5E9BD}"/>
    <pc:docChg chg="delSld">
      <pc:chgData name="Ahmed, Kishwar" userId="S::kahmed2@rockets.utoledo.edu::22a88d4e-281e-4c0f-84e5-efb9141f83dc" providerId="AD" clId="Web-{2F15B7CD-048C-33E5-1601-B31FCFA5E9BD}" dt="2023-02-17T01:12:12.806" v="0"/>
      <pc:docMkLst>
        <pc:docMk/>
      </pc:docMkLst>
      <pc:sldChg chg="del">
        <pc:chgData name="Ahmed, Kishwar" userId="S::kahmed2@rockets.utoledo.edu::22a88d4e-281e-4c0f-84e5-efb9141f83dc" providerId="AD" clId="Web-{2F15B7CD-048C-33E5-1601-B31FCFA5E9BD}" dt="2023-02-17T01:12:12.806" v="0"/>
        <pc:sldMkLst>
          <pc:docMk/>
          <pc:sldMk cId="1418863885" sldId="268"/>
        </pc:sldMkLst>
      </pc:sldChg>
    </pc:docChg>
  </pc:docChgLst>
  <pc:docChgLst>
    <pc:chgData name="Ahmed, Kishwar" userId="S::kahmed2@rockets.utoledo.edu::22a88d4e-281e-4c0f-84e5-efb9141f83dc" providerId="AD" clId="Web-{5030241B-7252-6F4E-812E-D8B20BB75AF9}"/>
    <pc:docChg chg="addSld delSld modSld">
      <pc:chgData name="Ahmed, Kishwar" userId="S::kahmed2@rockets.utoledo.edu::22a88d4e-281e-4c0f-84e5-efb9141f83dc" providerId="AD" clId="Web-{5030241B-7252-6F4E-812E-D8B20BB75AF9}" dt="2023-02-11T21:50:38.689" v="257" actId="1076"/>
      <pc:docMkLst>
        <pc:docMk/>
      </pc:docMkLst>
      <pc:sldChg chg="addSp delSp modSp del modNotes">
        <pc:chgData name="Ahmed, Kishwar" userId="S::kahmed2@rockets.utoledo.edu::22a88d4e-281e-4c0f-84e5-efb9141f83dc" providerId="AD" clId="Web-{5030241B-7252-6F4E-812E-D8B20BB75AF9}" dt="2023-02-11T21:43:05.046" v="223"/>
        <pc:sldMkLst>
          <pc:docMk/>
          <pc:sldMk cId="2059336727" sldId="259"/>
        </pc:sldMkLst>
        <pc:spChg chg="del mod">
          <ac:chgData name="Ahmed, Kishwar" userId="S::kahmed2@rockets.utoledo.edu::22a88d4e-281e-4c0f-84e5-efb9141f83dc" providerId="AD" clId="Web-{5030241B-7252-6F4E-812E-D8B20BB75AF9}" dt="2023-02-11T21:29:47.442" v="1"/>
          <ac:spMkLst>
            <pc:docMk/>
            <pc:sldMk cId="2059336727" sldId="259"/>
            <ac:spMk id="3" creationId="{D8902D39-ACF2-999E-5A92-7E0E69DB0DBD}"/>
          </ac:spMkLst>
        </pc:spChg>
        <pc:spChg chg="add mod">
          <ac:chgData name="Ahmed, Kishwar" userId="S::kahmed2@rockets.utoledo.edu::22a88d4e-281e-4c0f-84e5-efb9141f83dc" providerId="AD" clId="Web-{5030241B-7252-6F4E-812E-D8B20BB75AF9}" dt="2023-02-11T21:39:40.523" v="188" actId="1076"/>
          <ac:spMkLst>
            <pc:docMk/>
            <pc:sldMk cId="2059336727" sldId="259"/>
            <ac:spMk id="6" creationId="{07DD60A0-1685-E5A5-18FD-1F42A2EB0947}"/>
          </ac:spMkLst>
        </pc:spChg>
        <pc:spChg chg="mod">
          <ac:chgData name="Ahmed, Kishwar" userId="S::kahmed2@rockets.utoledo.edu::22a88d4e-281e-4c0f-84e5-efb9141f83dc" providerId="AD" clId="Web-{5030241B-7252-6F4E-812E-D8B20BB75AF9}" dt="2023-02-11T21:40:20.618" v="202" actId="14100"/>
          <ac:spMkLst>
            <pc:docMk/>
            <pc:sldMk cId="2059336727" sldId="259"/>
            <ac:spMk id="10" creationId="{78340C33-2353-34BF-295C-1C1A977488BD}"/>
          </ac:spMkLst>
        </pc:spChg>
        <pc:grpChg chg="add mod">
          <ac:chgData name="Ahmed, Kishwar" userId="S::kahmed2@rockets.utoledo.edu::22a88d4e-281e-4c0f-84e5-efb9141f83dc" providerId="AD" clId="Web-{5030241B-7252-6F4E-812E-D8B20BB75AF9}" dt="2023-02-11T21:40:35.603" v="204" actId="1076"/>
          <ac:grpSpMkLst>
            <pc:docMk/>
            <pc:sldMk cId="2059336727" sldId="259"/>
            <ac:grpSpMk id="7" creationId="{FFF6F53F-C2EE-9AAF-6F87-07964B478773}"/>
          </ac:grpSpMkLst>
        </pc:grpChg>
        <pc:grpChg chg="add mod">
          <ac:chgData name="Ahmed, Kishwar" userId="S::kahmed2@rockets.utoledo.edu::22a88d4e-281e-4c0f-84e5-efb9141f83dc" providerId="AD" clId="Web-{5030241B-7252-6F4E-812E-D8B20BB75AF9}" dt="2023-02-11T21:40:24.665" v="203" actId="1076"/>
          <ac:grpSpMkLst>
            <pc:docMk/>
            <pc:sldMk cId="2059336727" sldId="259"/>
            <ac:grpSpMk id="8" creationId="{1BEDE27A-8284-AA97-CBB1-511BB2544043}"/>
          </ac:grpSpMkLst>
        </pc:grpChg>
        <pc:picChg chg="add mod">
          <ac:chgData name="Ahmed, Kishwar" userId="S::kahmed2@rockets.utoledo.edu::22a88d4e-281e-4c0f-84e5-efb9141f83dc" providerId="AD" clId="Web-{5030241B-7252-6F4E-812E-D8B20BB75AF9}" dt="2023-02-11T21:39:50.617" v="190" actId="1076"/>
          <ac:picMkLst>
            <pc:docMk/>
            <pc:sldMk cId="2059336727" sldId="259"/>
            <ac:picMk id="4" creationId="{36E6A14F-7A37-0BA8-C92C-C6F1788E5501}"/>
          </ac:picMkLst>
        </pc:picChg>
        <pc:cxnChg chg="add mod">
          <ac:chgData name="Ahmed, Kishwar" userId="S::kahmed2@rockets.utoledo.edu::22a88d4e-281e-4c0f-84e5-efb9141f83dc" providerId="AD" clId="Web-{5030241B-7252-6F4E-812E-D8B20BB75AF9}" dt="2023-02-11T21:38:55.053" v="177" actId="14100"/>
          <ac:cxnSpMkLst>
            <pc:docMk/>
            <pc:sldMk cId="2059336727" sldId="259"/>
            <ac:cxnSpMk id="5" creationId="{8C0E479A-25F4-13CA-6485-FB65F087E551}"/>
          </ac:cxnSpMkLst>
        </pc:cxnChg>
        <pc:cxnChg chg="mod">
          <ac:chgData name="Ahmed, Kishwar" userId="S::kahmed2@rockets.utoledo.edu::22a88d4e-281e-4c0f-84e5-efb9141f83dc" providerId="AD" clId="Web-{5030241B-7252-6F4E-812E-D8B20BB75AF9}" dt="2023-02-11T21:39:11.913" v="182"/>
          <ac:cxnSpMkLst>
            <pc:docMk/>
            <pc:sldMk cId="2059336727" sldId="259"/>
            <ac:cxnSpMk id="9" creationId="{800BE066-22B7-0795-7B3B-B1B8C4D1C9E0}"/>
          </ac:cxnSpMkLst>
        </pc:cxnChg>
      </pc:sldChg>
      <pc:sldChg chg="addSp delSp modSp">
        <pc:chgData name="Ahmed, Kishwar" userId="S::kahmed2@rockets.utoledo.edu::22a88d4e-281e-4c0f-84e5-efb9141f83dc" providerId="AD" clId="Web-{5030241B-7252-6F4E-812E-D8B20BB75AF9}" dt="2023-02-11T21:50:38.689" v="257" actId="1076"/>
        <pc:sldMkLst>
          <pc:docMk/>
          <pc:sldMk cId="765500473" sldId="260"/>
        </pc:sldMkLst>
        <pc:spChg chg="del mod">
          <ac:chgData name="Ahmed, Kishwar" userId="S::kahmed2@rockets.utoledo.edu::22a88d4e-281e-4c0f-84e5-efb9141f83dc" providerId="AD" clId="Web-{5030241B-7252-6F4E-812E-D8B20BB75AF9}" dt="2023-02-11T21:42:16.278" v="221"/>
          <ac:spMkLst>
            <pc:docMk/>
            <pc:sldMk cId="765500473" sldId="260"/>
            <ac:spMk id="3" creationId="{0B1A5B72-8DF5-3DF8-E5D4-5FC40EBD25D5}"/>
          </ac:spMkLst>
        </pc:spChg>
        <pc:grpChg chg="add mod">
          <ac:chgData name="Ahmed, Kishwar" userId="S::kahmed2@rockets.utoledo.edu::22a88d4e-281e-4c0f-84e5-efb9141f83dc" providerId="AD" clId="Web-{5030241B-7252-6F4E-812E-D8B20BB75AF9}" dt="2023-02-11T21:50:10.423" v="253" actId="1076"/>
          <ac:grpSpMkLst>
            <pc:docMk/>
            <pc:sldMk cId="765500473" sldId="260"/>
            <ac:grpSpMk id="12" creationId="{8BAFC9F2-1C4E-55A5-7BD3-383CDD841D6C}"/>
          </ac:grpSpMkLst>
        </pc:grpChg>
        <pc:grpChg chg="add mod">
          <ac:chgData name="Ahmed, Kishwar" userId="S::kahmed2@rockets.utoledo.edu::22a88d4e-281e-4c0f-84e5-efb9141f83dc" providerId="AD" clId="Web-{5030241B-7252-6F4E-812E-D8B20BB75AF9}" dt="2023-02-11T21:50:38.689" v="257" actId="1076"/>
          <ac:grpSpMkLst>
            <pc:docMk/>
            <pc:sldMk cId="765500473" sldId="260"/>
            <ac:grpSpMk id="13" creationId="{A25A1139-86D7-4AAF-CAF0-BE359556F5B2}"/>
          </ac:grpSpMkLst>
        </pc:grpChg>
        <pc:picChg chg="add mod ord">
          <ac:chgData name="Ahmed, Kishwar" userId="S::kahmed2@rockets.utoledo.edu::22a88d4e-281e-4c0f-84e5-efb9141f83dc" providerId="AD" clId="Web-{5030241B-7252-6F4E-812E-D8B20BB75AF9}" dt="2023-02-11T21:50:30.736" v="256" actId="1076"/>
          <ac:picMkLst>
            <pc:docMk/>
            <pc:sldMk cId="765500473" sldId="260"/>
            <ac:picMk id="4" creationId="{FF4C91FD-EFC2-9CAA-36BE-A0636AE15217}"/>
          </ac:picMkLst>
        </pc:picChg>
        <pc:picChg chg="add del mod modCrop">
          <ac:chgData name="Ahmed, Kishwar" userId="S::kahmed2@rockets.utoledo.edu::22a88d4e-281e-4c0f-84e5-efb9141f83dc" providerId="AD" clId="Web-{5030241B-7252-6F4E-812E-D8B20BB75AF9}" dt="2023-02-11T21:45:05.128" v="228"/>
          <ac:picMkLst>
            <pc:docMk/>
            <pc:sldMk cId="765500473" sldId="260"/>
            <ac:picMk id="6" creationId="{F0B12101-FD12-8086-B059-05389E286166}"/>
          </ac:picMkLst>
        </pc:picChg>
        <pc:picChg chg="add mod modCrop">
          <ac:chgData name="Ahmed, Kishwar" userId="S::kahmed2@rockets.utoledo.edu::22a88d4e-281e-4c0f-84e5-efb9141f83dc" providerId="AD" clId="Web-{5030241B-7252-6F4E-812E-D8B20BB75AF9}" dt="2023-02-11T21:49:29.625" v="249" actId="1076"/>
          <ac:picMkLst>
            <pc:docMk/>
            <pc:sldMk cId="765500473" sldId="260"/>
            <ac:picMk id="8" creationId="{81978402-1DF9-0A01-0B9D-52C4477C6F32}"/>
          </ac:picMkLst>
        </pc:picChg>
        <pc:cxnChg chg="add mod">
          <ac:chgData name="Ahmed, Kishwar" userId="S::kahmed2@rockets.utoledo.edu::22a88d4e-281e-4c0f-84e5-efb9141f83dc" providerId="AD" clId="Web-{5030241B-7252-6F4E-812E-D8B20BB75AF9}" dt="2023-02-11T21:49:39.234" v="250" actId="1076"/>
          <ac:cxnSpMkLst>
            <pc:docMk/>
            <pc:sldMk cId="765500473" sldId="260"/>
            <ac:cxnSpMk id="9" creationId="{1B435C31-CA95-321A-AEF7-1A02B71EE924}"/>
          </ac:cxnSpMkLst>
        </pc:cxnChg>
        <pc:cxnChg chg="add del mod">
          <ac:chgData name="Ahmed, Kishwar" userId="S::kahmed2@rockets.utoledo.edu::22a88d4e-281e-4c0f-84e5-efb9141f83dc" providerId="AD" clId="Web-{5030241B-7252-6F4E-812E-D8B20BB75AF9}" dt="2023-02-11T21:49:06.843" v="246"/>
          <ac:cxnSpMkLst>
            <pc:docMk/>
            <pc:sldMk cId="765500473" sldId="260"/>
            <ac:cxnSpMk id="10" creationId="{A3FBBAF2-BC1E-99D8-183D-CFEEAE00AD20}"/>
          </ac:cxnSpMkLst>
        </pc:cxnChg>
        <pc:cxnChg chg="add mod">
          <ac:chgData name="Ahmed, Kishwar" userId="S::kahmed2@rockets.utoledo.edu::22a88d4e-281e-4c0f-84e5-efb9141f83dc" providerId="AD" clId="Web-{5030241B-7252-6F4E-812E-D8B20BB75AF9}" dt="2023-02-11T21:49:23.234" v="248" actId="1076"/>
          <ac:cxnSpMkLst>
            <pc:docMk/>
            <pc:sldMk cId="765500473" sldId="260"/>
            <ac:cxnSpMk id="11" creationId="{1CC0525D-9BEA-BBF7-FFC1-0868B6CF3B21}"/>
          </ac:cxnSpMkLst>
        </pc:cxnChg>
        <pc:cxnChg chg="mod">
          <ac:chgData name="Ahmed, Kishwar" userId="S::kahmed2@rockets.utoledo.edu::22a88d4e-281e-4c0f-84e5-efb9141f83dc" providerId="AD" clId="Web-{5030241B-7252-6F4E-812E-D8B20BB75AF9}" dt="2023-02-11T21:50:27.001" v="254"/>
          <ac:cxnSpMkLst>
            <pc:docMk/>
            <pc:sldMk cId="765500473" sldId="260"/>
            <ac:cxnSpMk id="15" creationId="{21764DD0-D146-4B6C-3468-1435397A695B}"/>
          </ac:cxnSpMkLst>
        </pc:cxnChg>
        <pc:cxnChg chg="mod">
          <ac:chgData name="Ahmed, Kishwar" userId="S::kahmed2@rockets.utoledo.edu::22a88d4e-281e-4c0f-84e5-efb9141f83dc" providerId="AD" clId="Web-{5030241B-7252-6F4E-812E-D8B20BB75AF9}" dt="2023-02-11T21:50:27.001" v="254"/>
          <ac:cxnSpMkLst>
            <pc:docMk/>
            <pc:sldMk cId="765500473" sldId="260"/>
            <ac:cxnSpMk id="16" creationId="{B012575C-408F-A9C3-F7BE-67E58710BAF0}"/>
          </ac:cxnSpMkLst>
        </pc:cxnChg>
      </pc:sldChg>
      <pc:sldChg chg="addSp delSp modSp add replId">
        <pc:chgData name="Ahmed, Kishwar" userId="S::kahmed2@rockets.utoledo.edu::22a88d4e-281e-4c0f-84e5-efb9141f83dc" providerId="AD" clId="Web-{5030241B-7252-6F4E-812E-D8B20BB75AF9}" dt="2023-02-11T21:41:34.058" v="219" actId="20577"/>
        <pc:sldMkLst>
          <pc:docMk/>
          <pc:sldMk cId="3893109008" sldId="264"/>
        </pc:sldMkLst>
        <pc:spChg chg="mod">
          <ac:chgData name="Ahmed, Kishwar" userId="S::kahmed2@rockets.utoledo.edu::22a88d4e-281e-4c0f-84e5-efb9141f83dc" providerId="AD" clId="Web-{5030241B-7252-6F4E-812E-D8B20BB75AF9}" dt="2023-02-11T21:40:58.635" v="208" actId="20577"/>
          <ac:spMkLst>
            <pc:docMk/>
            <pc:sldMk cId="3893109008" sldId="264"/>
            <ac:spMk id="12" creationId="{72361E22-0C3C-F2C1-2E83-670E34AFCAF1}"/>
          </ac:spMkLst>
        </pc:spChg>
        <pc:spChg chg="add del mod">
          <ac:chgData name="Ahmed, Kishwar" userId="S::kahmed2@rockets.utoledo.edu::22a88d4e-281e-4c0f-84e5-efb9141f83dc" providerId="AD" clId="Web-{5030241B-7252-6F4E-812E-D8B20BB75AF9}" dt="2023-02-11T21:41:04.010" v="212"/>
          <ac:spMkLst>
            <pc:docMk/>
            <pc:sldMk cId="3893109008" sldId="264"/>
            <ac:spMk id="14" creationId="{DE61D3F4-C5CC-542E-24B1-9716C81C85B5}"/>
          </ac:spMkLst>
        </pc:spChg>
        <pc:spChg chg="add del mod">
          <ac:chgData name="Ahmed, Kishwar" userId="S::kahmed2@rockets.utoledo.edu::22a88d4e-281e-4c0f-84e5-efb9141f83dc" providerId="AD" clId="Web-{5030241B-7252-6F4E-812E-D8B20BB75AF9}" dt="2023-02-11T21:41:13.761" v="216"/>
          <ac:spMkLst>
            <pc:docMk/>
            <pc:sldMk cId="3893109008" sldId="264"/>
            <ac:spMk id="16" creationId="{E06EF2F9-D51D-2AA3-5D6F-F3104015A163}"/>
          </ac:spMkLst>
        </pc:spChg>
        <pc:spChg chg="mod">
          <ac:chgData name="Ahmed, Kishwar" userId="S::kahmed2@rockets.utoledo.edu::22a88d4e-281e-4c0f-84e5-efb9141f83dc" providerId="AD" clId="Web-{5030241B-7252-6F4E-812E-D8B20BB75AF9}" dt="2023-02-11T21:41:34.058" v="219" actId="20577"/>
          <ac:spMkLst>
            <pc:docMk/>
            <pc:sldMk cId="3893109008" sldId="264"/>
            <ac:spMk id="19" creationId="{A39F774B-9D80-6A91-8583-838AC999C7F8}"/>
          </ac:spMkLst>
        </pc:spChg>
        <pc:grpChg chg="add mod">
          <ac:chgData name="Ahmed, Kishwar" userId="S::kahmed2@rockets.utoledo.edu::22a88d4e-281e-4c0f-84e5-efb9141f83dc" providerId="AD" clId="Web-{5030241B-7252-6F4E-812E-D8B20BB75AF9}" dt="2023-02-11T21:40:54.088" v="207" actId="1076"/>
          <ac:grpSpMkLst>
            <pc:docMk/>
            <pc:sldMk cId="3893109008" sldId="264"/>
            <ac:grpSpMk id="3" creationId="{5A10A7C2-D2B2-CE6E-0698-E8A9D34E8193}"/>
          </ac:grpSpMkLst>
        </pc:grpChg>
        <pc:grpChg chg="add mod">
          <ac:chgData name="Ahmed, Kishwar" userId="S::kahmed2@rockets.utoledo.edu::22a88d4e-281e-4c0f-84e5-efb9141f83dc" providerId="AD" clId="Web-{5030241B-7252-6F4E-812E-D8B20BB75AF9}" dt="2023-02-11T21:41:24.683" v="218" actId="1076"/>
          <ac:grpSpMkLst>
            <pc:docMk/>
            <pc:sldMk cId="3893109008" sldId="264"/>
            <ac:grpSpMk id="17" creationId="{FB6536BE-E51D-5DC6-4B69-1ABDA3466EFA}"/>
          </ac:grpSpMkLst>
        </pc:grpChg>
        <pc:cxnChg chg="mod">
          <ac:chgData name="Ahmed, Kishwar" userId="S::kahmed2@rockets.utoledo.edu::22a88d4e-281e-4c0f-84e5-efb9141f83dc" providerId="AD" clId="Web-{5030241B-7252-6F4E-812E-D8B20BB75AF9}" dt="2023-02-11T21:40:43.650" v="206"/>
          <ac:cxnSpMkLst>
            <pc:docMk/>
            <pc:sldMk cId="3893109008" sldId="264"/>
            <ac:cxnSpMk id="11" creationId="{7FE3CEF2-5972-240B-824D-BF2A57FF6EE5}"/>
          </ac:cxnSpMkLst>
        </pc:cxnChg>
        <pc:cxnChg chg="mod">
          <ac:chgData name="Ahmed, Kishwar" userId="S::kahmed2@rockets.utoledo.edu::22a88d4e-281e-4c0f-84e5-efb9141f83dc" providerId="AD" clId="Web-{5030241B-7252-6F4E-812E-D8B20BB75AF9}" dt="2023-02-11T21:41:20.386" v="217"/>
          <ac:cxnSpMkLst>
            <pc:docMk/>
            <pc:sldMk cId="3893109008" sldId="264"/>
            <ac:cxnSpMk id="18" creationId="{3CE8BEBD-4479-859F-758F-74E6823514C8}"/>
          </ac:cxnSpMkLst>
        </pc:cxnChg>
      </pc:sldChg>
    </pc:docChg>
  </pc:docChgLst>
  <pc:docChgLst>
    <pc:chgData name="Ahmed, Kishwar" userId="S::kahmed2@rockets.utoledo.edu::22a88d4e-281e-4c0f-84e5-efb9141f83dc" providerId="AD" clId="Web-{BE1F0237-BCC4-AB60-31B4-2AC3AC5BA3F6}"/>
    <pc:docChg chg="addSld delSld modSld">
      <pc:chgData name="Ahmed, Kishwar" userId="S::kahmed2@rockets.utoledo.edu::22a88d4e-281e-4c0f-84e5-efb9141f83dc" providerId="AD" clId="Web-{BE1F0237-BCC4-AB60-31B4-2AC3AC5BA3F6}" dt="2023-02-24T01:43:53.858" v="407" actId="20577"/>
      <pc:docMkLst>
        <pc:docMk/>
      </pc:docMkLst>
      <pc:sldChg chg="delSp modSp">
        <pc:chgData name="Ahmed, Kishwar" userId="S::kahmed2@rockets.utoledo.edu::22a88d4e-281e-4c0f-84e5-efb9141f83dc" providerId="AD" clId="Web-{BE1F0237-BCC4-AB60-31B4-2AC3AC5BA3F6}" dt="2023-02-24T00:53:24.390" v="9"/>
        <pc:sldMkLst>
          <pc:docMk/>
          <pc:sldMk cId="20944720" sldId="257"/>
        </pc:sldMkLst>
        <pc:spChg chg="mod">
          <ac:chgData name="Ahmed, Kishwar" userId="S::kahmed2@rockets.utoledo.edu::22a88d4e-281e-4c0f-84e5-efb9141f83dc" providerId="AD" clId="Web-{BE1F0237-BCC4-AB60-31B4-2AC3AC5BA3F6}" dt="2023-02-24T00:52:58.718" v="7" actId="1076"/>
          <ac:spMkLst>
            <pc:docMk/>
            <pc:sldMk cId="20944720" sldId="257"/>
            <ac:spMk id="7" creationId="{9434907C-C570-C6B1-71A5-D02633A26375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0:53:24.390" v="9"/>
          <ac:spMkLst>
            <pc:docMk/>
            <pc:sldMk cId="20944720" sldId="257"/>
            <ac:spMk id="18" creationId="{A420123C-5B9E-B05F-9AAE-AD4EC71E1F0F}"/>
          </ac:spMkLst>
        </pc:spChg>
        <pc:picChg chg="mod">
          <ac:chgData name="Ahmed, Kishwar" userId="S::kahmed2@rockets.utoledo.edu::22a88d4e-281e-4c0f-84e5-efb9141f83dc" providerId="AD" clId="Web-{BE1F0237-BCC4-AB60-31B4-2AC3AC5BA3F6}" dt="2023-02-24T00:52:30.436" v="1" actId="1076"/>
          <ac:picMkLst>
            <pc:docMk/>
            <pc:sldMk cId="20944720" sldId="257"/>
            <ac:picMk id="6" creationId="{3B818171-9F52-B014-6D02-03EACB638203}"/>
          </ac:picMkLst>
        </pc:picChg>
        <pc:picChg chg="del">
          <ac:chgData name="Ahmed, Kishwar" userId="S::kahmed2@rockets.utoledo.edu::22a88d4e-281e-4c0f-84e5-efb9141f83dc" providerId="AD" clId="Web-{BE1F0237-BCC4-AB60-31B4-2AC3AC5BA3F6}" dt="2023-02-24T00:52:26.624" v="0"/>
          <ac:picMkLst>
            <pc:docMk/>
            <pc:sldMk cId="20944720" sldId="257"/>
            <ac:picMk id="8" creationId="{6686D3DC-C53B-5FA3-BB92-92AD32A3A759}"/>
          </ac:picMkLst>
        </pc:picChg>
        <pc:cxnChg chg="mod">
          <ac:chgData name="Ahmed, Kishwar" userId="S::kahmed2@rockets.utoledo.edu::22a88d4e-281e-4c0f-84e5-efb9141f83dc" providerId="AD" clId="Web-{BE1F0237-BCC4-AB60-31B4-2AC3AC5BA3F6}" dt="2023-02-24T00:53:02.655" v="8" actId="14100"/>
          <ac:cxnSpMkLst>
            <pc:docMk/>
            <pc:sldMk cId="20944720" sldId="257"/>
            <ac:cxnSpMk id="10" creationId="{B1AE6219-CF59-11E0-D4EA-504B301558D2}"/>
          </ac:cxnSpMkLst>
        </pc:cxnChg>
      </pc:sldChg>
      <pc:sldChg chg="addSp modSp modNotes">
        <pc:chgData name="Ahmed, Kishwar" userId="S::kahmed2@rockets.utoledo.edu::22a88d4e-281e-4c0f-84e5-efb9141f83dc" providerId="AD" clId="Web-{BE1F0237-BCC4-AB60-31B4-2AC3AC5BA3F6}" dt="2023-02-24T01:25:00.640" v="203" actId="1076"/>
        <pc:sldMkLst>
          <pc:docMk/>
          <pc:sldMk cId="1431612746" sldId="272"/>
        </pc:sldMkLst>
        <pc:spChg chg="add mod">
          <ac:chgData name="Ahmed, Kishwar" userId="S::kahmed2@rockets.utoledo.edu::22a88d4e-281e-4c0f-84e5-efb9141f83dc" providerId="AD" clId="Web-{BE1F0237-BCC4-AB60-31B4-2AC3AC5BA3F6}" dt="2023-02-24T01:23:31.968" v="180" actId="1076"/>
          <ac:spMkLst>
            <pc:docMk/>
            <pc:sldMk cId="1431612746" sldId="272"/>
            <ac:spMk id="6" creationId="{DEE36F51-DDE8-C705-AEC3-25C7BA985A31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21:43.156" v="159" actId="1076"/>
          <ac:spMkLst>
            <pc:docMk/>
            <pc:sldMk cId="1431612746" sldId="272"/>
            <ac:spMk id="10" creationId="{9565228F-9016-3F62-5831-A841205DAA4A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22:50.374" v="166" actId="1076"/>
          <ac:spMkLst>
            <pc:docMk/>
            <pc:sldMk cId="1431612746" sldId="272"/>
            <ac:spMk id="12" creationId="{3936E922-AD95-C22F-BAD4-D6742A1C9C2A}"/>
          </ac:spMkLst>
        </pc:spChg>
        <pc:spChg chg="add mod">
          <ac:chgData name="Ahmed, Kishwar" userId="S::kahmed2@rockets.utoledo.edu::22a88d4e-281e-4c0f-84e5-efb9141f83dc" providerId="AD" clId="Web-{BE1F0237-BCC4-AB60-31B4-2AC3AC5BA3F6}" dt="2023-02-24T01:25:00.640" v="203" actId="1076"/>
          <ac:spMkLst>
            <pc:docMk/>
            <pc:sldMk cId="1431612746" sldId="272"/>
            <ac:spMk id="13" creationId="{0FB6C600-9D97-8B86-3D14-406C2EEC8C2F}"/>
          </ac:spMkLst>
        </pc:spChg>
        <pc:picChg chg="mod">
          <ac:chgData name="Ahmed, Kishwar" userId="S::kahmed2@rockets.utoledo.edu::22a88d4e-281e-4c0f-84e5-efb9141f83dc" providerId="AD" clId="Web-{BE1F0237-BCC4-AB60-31B4-2AC3AC5BA3F6}" dt="2023-02-24T01:21:31.906" v="156" actId="1076"/>
          <ac:picMkLst>
            <pc:docMk/>
            <pc:sldMk cId="1431612746" sldId="272"/>
            <ac:picMk id="5" creationId="{D72BA050-AA7D-DFCF-CA32-21D3F33D87BF}"/>
          </ac:picMkLst>
        </pc:picChg>
        <pc:picChg chg="mod">
          <ac:chgData name="Ahmed, Kishwar" userId="S::kahmed2@rockets.utoledo.edu::22a88d4e-281e-4c0f-84e5-efb9141f83dc" providerId="AD" clId="Web-{BE1F0237-BCC4-AB60-31B4-2AC3AC5BA3F6}" dt="2023-02-24T01:21:34.687" v="157" actId="1076"/>
          <ac:picMkLst>
            <pc:docMk/>
            <pc:sldMk cId="1431612746" sldId="272"/>
            <ac:picMk id="7" creationId="{10FA10B0-BC18-68F1-6C07-3E33DD75C4D2}"/>
          </ac:picMkLst>
        </pc:picChg>
        <pc:picChg chg="mod">
          <ac:chgData name="Ahmed, Kishwar" userId="S::kahmed2@rockets.utoledo.edu::22a88d4e-281e-4c0f-84e5-efb9141f83dc" providerId="AD" clId="Web-{BE1F0237-BCC4-AB60-31B4-2AC3AC5BA3F6}" dt="2023-02-24T01:21:43.140" v="158" actId="1076"/>
          <ac:picMkLst>
            <pc:docMk/>
            <pc:sldMk cId="1431612746" sldId="272"/>
            <ac:picMk id="9" creationId="{A7AD0A0F-8154-6526-260F-9C7D79933D7E}"/>
          </ac:picMkLst>
        </pc:picChg>
        <pc:picChg chg="mod">
          <ac:chgData name="Ahmed, Kishwar" userId="S::kahmed2@rockets.utoledo.edu::22a88d4e-281e-4c0f-84e5-efb9141f83dc" providerId="AD" clId="Web-{BE1F0237-BCC4-AB60-31B4-2AC3AC5BA3F6}" dt="2023-02-24T01:22:50.374" v="165" actId="1076"/>
          <ac:picMkLst>
            <pc:docMk/>
            <pc:sldMk cId="1431612746" sldId="272"/>
            <ac:picMk id="11" creationId="{CE31A778-CA98-CE7F-1C84-F0021B7F011E}"/>
          </ac:picMkLst>
        </pc:picChg>
      </pc:sldChg>
      <pc:sldChg chg="addSp modSp modNotes">
        <pc:chgData name="Ahmed, Kishwar" userId="S::kahmed2@rockets.utoledo.edu::22a88d4e-281e-4c0f-84e5-efb9141f83dc" providerId="AD" clId="Web-{BE1F0237-BCC4-AB60-31B4-2AC3AC5BA3F6}" dt="2023-02-24T01:32:43.374" v="283" actId="1076"/>
        <pc:sldMkLst>
          <pc:docMk/>
          <pc:sldMk cId="2187948349" sldId="277"/>
        </pc:sldMkLst>
        <pc:spChg chg="add mod">
          <ac:chgData name="Ahmed, Kishwar" userId="S::kahmed2@rockets.utoledo.edu::22a88d4e-281e-4c0f-84e5-efb9141f83dc" providerId="AD" clId="Web-{BE1F0237-BCC4-AB60-31B4-2AC3AC5BA3F6}" dt="2023-02-24T01:32:36.093" v="281" actId="1076"/>
          <ac:spMkLst>
            <pc:docMk/>
            <pc:sldMk cId="2187948349" sldId="277"/>
            <ac:spMk id="5" creationId="{292484B5-4DE8-CF62-7F0B-2809796356B4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2:40.780" v="282" actId="1076"/>
          <ac:spMkLst>
            <pc:docMk/>
            <pc:sldMk cId="2187948349" sldId="277"/>
            <ac:spMk id="6" creationId="{8C00577D-D99C-85DC-EF81-16AECEF87917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2:43.374" v="283" actId="1076"/>
          <ac:spMkLst>
            <pc:docMk/>
            <pc:sldMk cId="2187948349" sldId="277"/>
            <ac:spMk id="7" creationId="{B737E170-25DD-44ED-B9D4-6CAAE732139E}"/>
          </ac:spMkLst>
        </pc:spChg>
        <pc:spChg chg="add mod">
          <ac:chgData name="Ahmed, Kishwar" userId="S::kahmed2@rockets.utoledo.edu::22a88d4e-281e-4c0f-84e5-efb9141f83dc" providerId="AD" clId="Web-{BE1F0237-BCC4-AB60-31B4-2AC3AC5BA3F6}" dt="2023-02-24T01:31:28.452" v="267" actId="1076"/>
          <ac:spMkLst>
            <pc:docMk/>
            <pc:sldMk cId="2187948349" sldId="277"/>
            <ac:spMk id="8" creationId="{46ED75CB-8992-B262-4488-19F76F1E1B89}"/>
          </ac:spMkLst>
        </pc:spChg>
        <pc:spChg chg="add mod">
          <ac:chgData name="Ahmed, Kishwar" userId="S::kahmed2@rockets.utoledo.edu::22a88d4e-281e-4c0f-84e5-efb9141f83dc" providerId="AD" clId="Web-{BE1F0237-BCC4-AB60-31B4-2AC3AC5BA3F6}" dt="2023-02-24T01:31:54.843" v="272" actId="14100"/>
          <ac:spMkLst>
            <pc:docMk/>
            <pc:sldMk cId="2187948349" sldId="277"/>
            <ac:spMk id="11" creationId="{F077234B-3D59-BDAA-92D9-6B892D38A9D1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1:17.405" v="265" actId="1076"/>
          <ac:spMkLst>
            <pc:docMk/>
            <pc:sldMk cId="2187948349" sldId="277"/>
            <ac:spMk id="12" creationId="{36CCDE70-5108-0AA3-DB96-3B123B64DC3A}"/>
          </ac:spMkLst>
        </pc:spChg>
        <pc:grpChg chg="add mod">
          <ac:chgData name="Ahmed, Kishwar" userId="S::kahmed2@rockets.utoledo.edu::22a88d4e-281e-4c0f-84e5-efb9141f83dc" providerId="AD" clId="Web-{BE1F0237-BCC4-AB60-31B4-2AC3AC5BA3F6}" dt="2023-02-24T01:32:19.421" v="276" actId="1076"/>
          <ac:grpSpMkLst>
            <pc:docMk/>
            <pc:sldMk cId="2187948349" sldId="277"/>
            <ac:grpSpMk id="13" creationId="{F97132B4-30FE-199F-DF12-3E67D0046FEA}"/>
          </ac:grpSpMkLst>
        </pc:grpChg>
        <pc:picChg chg="mod">
          <ac:chgData name="Ahmed, Kishwar" userId="S::kahmed2@rockets.utoledo.edu::22a88d4e-281e-4c0f-84e5-efb9141f83dc" providerId="AD" clId="Web-{BE1F0237-BCC4-AB60-31B4-2AC3AC5BA3F6}" dt="2023-02-24T01:30:42.046" v="257" actId="1076"/>
          <ac:picMkLst>
            <pc:docMk/>
            <pc:sldMk cId="2187948349" sldId="277"/>
            <ac:picMk id="9" creationId="{94AD6C93-4308-855A-74A2-9E3048FB0AD3}"/>
          </ac:picMkLst>
        </pc:picChg>
        <pc:picChg chg="mod">
          <ac:chgData name="Ahmed, Kishwar" userId="S::kahmed2@rockets.utoledo.edu::22a88d4e-281e-4c0f-84e5-efb9141f83dc" providerId="AD" clId="Web-{BE1F0237-BCC4-AB60-31B4-2AC3AC5BA3F6}" dt="2023-02-24T01:32:09.155" v="274" actId="1076"/>
          <ac:picMkLst>
            <pc:docMk/>
            <pc:sldMk cId="2187948349" sldId="277"/>
            <ac:picMk id="10" creationId="{DA019AC6-F1A2-50F4-AE25-D3812B63B194}"/>
          </ac:picMkLst>
        </pc:picChg>
      </pc:sldChg>
      <pc:sldChg chg="addSp modSp modNotes">
        <pc:chgData name="Ahmed, Kishwar" userId="S::kahmed2@rockets.utoledo.edu::22a88d4e-281e-4c0f-84e5-efb9141f83dc" providerId="AD" clId="Web-{BE1F0237-BCC4-AB60-31B4-2AC3AC5BA3F6}" dt="2023-02-24T01:38:34.968" v="353" actId="20577"/>
        <pc:sldMkLst>
          <pc:docMk/>
          <pc:sldMk cId="1112153328" sldId="280"/>
        </pc:sldMkLst>
        <pc:spChg chg="mod">
          <ac:chgData name="Ahmed, Kishwar" userId="S::kahmed2@rockets.utoledo.edu::22a88d4e-281e-4c0f-84e5-efb9141f83dc" providerId="AD" clId="Web-{BE1F0237-BCC4-AB60-31B4-2AC3AC5BA3F6}" dt="2023-02-24T01:35:11.858" v="295" actId="1076"/>
          <ac:spMkLst>
            <pc:docMk/>
            <pc:sldMk cId="1112153328" sldId="280"/>
            <ac:spMk id="6" creationId="{42DBC35E-3BBD-02BD-9E93-28EFCDD0B074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5:11.858" v="296" actId="1076"/>
          <ac:spMkLst>
            <pc:docMk/>
            <pc:sldMk cId="1112153328" sldId="280"/>
            <ac:spMk id="7" creationId="{E192E75A-3298-075A-E8B0-689C89642219}"/>
          </ac:spMkLst>
        </pc:spChg>
        <pc:spChg chg="add mod">
          <ac:chgData name="Ahmed, Kishwar" userId="S::kahmed2@rockets.utoledo.edu::22a88d4e-281e-4c0f-84e5-efb9141f83dc" providerId="AD" clId="Web-{BE1F0237-BCC4-AB60-31B4-2AC3AC5BA3F6}" dt="2023-02-24T01:38:34.968" v="353" actId="20577"/>
          <ac:spMkLst>
            <pc:docMk/>
            <pc:sldMk cId="1112153328" sldId="280"/>
            <ac:spMk id="8" creationId="{448D50BB-F531-CA2D-F096-707558D04A26}"/>
          </ac:spMkLst>
        </pc:spChg>
        <pc:picChg chg="mod">
          <ac:chgData name="Ahmed, Kishwar" userId="S::kahmed2@rockets.utoledo.edu::22a88d4e-281e-4c0f-84e5-efb9141f83dc" providerId="AD" clId="Web-{BE1F0237-BCC4-AB60-31B4-2AC3AC5BA3F6}" dt="2023-02-24T01:35:11.843" v="294" actId="1076"/>
          <ac:picMkLst>
            <pc:docMk/>
            <pc:sldMk cId="1112153328" sldId="280"/>
            <ac:picMk id="5" creationId="{FEDB843A-74EF-045A-4B69-06C4E375F033}"/>
          </ac:picMkLst>
        </pc:picChg>
      </pc:sldChg>
      <pc:sldChg chg="addSp modSp modNotes">
        <pc:chgData name="Ahmed, Kishwar" userId="S::kahmed2@rockets.utoledo.edu::22a88d4e-281e-4c0f-84e5-efb9141f83dc" providerId="AD" clId="Web-{BE1F0237-BCC4-AB60-31B4-2AC3AC5BA3F6}" dt="2023-02-24T01:43:53.858" v="407" actId="20577"/>
        <pc:sldMkLst>
          <pc:docMk/>
          <pc:sldMk cId="3211144684" sldId="281"/>
        </pc:sldMkLst>
        <pc:spChg chg="add mod">
          <ac:chgData name="Ahmed, Kishwar" userId="S::kahmed2@rockets.utoledo.edu::22a88d4e-281e-4c0f-84e5-efb9141f83dc" providerId="AD" clId="Web-{BE1F0237-BCC4-AB60-31B4-2AC3AC5BA3F6}" dt="2023-02-24T01:43:53.858" v="407" actId="20577"/>
          <ac:spMkLst>
            <pc:docMk/>
            <pc:sldMk cId="3211144684" sldId="281"/>
            <ac:spMk id="6" creationId="{5F196A75-89CE-D334-1AC4-28D3E50B5518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9:22.233" v="363" actId="20577"/>
          <ac:spMkLst>
            <pc:docMk/>
            <pc:sldMk cId="3211144684" sldId="281"/>
            <ac:spMk id="8" creationId="{93797A7C-6E84-A77A-6196-89ECB1B7AF18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39:32.046" v="366" actId="1076"/>
          <ac:spMkLst>
            <pc:docMk/>
            <pc:sldMk cId="3211144684" sldId="281"/>
            <ac:spMk id="9" creationId="{34111111-E153-D085-AC2E-6085A9DFC5FC}"/>
          </ac:spMkLst>
        </pc:spChg>
        <pc:picChg chg="mod">
          <ac:chgData name="Ahmed, Kishwar" userId="S::kahmed2@rockets.utoledo.edu::22a88d4e-281e-4c0f-84e5-efb9141f83dc" providerId="AD" clId="Web-{BE1F0237-BCC4-AB60-31B4-2AC3AC5BA3F6}" dt="2023-02-24T01:39:02.687" v="354" actId="1076"/>
          <ac:picMkLst>
            <pc:docMk/>
            <pc:sldMk cId="3211144684" sldId="281"/>
            <ac:picMk id="5" creationId="{66FD7E3D-4223-81D0-C3E2-39E3E772C102}"/>
          </ac:picMkLst>
        </pc:picChg>
        <pc:picChg chg="mod">
          <ac:chgData name="Ahmed, Kishwar" userId="S::kahmed2@rockets.utoledo.edu::22a88d4e-281e-4c0f-84e5-efb9141f83dc" providerId="AD" clId="Web-{BE1F0237-BCC4-AB60-31B4-2AC3AC5BA3F6}" dt="2023-02-24T01:39:02.718" v="355" actId="1076"/>
          <ac:picMkLst>
            <pc:docMk/>
            <pc:sldMk cId="3211144684" sldId="281"/>
            <ac:picMk id="7" creationId="{3E48A137-5808-37D1-1103-8339ECA621A5}"/>
          </ac:picMkLst>
        </pc:picChg>
      </pc:sldChg>
      <pc:sldChg chg="modSp">
        <pc:chgData name="Ahmed, Kishwar" userId="S::kahmed2@rockets.utoledo.edu::22a88d4e-281e-4c0f-84e5-efb9141f83dc" providerId="AD" clId="Web-{BE1F0237-BCC4-AB60-31B4-2AC3AC5BA3F6}" dt="2023-02-24T01:19:42.796" v="155"/>
        <pc:sldMkLst>
          <pc:docMk/>
          <pc:sldMk cId="2121419368" sldId="284"/>
        </pc:sldMkLst>
        <pc:spChg chg="mod">
          <ac:chgData name="Ahmed, Kishwar" userId="S::kahmed2@rockets.utoledo.edu::22a88d4e-281e-4c0f-84e5-efb9141f83dc" providerId="AD" clId="Web-{BE1F0237-BCC4-AB60-31B4-2AC3AC5BA3F6}" dt="2023-02-24T01:19:42.796" v="155"/>
          <ac:spMkLst>
            <pc:docMk/>
            <pc:sldMk cId="2121419368" sldId="284"/>
            <ac:spMk id="18" creationId="{EC51D656-3938-A52F-C998-19165CA6FC3A}"/>
          </ac:spMkLst>
        </pc:spChg>
      </pc:sldChg>
      <pc:sldChg chg="addSp delSp modSp delAnim">
        <pc:chgData name="Ahmed, Kishwar" userId="S::kahmed2@rockets.utoledo.edu::22a88d4e-281e-4c0f-84e5-efb9141f83dc" providerId="AD" clId="Web-{BE1F0237-BCC4-AB60-31B4-2AC3AC5BA3F6}" dt="2023-02-24T01:26:12.734" v="205"/>
        <pc:sldMkLst>
          <pc:docMk/>
          <pc:sldMk cId="2380616856" sldId="290"/>
        </pc:sldMkLst>
        <pc:spChg chg="add mod">
          <ac:chgData name="Ahmed, Kishwar" userId="S::kahmed2@rockets.utoledo.edu::22a88d4e-281e-4c0f-84e5-efb9141f83dc" providerId="AD" clId="Web-{BE1F0237-BCC4-AB60-31B4-2AC3AC5BA3F6}" dt="2023-02-24T01:22:09.171" v="160" actId="20577"/>
          <ac:spMkLst>
            <pc:docMk/>
            <pc:sldMk cId="2380616856" sldId="290"/>
            <ac:spMk id="8" creationId="{AB7116F1-74C4-16D9-DF4A-C4F72429736B}"/>
          </ac:spMkLst>
        </pc:spChg>
        <pc:spChg chg="del mod">
          <ac:chgData name="Ahmed, Kishwar" userId="S::kahmed2@rockets.utoledo.edu::22a88d4e-281e-4c0f-84e5-efb9141f83dc" providerId="AD" clId="Web-{BE1F0237-BCC4-AB60-31B4-2AC3AC5BA3F6}" dt="2023-02-24T00:59:19.218" v="22"/>
          <ac:spMkLst>
            <pc:docMk/>
            <pc:sldMk cId="2380616856" sldId="290"/>
            <ac:spMk id="9" creationId="{B73A52AC-A0E2-6DA0-B1AC-094C02A39A6D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26:05.609" v="204"/>
          <ac:spMkLst>
            <pc:docMk/>
            <pc:sldMk cId="2380616856" sldId="290"/>
            <ac:spMk id="14" creationId="{8504321E-1DA1-5C0D-3361-CD6276A50A19}"/>
          </ac:spMkLst>
        </pc:spChg>
        <pc:spChg chg="mod">
          <ac:chgData name="Ahmed, Kishwar" userId="S::kahmed2@rockets.utoledo.edu::22a88d4e-281e-4c0f-84e5-efb9141f83dc" providerId="AD" clId="Web-{BE1F0237-BCC4-AB60-31B4-2AC3AC5BA3F6}" dt="2023-02-24T01:26:12.734" v="205"/>
          <ac:spMkLst>
            <pc:docMk/>
            <pc:sldMk cId="2380616856" sldId="290"/>
            <ac:spMk id="21" creationId="{5FCD17BA-3112-086F-A24A-A35DC8C2946E}"/>
          </ac:spMkLst>
        </pc:spChg>
        <pc:grpChg chg="del mod">
          <ac:chgData name="Ahmed, Kishwar" userId="S::kahmed2@rockets.utoledo.edu::22a88d4e-281e-4c0f-84e5-efb9141f83dc" providerId="AD" clId="Web-{BE1F0237-BCC4-AB60-31B4-2AC3AC5BA3F6}" dt="2023-02-24T00:58:54.577" v="20"/>
          <ac:grpSpMkLst>
            <pc:docMk/>
            <pc:sldMk cId="2380616856" sldId="290"/>
            <ac:grpSpMk id="25" creationId="{0AD5C17D-7731-479E-3D26-DC82EA26FBF8}"/>
          </ac:grpSpMkLst>
        </pc:grpChg>
        <pc:grpChg chg="mod">
          <ac:chgData name="Ahmed, Kishwar" userId="S::kahmed2@rockets.utoledo.edu::22a88d4e-281e-4c0f-84e5-efb9141f83dc" providerId="AD" clId="Web-{BE1F0237-BCC4-AB60-31B4-2AC3AC5BA3F6}" dt="2023-02-24T01:06:37.015" v="41" actId="1076"/>
          <ac:grpSpMkLst>
            <pc:docMk/>
            <pc:sldMk cId="2380616856" sldId="290"/>
            <ac:grpSpMk id="37" creationId="{6B141D03-8134-9D38-EDC2-97919860DB22}"/>
          </ac:grpSpMkLst>
        </pc:grpChg>
        <pc:cxnChg chg="mod">
          <ac:chgData name="Ahmed, Kishwar" userId="S::kahmed2@rockets.utoledo.edu::22a88d4e-281e-4c0f-84e5-efb9141f83dc" providerId="AD" clId="Web-{BE1F0237-BCC4-AB60-31B4-2AC3AC5BA3F6}" dt="2023-02-24T00:58:54.577" v="20"/>
          <ac:cxnSpMkLst>
            <pc:docMk/>
            <pc:sldMk cId="2380616856" sldId="290"/>
            <ac:cxnSpMk id="31" creationId="{435D85F6-9065-2C99-A73E-8539AE41834D}"/>
          </ac:cxnSpMkLst>
        </pc:cxnChg>
        <pc:cxnChg chg="mod">
          <ac:chgData name="Ahmed, Kishwar" userId="S::kahmed2@rockets.utoledo.edu::22a88d4e-281e-4c0f-84e5-efb9141f83dc" providerId="AD" clId="Web-{BE1F0237-BCC4-AB60-31B4-2AC3AC5BA3F6}" dt="2023-02-24T00:58:54.577" v="20"/>
          <ac:cxnSpMkLst>
            <pc:docMk/>
            <pc:sldMk cId="2380616856" sldId="290"/>
            <ac:cxnSpMk id="34" creationId="{84C1CD6C-25B5-5BF9-62DE-91F34CF398ED}"/>
          </ac:cxnSpMkLst>
        </pc:cxnChg>
      </pc:sldChg>
      <pc:sldChg chg="addSp delSp modSp new del modNotes">
        <pc:chgData name="Ahmed, Kishwar" userId="S::kahmed2@rockets.utoledo.edu::22a88d4e-281e-4c0f-84e5-efb9141f83dc" providerId="AD" clId="Web-{BE1F0237-BCC4-AB60-31B4-2AC3AC5BA3F6}" dt="2023-02-24T01:17:48.671" v="152"/>
        <pc:sldMkLst>
          <pc:docMk/>
          <pc:sldMk cId="1743659428" sldId="291"/>
        </pc:sldMkLst>
        <pc:spChg chg="mod">
          <ac:chgData name="Ahmed, Kishwar" userId="S::kahmed2@rockets.utoledo.edu::22a88d4e-281e-4c0f-84e5-efb9141f83dc" providerId="AD" clId="Web-{BE1F0237-BCC4-AB60-31B4-2AC3AC5BA3F6}" dt="2023-02-24T00:58:33.358" v="19" actId="20577"/>
          <ac:spMkLst>
            <pc:docMk/>
            <pc:sldMk cId="1743659428" sldId="291"/>
            <ac:spMk id="2" creationId="{2A503CE4-37EB-1BF5-AACF-67A76B195023}"/>
          </ac:spMkLst>
        </pc:spChg>
        <pc:spChg chg="del">
          <ac:chgData name="Ahmed, Kishwar" userId="S::kahmed2@rockets.utoledo.edu::22a88d4e-281e-4c0f-84e5-efb9141f83dc" providerId="AD" clId="Web-{BE1F0237-BCC4-AB60-31B4-2AC3AC5BA3F6}" dt="2023-02-24T01:03:08.671" v="24"/>
          <ac:spMkLst>
            <pc:docMk/>
            <pc:sldMk cId="1743659428" sldId="291"/>
            <ac:spMk id="3" creationId="{7CCF5FD4-C0D0-5688-B6B4-4506114D668B}"/>
          </ac:spMkLst>
        </pc:spChg>
        <pc:spChg chg="add">
          <ac:chgData name="Ahmed, Kishwar" userId="S::kahmed2@rockets.utoledo.edu::22a88d4e-281e-4c0f-84e5-efb9141f83dc" providerId="AD" clId="Web-{BE1F0237-BCC4-AB60-31B4-2AC3AC5BA3F6}" dt="2023-02-24T00:58:58.718" v="21"/>
          <ac:spMkLst>
            <pc:docMk/>
            <pc:sldMk cId="1743659428" sldId="291"/>
            <ac:spMk id="5" creationId="{8CA5F9F8-8822-3E1E-5EFA-12265B826D15}"/>
          </ac:spMkLst>
        </pc:spChg>
        <pc:spChg chg="add">
          <ac:chgData name="Ahmed, Kishwar" userId="S::kahmed2@rockets.utoledo.edu::22a88d4e-281e-4c0f-84e5-efb9141f83dc" providerId="AD" clId="Web-{BE1F0237-BCC4-AB60-31B4-2AC3AC5BA3F6}" dt="2023-02-24T00:58:58.718" v="21"/>
          <ac:spMkLst>
            <pc:docMk/>
            <pc:sldMk cId="1743659428" sldId="291"/>
            <ac:spMk id="6" creationId="{CFB1FF7C-61C5-4A88-9A20-38825434F721}"/>
          </ac:spMkLst>
        </pc:spChg>
        <pc:spChg chg="add del">
          <ac:chgData name="Ahmed, Kishwar" userId="S::kahmed2@rockets.utoledo.edu::22a88d4e-281e-4c0f-84e5-efb9141f83dc" providerId="AD" clId="Web-{BE1F0237-BCC4-AB60-31B4-2AC3AC5BA3F6}" dt="2023-02-24T01:05:08.749" v="31"/>
          <ac:spMkLst>
            <pc:docMk/>
            <pc:sldMk cId="1743659428" sldId="291"/>
            <ac:spMk id="7" creationId="{305EC3BE-C823-4820-2EA0-0ACC99CF02D1}"/>
          </ac:spMkLst>
        </pc:spChg>
        <pc:spChg chg="add">
          <ac:chgData name="Ahmed, Kishwar" userId="S::kahmed2@rockets.utoledo.edu::22a88d4e-281e-4c0f-84e5-efb9141f83dc" providerId="AD" clId="Web-{BE1F0237-BCC4-AB60-31B4-2AC3AC5BA3F6}" dt="2023-02-24T00:58:58.718" v="21"/>
          <ac:spMkLst>
            <pc:docMk/>
            <pc:sldMk cId="1743659428" sldId="291"/>
            <ac:spMk id="8" creationId="{5E0B2A08-3575-DEC4-3533-C96E383FFC63}"/>
          </ac:spMkLst>
        </pc:spChg>
        <pc:spChg chg="add del">
          <ac:chgData name="Ahmed, Kishwar" userId="S::kahmed2@rockets.utoledo.edu::22a88d4e-281e-4c0f-84e5-efb9141f83dc" providerId="AD" clId="Web-{BE1F0237-BCC4-AB60-31B4-2AC3AC5BA3F6}" dt="2023-02-24T01:04:43.437" v="25"/>
          <ac:spMkLst>
            <pc:docMk/>
            <pc:sldMk cId="1743659428" sldId="291"/>
            <ac:spMk id="9" creationId="{D3EF9184-68E8-077D-CBEF-39AD3703B183}"/>
          </ac:spMkLst>
        </pc:spChg>
        <pc:spChg chg="add del">
          <ac:chgData name="Ahmed, Kishwar" userId="S::kahmed2@rockets.utoledo.edu::22a88d4e-281e-4c0f-84e5-efb9141f83dc" providerId="AD" clId="Web-{BE1F0237-BCC4-AB60-31B4-2AC3AC5BA3F6}" dt="2023-02-24T01:04:47.030" v="26"/>
          <ac:spMkLst>
            <pc:docMk/>
            <pc:sldMk cId="1743659428" sldId="291"/>
            <ac:spMk id="11" creationId="{87297478-CFA4-5F79-87EB-BA6D67CFD14A}"/>
          </ac:spMkLst>
        </pc:spChg>
        <pc:spChg chg="add del">
          <ac:chgData name="Ahmed, Kishwar" userId="S::kahmed2@rockets.utoledo.edu::22a88d4e-281e-4c0f-84e5-efb9141f83dc" providerId="AD" clId="Web-{BE1F0237-BCC4-AB60-31B4-2AC3AC5BA3F6}" dt="2023-02-24T01:04:56.921" v="28"/>
          <ac:spMkLst>
            <pc:docMk/>
            <pc:sldMk cId="1743659428" sldId="291"/>
            <ac:spMk id="12" creationId="{28903542-4A3B-020F-12D1-452A633EE014}"/>
          </ac:spMkLst>
        </pc:spChg>
        <pc:spChg chg="add del">
          <ac:chgData name="Ahmed, Kishwar" userId="S::kahmed2@rockets.utoledo.edu::22a88d4e-281e-4c0f-84e5-efb9141f83dc" providerId="AD" clId="Web-{BE1F0237-BCC4-AB60-31B4-2AC3AC5BA3F6}" dt="2023-02-24T01:05:11.046" v="32"/>
          <ac:spMkLst>
            <pc:docMk/>
            <pc:sldMk cId="1743659428" sldId="291"/>
            <ac:spMk id="14" creationId="{37BC7415-F345-86CE-5F8C-34B910ED7DFB}"/>
          </ac:spMkLst>
        </pc:spChg>
        <pc:grpChg chg="add mod">
          <ac:chgData name="Ahmed, Kishwar" userId="S::kahmed2@rockets.utoledo.edu::22a88d4e-281e-4c0f-84e5-efb9141f83dc" providerId="AD" clId="Web-{BE1F0237-BCC4-AB60-31B4-2AC3AC5BA3F6}" dt="2023-02-24T01:05:19.218" v="34" actId="1076"/>
          <ac:grpSpMkLst>
            <pc:docMk/>
            <pc:sldMk cId="1743659428" sldId="291"/>
            <ac:grpSpMk id="4" creationId="{A15FD938-8F9D-A48B-4F52-904DC1B2C752}"/>
          </ac:grpSpMkLst>
        </pc:grpChg>
        <pc:picChg chg="add del mod">
          <ac:chgData name="Ahmed, Kishwar" userId="S::kahmed2@rockets.utoledo.edu::22a88d4e-281e-4c0f-84e5-efb9141f83dc" providerId="AD" clId="Web-{BE1F0237-BCC4-AB60-31B4-2AC3AC5BA3F6}" dt="2023-02-24T01:05:28.983" v="36"/>
          <ac:picMkLst>
            <pc:docMk/>
            <pc:sldMk cId="1743659428" sldId="291"/>
            <ac:picMk id="15" creationId="{C836643D-F462-1A0F-AB9F-8A538EC1DCC7}"/>
          </ac:picMkLst>
        </pc:picChg>
        <pc:picChg chg="add mod">
          <ac:chgData name="Ahmed, Kishwar" userId="S::kahmed2@rockets.utoledo.edu::22a88d4e-281e-4c0f-84e5-efb9141f83dc" providerId="AD" clId="Web-{BE1F0237-BCC4-AB60-31B4-2AC3AC5BA3F6}" dt="2023-02-24T01:05:48.640" v="40" actId="1076"/>
          <ac:picMkLst>
            <pc:docMk/>
            <pc:sldMk cId="1743659428" sldId="291"/>
            <ac:picMk id="16" creationId="{5B92C774-31C4-E345-ADAB-491D523C4504}"/>
          </ac:picMkLst>
        </pc:picChg>
        <pc:cxnChg chg="add del mod">
          <ac:chgData name="Ahmed, Kishwar" userId="S::kahmed2@rockets.utoledo.edu::22a88d4e-281e-4c0f-84e5-efb9141f83dc" providerId="AD" clId="Web-{BE1F0237-BCC4-AB60-31B4-2AC3AC5BA3F6}" dt="2023-02-24T01:04:50.687" v="27"/>
          <ac:cxnSpMkLst>
            <pc:docMk/>
            <pc:sldMk cId="1743659428" sldId="291"/>
            <ac:cxnSpMk id="10" creationId="{7C3C562C-D2A2-4379-7E4D-212884A7BFBE}"/>
          </ac:cxnSpMkLst>
        </pc:cxnChg>
        <pc:cxnChg chg="add del mod">
          <ac:chgData name="Ahmed, Kishwar" userId="S::kahmed2@rockets.utoledo.edu::22a88d4e-281e-4c0f-84e5-efb9141f83dc" providerId="AD" clId="Web-{BE1F0237-BCC4-AB60-31B4-2AC3AC5BA3F6}" dt="2023-02-24T01:04:59.874" v="29"/>
          <ac:cxnSpMkLst>
            <pc:docMk/>
            <pc:sldMk cId="1743659428" sldId="291"/>
            <ac:cxnSpMk id="13" creationId="{1C4901BD-9057-2199-6800-D4309B21FE70}"/>
          </ac:cxnSpMkLst>
        </pc:cxnChg>
      </pc:sldChg>
      <pc:sldChg chg="addSp delSp modSp add replId">
        <pc:chgData name="Ahmed, Kishwar" userId="S::kahmed2@rockets.utoledo.edu::22a88d4e-281e-4c0f-84e5-efb9141f83dc" providerId="AD" clId="Web-{BE1F0237-BCC4-AB60-31B4-2AC3AC5BA3F6}" dt="2023-02-24T01:22:20.671" v="162" actId="14100"/>
        <pc:sldMkLst>
          <pc:docMk/>
          <pc:sldMk cId="3063473994" sldId="292"/>
        </pc:sldMkLst>
        <pc:spChg chg="mod">
          <ac:chgData name="Ahmed, Kishwar" userId="S::kahmed2@rockets.utoledo.edu::22a88d4e-281e-4c0f-84e5-efb9141f83dc" providerId="AD" clId="Web-{BE1F0237-BCC4-AB60-31B4-2AC3AC5BA3F6}" dt="2023-02-24T01:22:20.671" v="162" actId="14100"/>
          <ac:spMkLst>
            <pc:docMk/>
            <pc:sldMk cId="3063473994" sldId="292"/>
            <ac:spMk id="8" creationId="{AB7116F1-74C4-16D9-DF4A-C4F72429736B}"/>
          </ac:spMkLst>
        </pc:spChg>
        <pc:spChg chg="add mod">
          <ac:chgData name="Ahmed, Kishwar" userId="S::kahmed2@rockets.utoledo.edu::22a88d4e-281e-4c0f-84e5-efb9141f83dc" providerId="AD" clId="Web-{BE1F0237-BCC4-AB60-31B4-2AC3AC5BA3F6}" dt="2023-02-24T01:17:43.890" v="151" actId="1076"/>
          <ac:spMkLst>
            <pc:docMk/>
            <pc:sldMk cId="3063473994" sldId="292"/>
            <ac:spMk id="20" creationId="{12ECDFF7-F4DA-8B17-CCB6-93A0A5CF1B00}"/>
          </ac:spMkLst>
        </pc:spChg>
        <pc:spChg chg="add">
          <ac:chgData name="Ahmed, Kishwar" userId="S::kahmed2@rockets.utoledo.edu::22a88d4e-281e-4c0f-84e5-efb9141f83dc" providerId="AD" clId="Web-{BE1F0237-BCC4-AB60-31B4-2AC3AC5BA3F6}" dt="2023-02-24T01:16:51.546" v="117"/>
          <ac:spMkLst>
            <pc:docMk/>
            <pc:sldMk cId="3063473994" sldId="292"/>
            <ac:spMk id="27" creationId="{6CC1E125-39DD-5FAB-891F-538DF07C3727}"/>
          </ac:spMkLst>
        </pc:spChg>
        <pc:grpChg chg="add mod">
          <ac:chgData name="Ahmed, Kishwar" userId="S::kahmed2@rockets.utoledo.edu::22a88d4e-281e-4c0f-84e5-efb9141f83dc" providerId="AD" clId="Web-{BE1F0237-BCC4-AB60-31B4-2AC3AC5BA3F6}" dt="2023-02-24T01:16:22.984" v="113" actId="1076"/>
          <ac:grpSpMkLst>
            <pc:docMk/>
            <pc:sldMk cId="3063473994" sldId="292"/>
            <ac:grpSpMk id="16" creationId="{5FB983E8-67ED-2F2C-29BE-452C74F848C2}"/>
          </ac:grpSpMkLst>
        </pc:grpChg>
        <pc:grpChg chg="del">
          <ac:chgData name="Ahmed, Kishwar" userId="S::kahmed2@rockets.utoledo.edu::22a88d4e-281e-4c0f-84e5-efb9141f83dc" providerId="AD" clId="Web-{BE1F0237-BCC4-AB60-31B4-2AC3AC5BA3F6}" dt="2023-02-24T01:16:26.202" v="114"/>
          <ac:grpSpMkLst>
            <pc:docMk/>
            <pc:sldMk cId="3063473994" sldId="292"/>
            <ac:grpSpMk id="37" creationId="{6B141D03-8134-9D38-EDC2-97919860DB22}"/>
          </ac:grpSpMkLst>
        </pc:grpChg>
        <pc:picChg chg="add mod">
          <ac:chgData name="Ahmed, Kishwar" userId="S::kahmed2@rockets.utoledo.edu::22a88d4e-281e-4c0f-84e5-efb9141f83dc" providerId="AD" clId="Web-{BE1F0237-BCC4-AB60-31B4-2AC3AC5BA3F6}" dt="2023-02-24T01:11:48.530" v="79" actId="1076"/>
          <ac:picMkLst>
            <pc:docMk/>
            <pc:sldMk cId="3063473994" sldId="292"/>
            <ac:picMk id="9" creationId="{E5CE2445-C48D-49D0-6094-22051CA53B6A}"/>
          </ac:picMkLst>
        </pc:picChg>
        <pc:cxnChg chg="mod">
          <ac:chgData name="Ahmed, Kishwar" userId="S::kahmed2@rockets.utoledo.edu::22a88d4e-281e-4c0f-84e5-efb9141f83dc" providerId="AD" clId="Web-{BE1F0237-BCC4-AB60-31B4-2AC3AC5BA3F6}" dt="2023-02-24T01:16:26.202" v="114"/>
          <ac:cxnSpMkLst>
            <pc:docMk/>
            <pc:sldMk cId="3063473994" sldId="292"/>
            <ac:cxnSpMk id="18" creationId="{3F2687A3-298F-2FE8-AB2C-8630AD87D14E}"/>
          </ac:cxnSpMkLst>
        </pc:cxnChg>
        <pc:cxnChg chg="mod">
          <ac:chgData name="Ahmed, Kishwar" userId="S::kahmed2@rockets.utoledo.edu::22a88d4e-281e-4c0f-84e5-efb9141f83dc" providerId="AD" clId="Web-{BE1F0237-BCC4-AB60-31B4-2AC3AC5BA3F6}" dt="2023-02-24T01:16:26.202" v="114"/>
          <ac:cxnSpMkLst>
            <pc:docMk/>
            <pc:sldMk cId="3063473994" sldId="292"/>
            <ac:cxnSpMk id="22" creationId="{3B2864FE-982A-9BC9-4610-CFD13D970576}"/>
          </ac:cxnSpMkLst>
        </pc:cxnChg>
        <pc:cxnChg chg="add">
          <ac:chgData name="Ahmed, Kishwar" userId="S::kahmed2@rockets.utoledo.edu::22a88d4e-281e-4c0f-84e5-efb9141f83dc" providerId="AD" clId="Web-{BE1F0237-BCC4-AB60-31B4-2AC3AC5BA3F6}" dt="2023-02-24T01:16:51.530" v="116"/>
          <ac:cxnSpMkLst>
            <pc:docMk/>
            <pc:sldMk cId="3063473994" sldId="292"/>
            <ac:cxnSpMk id="25" creationId="{DA0DE012-55E3-2901-9051-7D3282D0CD53}"/>
          </ac:cxnSpMkLst>
        </pc:cxnChg>
      </pc:sldChg>
    </pc:docChg>
  </pc:docChgLst>
  <pc:docChgLst>
    <pc:chgData name="Ahmed, Kishwar" userId="22a88d4e-281e-4c0f-84e5-efb9141f83dc" providerId="ADAL" clId="{417B125D-841F-4FBB-99EC-7EE3E9CCB325}"/>
    <pc:docChg chg="undo custSel addSld delSld modSld sldOrd">
      <pc:chgData name="Ahmed, Kishwar" userId="22a88d4e-281e-4c0f-84e5-efb9141f83dc" providerId="ADAL" clId="{417B125D-841F-4FBB-99EC-7EE3E9CCB325}" dt="2023-02-24T22:22:25.601" v="5082" actId="164"/>
      <pc:docMkLst>
        <pc:docMk/>
      </pc:docMkLst>
      <pc:sldChg chg="addSp modSp new mod">
        <pc:chgData name="Ahmed, Kishwar" userId="22a88d4e-281e-4c0f-84e5-efb9141f83dc" providerId="ADAL" clId="{417B125D-841F-4FBB-99EC-7EE3E9CCB325}" dt="2023-02-09T21:46:11.309" v="403" actId="1076"/>
        <pc:sldMkLst>
          <pc:docMk/>
          <pc:sldMk cId="1824540017" sldId="256"/>
        </pc:sldMkLst>
        <pc:spChg chg="mod">
          <ac:chgData name="Ahmed, Kishwar" userId="22a88d4e-281e-4c0f-84e5-efb9141f83dc" providerId="ADAL" clId="{417B125D-841F-4FBB-99EC-7EE3E9CCB325}" dt="2023-02-09T21:35:38.522" v="103" actId="1076"/>
          <ac:spMkLst>
            <pc:docMk/>
            <pc:sldMk cId="1824540017" sldId="256"/>
            <ac:spMk id="2" creationId="{DF3C1280-AA95-C08B-F422-634BA0FC14C6}"/>
          </ac:spMkLst>
        </pc:spChg>
        <pc:spChg chg="mod">
          <ac:chgData name="Ahmed, Kishwar" userId="22a88d4e-281e-4c0f-84e5-efb9141f83dc" providerId="ADAL" clId="{417B125D-841F-4FBB-99EC-7EE3E9CCB325}" dt="2023-02-09T21:38:22.640" v="248" actId="20577"/>
          <ac:spMkLst>
            <pc:docMk/>
            <pc:sldMk cId="1824540017" sldId="256"/>
            <ac:spMk id="3" creationId="{8361CD42-BCE8-DE1D-678B-DE5CD2603C05}"/>
          </ac:spMkLst>
        </pc:spChg>
        <pc:spChg chg="add mod">
          <ac:chgData name="Ahmed, Kishwar" userId="22a88d4e-281e-4c0f-84e5-efb9141f83dc" providerId="ADAL" clId="{417B125D-841F-4FBB-99EC-7EE3E9CCB325}" dt="2023-02-09T21:46:07.389" v="402" actId="1076"/>
          <ac:spMkLst>
            <pc:docMk/>
            <pc:sldMk cId="1824540017" sldId="256"/>
            <ac:spMk id="8" creationId="{9089CB01-F790-66F1-F480-9B34495501A2}"/>
          </ac:spMkLst>
        </pc:spChg>
        <pc:picChg chg="add mod">
          <ac:chgData name="Ahmed, Kishwar" userId="22a88d4e-281e-4c0f-84e5-efb9141f83dc" providerId="ADAL" clId="{417B125D-841F-4FBB-99EC-7EE3E9CCB325}" dt="2023-02-09T21:42:33.622" v="255" actId="1076"/>
          <ac:picMkLst>
            <pc:docMk/>
            <pc:sldMk cId="1824540017" sldId="256"/>
            <ac:picMk id="5" creationId="{4C9433B2-D4BA-5753-1CC8-CB8BA8825E20}"/>
          </ac:picMkLst>
        </pc:picChg>
        <pc:picChg chg="add mod">
          <ac:chgData name="Ahmed, Kishwar" userId="22a88d4e-281e-4c0f-84e5-efb9141f83dc" providerId="ADAL" clId="{417B125D-841F-4FBB-99EC-7EE3E9CCB325}" dt="2023-02-09T21:46:11.309" v="403" actId="1076"/>
          <ac:picMkLst>
            <pc:docMk/>
            <pc:sldMk cId="1824540017" sldId="256"/>
            <ac:picMk id="7" creationId="{7D0062D8-1BEF-B037-27E5-68EA9319EED0}"/>
          </ac:picMkLst>
        </pc:picChg>
      </pc:sldChg>
      <pc:sldChg chg="addSp delSp modSp new mod modNotesTx">
        <pc:chgData name="Ahmed, Kishwar" userId="22a88d4e-281e-4c0f-84e5-efb9141f83dc" providerId="ADAL" clId="{417B125D-841F-4FBB-99EC-7EE3E9CCB325}" dt="2023-02-13T20:20:29.645" v="2483" actId="20577"/>
        <pc:sldMkLst>
          <pc:docMk/>
          <pc:sldMk cId="20944720" sldId="257"/>
        </pc:sldMkLst>
        <pc:spChg chg="mod">
          <ac:chgData name="Ahmed, Kishwar" userId="22a88d4e-281e-4c0f-84e5-efb9141f83dc" providerId="ADAL" clId="{417B125D-841F-4FBB-99EC-7EE3E9CCB325}" dt="2023-02-09T21:50:28.302" v="486" actId="20577"/>
          <ac:spMkLst>
            <pc:docMk/>
            <pc:sldMk cId="20944720" sldId="257"/>
            <ac:spMk id="2" creationId="{9E86707C-C21C-76A6-60B2-FA9E87F91860}"/>
          </ac:spMkLst>
        </pc:spChg>
        <pc:spChg chg="mod">
          <ac:chgData name="Ahmed, Kishwar" userId="22a88d4e-281e-4c0f-84e5-efb9141f83dc" providerId="ADAL" clId="{417B125D-841F-4FBB-99EC-7EE3E9CCB325}" dt="2023-02-13T20:14:48.032" v="2311" actId="20577"/>
          <ac:spMkLst>
            <pc:docMk/>
            <pc:sldMk cId="20944720" sldId="257"/>
            <ac:spMk id="3" creationId="{F27ECD0D-5CE4-0AD4-0A14-A1C9466FAABA}"/>
          </ac:spMkLst>
        </pc:spChg>
        <pc:spChg chg="add del mod">
          <ac:chgData name="Ahmed, Kishwar" userId="22a88d4e-281e-4c0f-84e5-efb9141f83dc" providerId="ADAL" clId="{417B125D-841F-4FBB-99EC-7EE3E9CCB325}" dt="2023-02-13T20:01:45.120" v="2017"/>
          <ac:spMkLst>
            <pc:docMk/>
            <pc:sldMk cId="20944720" sldId="257"/>
            <ac:spMk id="4" creationId="{B4E6D0FC-17DC-5C71-94D0-D6A4005F429F}"/>
          </ac:spMkLst>
        </pc:spChg>
        <pc:picChg chg="add mod">
          <ac:chgData name="Ahmed, Kishwar" userId="22a88d4e-281e-4c0f-84e5-efb9141f83dc" providerId="ADAL" clId="{417B125D-841F-4FBB-99EC-7EE3E9CCB325}" dt="2023-02-13T20:16:31.277" v="2326" actId="1076"/>
          <ac:picMkLst>
            <pc:docMk/>
            <pc:sldMk cId="20944720" sldId="257"/>
            <ac:picMk id="6" creationId="{3B818171-9F52-B014-6D02-03EACB638203}"/>
          </ac:picMkLst>
        </pc:picChg>
        <pc:picChg chg="add mod">
          <ac:chgData name="Ahmed, Kishwar" userId="22a88d4e-281e-4c0f-84e5-efb9141f83dc" providerId="ADAL" clId="{417B125D-841F-4FBB-99EC-7EE3E9CCB325}" dt="2023-02-13T20:16:35.645" v="2327" actId="1076"/>
          <ac:picMkLst>
            <pc:docMk/>
            <pc:sldMk cId="20944720" sldId="257"/>
            <ac:picMk id="8" creationId="{6686D3DC-C53B-5FA3-BB92-92AD32A3A759}"/>
          </ac:picMkLst>
        </pc:picChg>
      </pc:sldChg>
      <pc:sldChg chg="addSp modSp new mod modNotesTx">
        <pc:chgData name="Ahmed, Kishwar" userId="22a88d4e-281e-4c0f-84e5-efb9141f83dc" providerId="ADAL" clId="{417B125D-841F-4FBB-99EC-7EE3E9CCB325}" dt="2023-02-24T20:21:08.754" v="5034" actId="14100"/>
        <pc:sldMkLst>
          <pc:docMk/>
          <pc:sldMk cId="935481056" sldId="258"/>
        </pc:sldMkLst>
        <pc:spChg chg="mod">
          <ac:chgData name="Ahmed, Kishwar" userId="22a88d4e-281e-4c0f-84e5-efb9141f83dc" providerId="ADAL" clId="{417B125D-841F-4FBB-99EC-7EE3E9CCB325}" dt="2023-02-09T21:49:44.089" v="450" actId="20577"/>
          <ac:spMkLst>
            <pc:docMk/>
            <pc:sldMk cId="935481056" sldId="258"/>
            <ac:spMk id="2" creationId="{CDF7BBA9-40C5-CB99-AB6B-36870F5066D2}"/>
          </ac:spMkLst>
        </pc:spChg>
        <pc:spChg chg="mod">
          <ac:chgData name="Ahmed, Kishwar" userId="22a88d4e-281e-4c0f-84e5-efb9141f83dc" providerId="ADAL" clId="{417B125D-841F-4FBB-99EC-7EE3E9CCB325}" dt="2023-02-13T20:51:43.983" v="2705" actId="20577"/>
          <ac:spMkLst>
            <pc:docMk/>
            <pc:sldMk cId="935481056" sldId="258"/>
            <ac:spMk id="3" creationId="{EFB79E44-C914-104D-2EA4-658B73911842}"/>
          </ac:spMkLst>
        </pc:spChg>
        <pc:spChg chg="mod">
          <ac:chgData name="Ahmed, Kishwar" userId="22a88d4e-281e-4c0f-84e5-efb9141f83dc" providerId="ADAL" clId="{417B125D-841F-4FBB-99EC-7EE3E9CCB325}" dt="2023-02-24T20:20:57.632" v="5032" actId="1076"/>
          <ac:spMkLst>
            <pc:docMk/>
            <pc:sldMk cId="935481056" sldId="258"/>
            <ac:spMk id="16" creationId="{75ECD6B6-0845-9AE3-A967-D3E5ED3866E4}"/>
          </ac:spMkLst>
        </pc:spChg>
        <pc:picChg chg="add mod">
          <ac:chgData name="Ahmed, Kishwar" userId="22a88d4e-281e-4c0f-84e5-efb9141f83dc" providerId="ADAL" clId="{417B125D-841F-4FBB-99EC-7EE3E9CCB325}" dt="2023-02-17T16:21:25.708" v="4969" actId="1076"/>
          <ac:picMkLst>
            <pc:docMk/>
            <pc:sldMk cId="935481056" sldId="258"/>
            <ac:picMk id="5" creationId="{42963152-BCF9-DFE6-3F22-C38D9653C1B4}"/>
          </ac:picMkLst>
        </pc:picChg>
        <pc:picChg chg="mod">
          <ac:chgData name="Ahmed, Kishwar" userId="22a88d4e-281e-4c0f-84e5-efb9141f83dc" providerId="ADAL" clId="{417B125D-841F-4FBB-99EC-7EE3E9CCB325}" dt="2023-02-24T20:21:04.200" v="5033" actId="1076"/>
          <ac:picMkLst>
            <pc:docMk/>
            <pc:sldMk cId="935481056" sldId="258"/>
            <ac:picMk id="7" creationId="{02662426-6B8C-C665-4574-36A8DC1F6240}"/>
          </ac:picMkLst>
        </pc:picChg>
        <pc:cxnChg chg="mod">
          <ac:chgData name="Ahmed, Kishwar" userId="22a88d4e-281e-4c0f-84e5-efb9141f83dc" providerId="ADAL" clId="{417B125D-841F-4FBB-99EC-7EE3E9CCB325}" dt="2023-02-24T20:21:08.754" v="5034" actId="14100"/>
          <ac:cxnSpMkLst>
            <pc:docMk/>
            <pc:sldMk cId="935481056" sldId="258"/>
            <ac:cxnSpMk id="9" creationId="{2AA372B2-8EC1-6E25-938A-6BDCB9C2BE6A}"/>
          </ac:cxnSpMkLst>
        </pc:cxnChg>
      </pc:sldChg>
      <pc:sldChg chg="addSp delSp modSp new mod">
        <pc:chgData name="Ahmed, Kishwar" userId="22a88d4e-281e-4c0f-84e5-efb9141f83dc" providerId="ADAL" clId="{417B125D-841F-4FBB-99EC-7EE3E9CCB325}" dt="2023-02-09T22:01:48.991" v="610" actId="20577"/>
        <pc:sldMkLst>
          <pc:docMk/>
          <pc:sldMk cId="2059336727" sldId="259"/>
        </pc:sldMkLst>
        <pc:spChg chg="mod">
          <ac:chgData name="Ahmed, Kishwar" userId="22a88d4e-281e-4c0f-84e5-efb9141f83dc" providerId="ADAL" clId="{417B125D-841F-4FBB-99EC-7EE3E9CCB325}" dt="2023-02-09T21:54:14.363" v="523" actId="20577"/>
          <ac:spMkLst>
            <pc:docMk/>
            <pc:sldMk cId="2059336727" sldId="259"/>
            <ac:spMk id="2" creationId="{1C7CDA8B-F8F6-4915-447C-260A272964C2}"/>
          </ac:spMkLst>
        </pc:spChg>
        <pc:spChg chg="add del mod">
          <ac:chgData name="Ahmed, Kishwar" userId="22a88d4e-281e-4c0f-84e5-efb9141f83dc" providerId="ADAL" clId="{417B125D-841F-4FBB-99EC-7EE3E9CCB325}" dt="2023-02-09T22:01:48.991" v="610" actId="20577"/>
          <ac:spMkLst>
            <pc:docMk/>
            <pc:sldMk cId="2059336727" sldId="259"/>
            <ac:spMk id="3" creationId="{D8902D39-ACF2-999E-5A92-7E0E69DB0DBD}"/>
          </ac:spMkLst>
        </pc:spChg>
        <pc:picChg chg="add del mod">
          <ac:chgData name="Ahmed, Kishwar" userId="22a88d4e-281e-4c0f-84e5-efb9141f83dc" providerId="ADAL" clId="{417B125D-841F-4FBB-99EC-7EE3E9CCB325}" dt="2023-02-09T21:59:28.891" v="525" actId="931"/>
          <ac:picMkLst>
            <pc:docMk/>
            <pc:sldMk cId="2059336727" sldId="259"/>
            <ac:picMk id="5" creationId="{0BA74272-165D-E509-4D73-7277E33F594F}"/>
          </ac:picMkLst>
        </pc:picChg>
      </pc:sldChg>
      <pc:sldChg chg="new del">
        <pc:chgData name="Ahmed, Kishwar" userId="22a88d4e-281e-4c0f-84e5-efb9141f83dc" providerId="ADAL" clId="{417B125D-841F-4FBB-99EC-7EE3E9CCB325}" dt="2023-02-09T21:54:03.693" v="488" actId="680"/>
        <pc:sldMkLst>
          <pc:docMk/>
          <pc:sldMk cId="3526785191" sldId="259"/>
        </pc:sldMkLst>
      </pc:sldChg>
      <pc:sldChg chg="addSp delSp modSp new mod modAnim modNotesTx">
        <pc:chgData name="Ahmed, Kishwar" userId="22a88d4e-281e-4c0f-84e5-efb9141f83dc" providerId="ADAL" clId="{417B125D-841F-4FBB-99EC-7EE3E9CCB325}" dt="2023-02-24T20:16:11.353" v="5015" actId="14100"/>
        <pc:sldMkLst>
          <pc:docMk/>
          <pc:sldMk cId="765500473" sldId="260"/>
        </pc:sldMkLst>
        <pc:spChg chg="mod">
          <ac:chgData name="Ahmed, Kishwar" userId="22a88d4e-281e-4c0f-84e5-efb9141f83dc" providerId="ADAL" clId="{417B125D-841F-4FBB-99EC-7EE3E9CCB325}" dt="2023-02-09T22:11:13.329" v="980" actId="20577"/>
          <ac:spMkLst>
            <pc:docMk/>
            <pc:sldMk cId="765500473" sldId="260"/>
            <ac:spMk id="2" creationId="{27FE61B7-D493-269F-4591-671EB2A2313F}"/>
          </ac:spMkLst>
        </pc:spChg>
        <pc:spChg chg="mod">
          <ac:chgData name="Ahmed, Kishwar" userId="22a88d4e-281e-4c0f-84e5-efb9141f83dc" providerId="ADAL" clId="{417B125D-841F-4FBB-99EC-7EE3E9CCB325}" dt="2023-02-09T22:06:45.209" v="917" actId="20577"/>
          <ac:spMkLst>
            <pc:docMk/>
            <pc:sldMk cId="765500473" sldId="260"/>
            <ac:spMk id="3" creationId="{0B1A5B72-8DF5-3DF8-E5D4-5FC40EBD25D5}"/>
          </ac:spMkLst>
        </pc:spChg>
        <pc:spChg chg="add mod">
          <ac:chgData name="Ahmed, Kishwar" userId="22a88d4e-281e-4c0f-84e5-efb9141f83dc" providerId="ADAL" clId="{417B125D-841F-4FBB-99EC-7EE3E9CCB325}" dt="2023-02-24T20:16:11.353" v="5015" actId="14100"/>
          <ac:spMkLst>
            <pc:docMk/>
            <pc:sldMk cId="765500473" sldId="260"/>
            <ac:spMk id="5" creationId="{93447873-9B88-ED10-6EBD-479E6DC00E31}"/>
          </ac:spMkLst>
        </pc:spChg>
        <pc:spChg chg="mod">
          <ac:chgData name="Ahmed, Kishwar" userId="22a88d4e-281e-4c0f-84e5-efb9141f83dc" providerId="ADAL" clId="{417B125D-841F-4FBB-99EC-7EE3E9CCB325}" dt="2023-02-16T19:35:32.419" v="3381" actId="1076"/>
          <ac:spMkLst>
            <pc:docMk/>
            <pc:sldMk cId="765500473" sldId="260"/>
            <ac:spMk id="7" creationId="{1147B70B-2DF0-C7DB-A5F2-D41C32A4FDFD}"/>
          </ac:spMkLst>
        </pc:spChg>
        <pc:spChg chg="add del mod topLvl">
          <ac:chgData name="Ahmed, Kishwar" userId="22a88d4e-281e-4c0f-84e5-efb9141f83dc" providerId="ADAL" clId="{417B125D-841F-4FBB-99EC-7EE3E9CCB325}" dt="2023-02-13T19:57:56.889" v="1971" actId="478"/>
          <ac:spMkLst>
            <pc:docMk/>
            <pc:sldMk cId="765500473" sldId="260"/>
            <ac:spMk id="10" creationId="{84A2524E-CAF7-7154-2C8D-E70F829AF8C2}"/>
          </ac:spMkLst>
        </pc:spChg>
        <pc:grpChg chg="add del mod">
          <ac:chgData name="Ahmed, Kishwar" userId="22a88d4e-281e-4c0f-84e5-efb9141f83dc" providerId="ADAL" clId="{417B125D-841F-4FBB-99EC-7EE3E9CCB325}" dt="2023-02-13T19:57:06.197" v="1950" actId="165"/>
          <ac:grpSpMkLst>
            <pc:docMk/>
            <pc:sldMk cId="765500473" sldId="260"/>
            <ac:grpSpMk id="3" creationId="{50B3DC4A-31E1-E842-9611-CF6B3B8DBA2D}"/>
          </ac:grpSpMkLst>
        </pc:grpChg>
        <pc:grpChg chg="mod">
          <ac:chgData name="Ahmed, Kishwar" userId="22a88d4e-281e-4c0f-84e5-efb9141f83dc" providerId="ADAL" clId="{417B125D-841F-4FBB-99EC-7EE3E9CCB325}" dt="2023-02-17T16:18:42.749" v="4965" actId="1076"/>
          <ac:grpSpMkLst>
            <pc:docMk/>
            <pc:sldMk cId="765500473" sldId="260"/>
            <ac:grpSpMk id="6" creationId="{3EFBCB84-3B7C-5DCC-37DA-427172EB51C8}"/>
          </ac:grpSpMkLst>
        </pc:grpChg>
        <pc:graphicFrameChg chg="add del mod">
          <ac:chgData name="Ahmed, Kishwar" userId="22a88d4e-281e-4c0f-84e5-efb9141f83dc" providerId="ADAL" clId="{417B125D-841F-4FBB-99EC-7EE3E9CCB325}" dt="2023-02-10T16:42:34.647" v="1765" actId="478"/>
          <ac:graphicFrameMkLst>
            <pc:docMk/>
            <pc:sldMk cId="765500473" sldId="260"/>
            <ac:graphicFrameMk id="4" creationId="{B07CBDC7-83AC-03F5-C4FE-C4EAB68D3FD4}"/>
          </ac:graphicFrameMkLst>
        </pc:graphicFrameChg>
        <pc:picChg chg="mod">
          <ac:chgData name="Ahmed, Kishwar" userId="22a88d4e-281e-4c0f-84e5-efb9141f83dc" providerId="ADAL" clId="{417B125D-841F-4FBB-99EC-7EE3E9CCB325}" dt="2023-02-24T20:14:04.462" v="5009" actId="1076"/>
          <ac:picMkLst>
            <pc:docMk/>
            <pc:sldMk cId="765500473" sldId="260"/>
            <ac:picMk id="4" creationId="{FF4C91FD-EFC2-9CAA-36BE-A0636AE15217}"/>
          </ac:picMkLst>
        </pc:picChg>
        <pc:picChg chg="add del mod topLvl modCrop">
          <ac:chgData name="Ahmed, Kishwar" userId="22a88d4e-281e-4c0f-84e5-efb9141f83dc" providerId="ADAL" clId="{417B125D-841F-4FBB-99EC-7EE3E9CCB325}" dt="2023-02-17T16:10:17.242" v="4959" actId="1076"/>
          <ac:picMkLst>
            <pc:docMk/>
            <pc:sldMk cId="765500473" sldId="260"/>
            <ac:picMk id="9" creationId="{A855D6BF-1A8D-C811-08CE-5EC2196023D0}"/>
          </ac:picMkLst>
        </pc:picChg>
        <pc:picChg chg="del mod">
          <ac:chgData name="Ahmed, Kishwar" userId="22a88d4e-281e-4c0f-84e5-efb9141f83dc" providerId="ADAL" clId="{417B125D-841F-4FBB-99EC-7EE3E9CCB325}" dt="2023-02-24T20:12:08.390" v="4989" actId="478"/>
          <ac:picMkLst>
            <pc:docMk/>
            <pc:sldMk cId="765500473" sldId="260"/>
            <ac:picMk id="11" creationId="{3D08C029-9241-4543-2DB6-700441CC2301}"/>
          </ac:picMkLst>
        </pc:picChg>
      </pc:sldChg>
      <pc:sldChg chg="modSp new mod">
        <pc:chgData name="Ahmed, Kishwar" userId="22a88d4e-281e-4c0f-84e5-efb9141f83dc" providerId="ADAL" clId="{417B125D-841F-4FBB-99EC-7EE3E9CCB325}" dt="2023-02-09T22:11:16.865" v="982" actId="20577"/>
        <pc:sldMkLst>
          <pc:docMk/>
          <pc:sldMk cId="3192791722" sldId="261"/>
        </pc:sldMkLst>
        <pc:spChg chg="mod">
          <ac:chgData name="Ahmed, Kishwar" userId="22a88d4e-281e-4c0f-84e5-efb9141f83dc" providerId="ADAL" clId="{417B125D-841F-4FBB-99EC-7EE3E9CCB325}" dt="2023-02-09T22:11:16.865" v="982" actId="20577"/>
          <ac:spMkLst>
            <pc:docMk/>
            <pc:sldMk cId="3192791722" sldId="261"/>
            <ac:spMk id="2" creationId="{0D3538E6-EA11-C8EA-74C0-8F44F66F2DB5}"/>
          </ac:spMkLst>
        </pc:spChg>
        <pc:spChg chg="mod">
          <ac:chgData name="Ahmed, Kishwar" userId="22a88d4e-281e-4c0f-84e5-efb9141f83dc" providerId="ADAL" clId="{417B125D-841F-4FBB-99EC-7EE3E9CCB325}" dt="2023-02-09T22:09:32.926" v="963" actId="20577"/>
          <ac:spMkLst>
            <pc:docMk/>
            <pc:sldMk cId="3192791722" sldId="261"/>
            <ac:spMk id="3" creationId="{F1BB9563-1CB0-E545-0FDC-B2F5F8B8C321}"/>
          </ac:spMkLst>
        </pc:spChg>
      </pc:sldChg>
      <pc:sldChg chg="addSp delSp modSp new mod modNotesTx">
        <pc:chgData name="Ahmed, Kishwar" userId="22a88d4e-281e-4c0f-84e5-efb9141f83dc" providerId="ADAL" clId="{417B125D-841F-4FBB-99EC-7EE3E9CCB325}" dt="2023-02-24T22:18:04.436" v="5057" actId="1076"/>
        <pc:sldMkLst>
          <pc:docMk/>
          <pc:sldMk cId="1003848885" sldId="262"/>
        </pc:sldMkLst>
        <pc:spChg chg="mod">
          <ac:chgData name="Ahmed, Kishwar" userId="22a88d4e-281e-4c0f-84e5-efb9141f83dc" providerId="ADAL" clId="{417B125D-841F-4FBB-99EC-7EE3E9CCB325}" dt="2023-02-09T22:11:25.598" v="999" actId="20577"/>
          <ac:spMkLst>
            <pc:docMk/>
            <pc:sldMk cId="1003848885" sldId="262"/>
            <ac:spMk id="2" creationId="{4E95BB8C-8322-394C-7E3C-80748A0A5D66}"/>
          </ac:spMkLst>
        </pc:spChg>
        <pc:spChg chg="add del mod">
          <ac:chgData name="Ahmed, Kishwar" userId="22a88d4e-281e-4c0f-84e5-efb9141f83dc" providerId="ADAL" clId="{417B125D-841F-4FBB-99EC-7EE3E9CCB325}" dt="2023-02-13T20:01:15.464" v="2012" actId="931"/>
          <ac:spMkLst>
            <pc:docMk/>
            <pc:sldMk cId="1003848885" sldId="262"/>
            <ac:spMk id="3" creationId="{856991DA-6F08-D889-F382-09DEF2E30D47}"/>
          </ac:spMkLst>
        </pc:spChg>
        <pc:spChg chg="add del mod">
          <ac:chgData name="Ahmed, Kishwar" userId="22a88d4e-281e-4c0f-84e5-efb9141f83dc" providerId="ADAL" clId="{417B125D-841F-4FBB-99EC-7EE3E9CCB325}" dt="2023-02-24T22:17:48.714" v="5052" actId="478"/>
          <ac:spMkLst>
            <pc:docMk/>
            <pc:sldMk cId="1003848885" sldId="262"/>
            <ac:spMk id="5" creationId="{174B0CC4-21F2-B5E5-6244-2CFFDD15ADFB}"/>
          </ac:spMkLst>
        </pc:spChg>
        <pc:spChg chg="add mod">
          <ac:chgData name="Ahmed, Kishwar" userId="22a88d4e-281e-4c0f-84e5-efb9141f83dc" providerId="ADAL" clId="{417B125D-841F-4FBB-99EC-7EE3E9CCB325}" dt="2023-02-13T20:07:52.609" v="2115" actId="20577"/>
          <ac:spMkLst>
            <pc:docMk/>
            <pc:sldMk cId="1003848885" sldId="262"/>
            <ac:spMk id="8" creationId="{B8C62A6E-CF0F-7827-BB67-A21834E60E25}"/>
          </ac:spMkLst>
        </pc:spChg>
        <pc:picChg chg="add del mod">
          <ac:chgData name="Ahmed, Kishwar" userId="22a88d4e-281e-4c0f-84e5-efb9141f83dc" providerId="ADAL" clId="{417B125D-841F-4FBB-99EC-7EE3E9CCB325}" dt="2023-02-13T20:00:01.467" v="2011" actId="931"/>
          <ac:picMkLst>
            <pc:docMk/>
            <pc:sldMk cId="1003848885" sldId="262"/>
            <ac:picMk id="5" creationId="{1B897409-476F-9D2C-985C-635706F48EAE}"/>
          </ac:picMkLst>
        </pc:picChg>
        <pc:picChg chg="add del mod">
          <ac:chgData name="Ahmed, Kishwar" userId="22a88d4e-281e-4c0f-84e5-efb9141f83dc" providerId="ADAL" clId="{417B125D-841F-4FBB-99EC-7EE3E9CCB325}" dt="2023-02-24T22:17:44.094" v="5051" actId="478"/>
          <ac:picMkLst>
            <pc:docMk/>
            <pc:sldMk cId="1003848885" sldId="262"/>
            <ac:picMk id="7" creationId="{F1BEB281-D9E1-4D65-F50C-E6E61C01BBE3}"/>
          </ac:picMkLst>
        </pc:picChg>
        <pc:picChg chg="add mod">
          <ac:chgData name="Ahmed, Kishwar" userId="22a88d4e-281e-4c0f-84e5-efb9141f83dc" providerId="ADAL" clId="{417B125D-841F-4FBB-99EC-7EE3E9CCB325}" dt="2023-02-24T22:18:04.436" v="5057" actId="1076"/>
          <ac:picMkLst>
            <pc:docMk/>
            <pc:sldMk cId="1003848885" sldId="262"/>
            <ac:picMk id="9" creationId="{E842AB1F-6335-7B59-A826-F3C0A490E4D2}"/>
          </ac:picMkLst>
        </pc:picChg>
      </pc:sldChg>
      <pc:sldChg chg="modSp new del mod">
        <pc:chgData name="Ahmed, Kishwar" userId="22a88d4e-281e-4c0f-84e5-efb9141f83dc" providerId="ADAL" clId="{417B125D-841F-4FBB-99EC-7EE3E9CCB325}" dt="2023-02-16T20:46:47.437" v="3768" actId="47"/>
        <pc:sldMkLst>
          <pc:docMk/>
          <pc:sldMk cId="2570940966" sldId="263"/>
        </pc:sldMkLst>
        <pc:spChg chg="mod">
          <ac:chgData name="Ahmed, Kishwar" userId="22a88d4e-281e-4c0f-84e5-efb9141f83dc" providerId="ADAL" clId="{417B125D-841F-4FBB-99EC-7EE3E9CCB325}" dt="2023-02-09T22:27:21.137" v="1760" actId="20577"/>
          <ac:spMkLst>
            <pc:docMk/>
            <pc:sldMk cId="2570940966" sldId="263"/>
            <ac:spMk id="2" creationId="{BFB8602B-0F3C-0BBF-3CEA-FC1EBA2D3303}"/>
          </ac:spMkLst>
        </pc:spChg>
      </pc:sldChg>
      <pc:sldChg chg="addSp delSp modSp new mod ord modNotesTx">
        <pc:chgData name="Ahmed, Kishwar" userId="22a88d4e-281e-4c0f-84e5-efb9141f83dc" providerId="ADAL" clId="{417B125D-841F-4FBB-99EC-7EE3E9CCB325}" dt="2023-02-17T16:18:41.440" v="4964" actId="1076"/>
        <pc:sldMkLst>
          <pc:docMk/>
          <pc:sldMk cId="607545084" sldId="265"/>
        </pc:sldMkLst>
        <pc:spChg chg="mod">
          <ac:chgData name="Ahmed, Kishwar" userId="22a88d4e-281e-4c0f-84e5-efb9141f83dc" providerId="ADAL" clId="{417B125D-841F-4FBB-99EC-7EE3E9CCB325}" dt="2023-02-13T20:24:25.965" v="2531" actId="20577"/>
          <ac:spMkLst>
            <pc:docMk/>
            <pc:sldMk cId="607545084" sldId="265"/>
            <ac:spMk id="2" creationId="{3CA41E89-DCB0-ED1A-C9E1-2CD300912AF5}"/>
          </ac:spMkLst>
        </pc:spChg>
        <pc:spChg chg="del mod">
          <ac:chgData name="Ahmed, Kishwar" userId="22a88d4e-281e-4c0f-84e5-efb9141f83dc" providerId="ADAL" clId="{417B125D-841F-4FBB-99EC-7EE3E9CCB325}" dt="2023-02-13T20:32:22.169" v="2581" actId="478"/>
          <ac:spMkLst>
            <pc:docMk/>
            <pc:sldMk cId="607545084" sldId="265"/>
            <ac:spMk id="3" creationId="{9599E27E-772D-E3E2-0D42-946A17C53D6A}"/>
          </ac:spMkLst>
        </pc:spChg>
        <pc:spChg chg="add mod">
          <ac:chgData name="Ahmed, Kishwar" userId="22a88d4e-281e-4c0f-84e5-efb9141f83dc" providerId="ADAL" clId="{417B125D-841F-4FBB-99EC-7EE3E9CCB325}" dt="2023-02-17T16:18:41.440" v="4964" actId="1076"/>
          <ac:spMkLst>
            <pc:docMk/>
            <pc:sldMk cId="607545084" sldId="265"/>
            <ac:spMk id="9" creationId="{DEEE8A20-5055-57A4-3887-C0C0A8E392DD}"/>
          </ac:spMkLst>
        </pc:spChg>
        <pc:spChg chg="add mod">
          <ac:chgData name="Ahmed, Kishwar" userId="22a88d4e-281e-4c0f-84e5-efb9141f83dc" providerId="ADAL" clId="{417B125D-841F-4FBB-99EC-7EE3E9CCB325}" dt="2023-02-17T16:18:40.881" v="4963" actId="1076"/>
          <ac:spMkLst>
            <pc:docMk/>
            <pc:sldMk cId="607545084" sldId="265"/>
            <ac:spMk id="11" creationId="{145BD646-B89B-CE9E-F98A-EBC75BBD64C3}"/>
          </ac:spMkLst>
        </pc:spChg>
        <pc:spChg chg="add mod">
          <ac:chgData name="Ahmed, Kishwar" userId="22a88d4e-281e-4c0f-84e5-efb9141f83dc" providerId="ADAL" clId="{417B125D-841F-4FBB-99EC-7EE3E9CCB325}" dt="2023-02-17T16:18:41.440" v="4964" actId="1076"/>
          <ac:spMkLst>
            <pc:docMk/>
            <pc:sldMk cId="607545084" sldId="265"/>
            <ac:spMk id="13" creationId="{A7387A69-C4F4-B671-176D-194D4CBF3470}"/>
          </ac:spMkLst>
        </pc:spChg>
        <pc:spChg chg="add mod">
          <ac:chgData name="Ahmed, Kishwar" userId="22a88d4e-281e-4c0f-84e5-efb9141f83dc" providerId="ADAL" clId="{417B125D-841F-4FBB-99EC-7EE3E9CCB325}" dt="2023-02-13T20:48:39.901" v="2649" actId="20577"/>
          <ac:spMkLst>
            <pc:docMk/>
            <pc:sldMk cId="607545084" sldId="265"/>
            <ac:spMk id="14" creationId="{B650DDF0-8494-28B7-9058-5DFE09D26198}"/>
          </ac:spMkLst>
        </pc:spChg>
        <pc:picChg chg="add mod">
          <ac:chgData name="Ahmed, Kishwar" userId="22a88d4e-281e-4c0f-84e5-efb9141f83dc" providerId="ADAL" clId="{417B125D-841F-4FBB-99EC-7EE3E9CCB325}" dt="2023-02-17T16:18:41.440" v="4964" actId="1076"/>
          <ac:picMkLst>
            <pc:docMk/>
            <pc:sldMk cId="607545084" sldId="265"/>
            <ac:picMk id="5" creationId="{F4420DE2-32DF-CD76-E7F9-B8C5074555B1}"/>
          </ac:picMkLst>
        </pc:picChg>
        <pc:cxnChg chg="add mod">
          <ac:chgData name="Ahmed, Kishwar" userId="22a88d4e-281e-4c0f-84e5-efb9141f83dc" providerId="ADAL" clId="{417B125D-841F-4FBB-99EC-7EE3E9CCB325}" dt="2023-02-17T16:18:41.440" v="4964" actId="1076"/>
          <ac:cxnSpMkLst>
            <pc:docMk/>
            <pc:sldMk cId="607545084" sldId="265"/>
            <ac:cxnSpMk id="6" creationId="{052DC71D-1523-F5E3-75B1-61EF13D642F2}"/>
          </ac:cxnSpMkLst>
        </pc:cxnChg>
        <pc:cxnChg chg="add mod">
          <ac:chgData name="Ahmed, Kishwar" userId="22a88d4e-281e-4c0f-84e5-efb9141f83dc" providerId="ADAL" clId="{417B125D-841F-4FBB-99EC-7EE3E9CCB325}" dt="2023-02-17T16:18:41.440" v="4964" actId="1076"/>
          <ac:cxnSpMkLst>
            <pc:docMk/>
            <pc:sldMk cId="607545084" sldId="265"/>
            <ac:cxnSpMk id="12" creationId="{76BB0C6D-4347-E538-1963-068B581B78E4}"/>
          </ac:cxnSpMkLst>
        </pc:cxnChg>
      </pc:sldChg>
      <pc:sldChg chg="addSp delSp modSp new mod ord modNotesTx">
        <pc:chgData name="Ahmed, Kishwar" userId="22a88d4e-281e-4c0f-84e5-efb9141f83dc" providerId="ADAL" clId="{417B125D-841F-4FBB-99EC-7EE3E9CCB325}" dt="2023-02-17T16:19:52.091" v="4968" actId="1076"/>
        <pc:sldMkLst>
          <pc:docMk/>
          <pc:sldMk cId="642280906" sldId="266"/>
        </pc:sldMkLst>
        <pc:spChg chg="mod">
          <ac:chgData name="Ahmed, Kishwar" userId="22a88d4e-281e-4c0f-84e5-efb9141f83dc" providerId="ADAL" clId="{417B125D-841F-4FBB-99EC-7EE3E9CCB325}" dt="2023-02-13T21:17:14.768" v="2815" actId="113"/>
          <ac:spMkLst>
            <pc:docMk/>
            <pc:sldMk cId="642280906" sldId="266"/>
            <ac:spMk id="2" creationId="{0083A3E1-1DE1-41C3-CE4C-18A2FCFC3079}"/>
          </ac:spMkLst>
        </pc:spChg>
        <pc:spChg chg="del mod">
          <ac:chgData name="Ahmed, Kishwar" userId="22a88d4e-281e-4c0f-84e5-efb9141f83dc" providerId="ADAL" clId="{417B125D-841F-4FBB-99EC-7EE3E9CCB325}" dt="2023-02-13T21:18:11.911" v="2817" actId="931"/>
          <ac:spMkLst>
            <pc:docMk/>
            <pc:sldMk cId="642280906" sldId="266"/>
            <ac:spMk id="3" creationId="{93F9615E-981C-0AA7-D456-2B1D3521CA13}"/>
          </ac:spMkLst>
        </pc:spChg>
        <pc:spChg chg="add del mod">
          <ac:chgData name="Ahmed, Kishwar" userId="22a88d4e-281e-4c0f-84e5-efb9141f83dc" providerId="ADAL" clId="{417B125D-841F-4FBB-99EC-7EE3E9CCB325}" dt="2023-02-13T21:20:16.556" v="2844" actId="478"/>
          <ac:spMkLst>
            <pc:docMk/>
            <pc:sldMk cId="642280906" sldId="266"/>
            <ac:spMk id="9" creationId="{B18B2CC1-FADF-81B1-A97E-59759DCBB336}"/>
          </ac:spMkLst>
        </pc:spChg>
        <pc:spChg chg="add del mod">
          <ac:chgData name="Ahmed, Kishwar" userId="22a88d4e-281e-4c0f-84e5-efb9141f83dc" providerId="ADAL" clId="{417B125D-841F-4FBB-99EC-7EE3E9CCB325}" dt="2023-02-16T18:52:25.579" v="2981" actId="478"/>
          <ac:spMkLst>
            <pc:docMk/>
            <pc:sldMk cId="642280906" sldId="266"/>
            <ac:spMk id="11" creationId="{0F1B1CD2-40D9-A4E7-968F-B6A31148C2DA}"/>
          </ac:spMkLst>
        </pc:spChg>
        <pc:spChg chg="add del mod">
          <ac:chgData name="Ahmed, Kishwar" userId="22a88d4e-281e-4c0f-84e5-efb9141f83dc" providerId="ADAL" clId="{417B125D-841F-4FBB-99EC-7EE3E9CCB325}" dt="2023-02-16T18:52:25.579" v="2981" actId="478"/>
          <ac:spMkLst>
            <pc:docMk/>
            <pc:sldMk cId="642280906" sldId="266"/>
            <ac:spMk id="12" creationId="{836D0FCC-2093-E12E-30A0-CBD68B126307}"/>
          </ac:spMkLst>
        </pc:spChg>
        <pc:picChg chg="add del mod">
          <ac:chgData name="Ahmed, Kishwar" userId="22a88d4e-281e-4c0f-84e5-efb9141f83dc" providerId="ADAL" clId="{417B125D-841F-4FBB-99EC-7EE3E9CCB325}" dt="2023-02-13T21:20:12.896" v="2843" actId="478"/>
          <ac:picMkLst>
            <pc:docMk/>
            <pc:sldMk cId="642280906" sldId="266"/>
            <ac:picMk id="5" creationId="{75BA5F9B-7389-CB4F-2392-10AD8FF1B65B}"/>
          </ac:picMkLst>
        </pc:picChg>
        <pc:picChg chg="add mod modCrop">
          <ac:chgData name="Ahmed, Kishwar" userId="22a88d4e-281e-4c0f-84e5-efb9141f83dc" providerId="ADAL" clId="{417B125D-841F-4FBB-99EC-7EE3E9CCB325}" dt="2023-02-17T16:19:52.091" v="4968" actId="1076"/>
          <ac:picMkLst>
            <pc:docMk/>
            <pc:sldMk cId="642280906" sldId="266"/>
            <ac:picMk id="7" creationId="{F02006B9-E339-9A7E-75DA-2CBB923F9A3A}"/>
          </ac:picMkLst>
        </pc:picChg>
        <pc:cxnChg chg="add del mod">
          <ac:chgData name="Ahmed, Kishwar" userId="22a88d4e-281e-4c0f-84e5-efb9141f83dc" providerId="ADAL" clId="{417B125D-841F-4FBB-99EC-7EE3E9CCB325}" dt="2023-02-16T18:52:25.579" v="2981" actId="478"/>
          <ac:cxnSpMkLst>
            <pc:docMk/>
            <pc:sldMk cId="642280906" sldId="266"/>
            <ac:cxnSpMk id="10" creationId="{97761291-C16D-9974-0F95-27480F1664EF}"/>
          </ac:cxnSpMkLst>
        </pc:cxnChg>
      </pc:sldChg>
      <pc:sldChg chg="addSp delSp modSp new mod modNotesTx">
        <pc:chgData name="Ahmed, Kishwar" userId="22a88d4e-281e-4c0f-84e5-efb9141f83dc" providerId="ADAL" clId="{417B125D-841F-4FBB-99EC-7EE3E9CCB325}" dt="2023-02-16T18:52:48.287" v="3058" actId="20577"/>
        <pc:sldMkLst>
          <pc:docMk/>
          <pc:sldMk cId="3565504734" sldId="267"/>
        </pc:sldMkLst>
        <pc:spChg chg="mod">
          <ac:chgData name="Ahmed, Kishwar" userId="22a88d4e-281e-4c0f-84e5-efb9141f83dc" providerId="ADAL" clId="{417B125D-841F-4FBB-99EC-7EE3E9CCB325}" dt="2023-02-13T21:26:39.914" v="2943" actId="20577"/>
          <ac:spMkLst>
            <pc:docMk/>
            <pc:sldMk cId="3565504734" sldId="267"/>
            <ac:spMk id="2" creationId="{F3D16233-C205-D11D-07DB-FCE04C99B855}"/>
          </ac:spMkLst>
        </pc:spChg>
        <pc:spChg chg="del">
          <ac:chgData name="Ahmed, Kishwar" userId="22a88d4e-281e-4c0f-84e5-efb9141f83dc" providerId="ADAL" clId="{417B125D-841F-4FBB-99EC-7EE3E9CCB325}" dt="2023-02-13T21:27:30.523" v="2944" actId="931"/>
          <ac:spMkLst>
            <pc:docMk/>
            <pc:sldMk cId="3565504734" sldId="267"/>
            <ac:spMk id="3" creationId="{0B31A1EA-21A1-7EF9-1A21-C27D0F57E56C}"/>
          </ac:spMkLst>
        </pc:spChg>
        <pc:picChg chg="add mod">
          <ac:chgData name="Ahmed, Kishwar" userId="22a88d4e-281e-4c0f-84e5-efb9141f83dc" providerId="ADAL" clId="{417B125D-841F-4FBB-99EC-7EE3E9CCB325}" dt="2023-02-13T21:27:36.850" v="2948" actId="14100"/>
          <ac:picMkLst>
            <pc:docMk/>
            <pc:sldMk cId="3565504734" sldId="267"/>
            <ac:picMk id="5" creationId="{D44DF394-C379-E972-AA42-C939E2399C1C}"/>
          </ac:picMkLst>
        </pc:picChg>
      </pc:sldChg>
      <pc:sldChg chg="add mod modShow">
        <pc:chgData name="Ahmed, Kishwar" userId="22a88d4e-281e-4c0f-84e5-efb9141f83dc" providerId="ADAL" clId="{417B125D-841F-4FBB-99EC-7EE3E9CCB325}" dt="2023-02-16T18:51:52.941" v="2950" actId="729"/>
        <pc:sldMkLst>
          <pc:docMk/>
          <pc:sldMk cId="1418863885" sldId="268"/>
        </pc:sldMkLst>
      </pc:sldChg>
      <pc:sldChg chg="modSp new mod">
        <pc:chgData name="Ahmed, Kishwar" userId="22a88d4e-281e-4c0f-84e5-efb9141f83dc" providerId="ADAL" clId="{417B125D-841F-4FBB-99EC-7EE3E9CCB325}" dt="2023-02-16T21:58:41.146" v="3962" actId="20577"/>
        <pc:sldMkLst>
          <pc:docMk/>
          <pc:sldMk cId="1198643937" sldId="269"/>
        </pc:sldMkLst>
        <pc:spChg chg="mod">
          <ac:chgData name="Ahmed, Kishwar" userId="22a88d4e-281e-4c0f-84e5-efb9141f83dc" providerId="ADAL" clId="{417B125D-841F-4FBB-99EC-7EE3E9CCB325}" dt="2023-02-16T21:58:41.146" v="3962" actId="20577"/>
          <ac:spMkLst>
            <pc:docMk/>
            <pc:sldMk cId="1198643937" sldId="269"/>
            <ac:spMk id="2" creationId="{DFBC75D5-EBC8-DC24-AE4E-967865AC4F4D}"/>
          </ac:spMkLst>
        </pc:spChg>
      </pc:sldChg>
      <pc:sldChg chg="addSp delSp modSp new mod modNotesTx">
        <pc:chgData name="Ahmed, Kishwar" userId="22a88d4e-281e-4c0f-84e5-efb9141f83dc" providerId="ADAL" clId="{417B125D-841F-4FBB-99EC-7EE3E9CCB325}" dt="2023-02-16T19:02:36.526" v="3155" actId="478"/>
        <pc:sldMkLst>
          <pc:docMk/>
          <pc:sldMk cId="1413491054" sldId="270"/>
        </pc:sldMkLst>
        <pc:spChg chg="mod">
          <ac:chgData name="Ahmed, Kishwar" userId="22a88d4e-281e-4c0f-84e5-efb9141f83dc" providerId="ADAL" clId="{417B125D-841F-4FBB-99EC-7EE3E9CCB325}" dt="2023-02-16T19:02:12.046" v="3154" actId="20577"/>
          <ac:spMkLst>
            <pc:docMk/>
            <pc:sldMk cId="1413491054" sldId="270"/>
            <ac:spMk id="2" creationId="{95556B32-6848-0FEC-F36E-4C67BF7B2159}"/>
          </ac:spMkLst>
        </pc:spChg>
        <pc:spChg chg="del">
          <ac:chgData name="Ahmed, Kishwar" userId="22a88d4e-281e-4c0f-84e5-efb9141f83dc" providerId="ADAL" clId="{417B125D-841F-4FBB-99EC-7EE3E9CCB325}" dt="2023-02-16T19:02:36.526" v="3155" actId="478"/>
          <ac:spMkLst>
            <pc:docMk/>
            <pc:sldMk cId="1413491054" sldId="270"/>
            <ac:spMk id="3" creationId="{B329C791-F0DC-5F27-D43E-EC4D9D975F2C}"/>
          </ac:spMkLst>
        </pc:spChg>
        <pc:picChg chg="add mod">
          <ac:chgData name="Ahmed, Kishwar" userId="22a88d4e-281e-4c0f-84e5-efb9141f83dc" providerId="ADAL" clId="{417B125D-841F-4FBB-99EC-7EE3E9CCB325}" dt="2023-02-16T18:58:50.914" v="3102"/>
          <ac:picMkLst>
            <pc:docMk/>
            <pc:sldMk cId="1413491054" sldId="270"/>
            <ac:picMk id="4" creationId="{8248201C-DFD5-629A-C50D-6D5DEF2B6FFA}"/>
          </ac:picMkLst>
        </pc:picChg>
        <pc:cxnChg chg="add del mod">
          <ac:chgData name="Ahmed, Kishwar" userId="22a88d4e-281e-4c0f-84e5-efb9141f83dc" providerId="ADAL" clId="{417B125D-841F-4FBB-99EC-7EE3E9CCB325}" dt="2023-02-16T18:59:29.269" v="3106" actId="478"/>
          <ac:cxnSpMkLst>
            <pc:docMk/>
            <pc:sldMk cId="1413491054" sldId="270"/>
            <ac:cxnSpMk id="6" creationId="{DB0B5E28-CADB-7EB9-92E4-59BBCA965A4A}"/>
          </ac:cxnSpMkLst>
        </pc:cxnChg>
        <pc:cxnChg chg="add mod">
          <ac:chgData name="Ahmed, Kishwar" userId="22a88d4e-281e-4c0f-84e5-efb9141f83dc" providerId="ADAL" clId="{417B125D-841F-4FBB-99EC-7EE3E9CCB325}" dt="2023-02-16T19:01:25.473" v="3116" actId="14100"/>
          <ac:cxnSpMkLst>
            <pc:docMk/>
            <pc:sldMk cId="1413491054" sldId="270"/>
            <ac:cxnSpMk id="9" creationId="{BB1DF381-9E58-1228-EA1D-B3BE568FF8B8}"/>
          </ac:cxnSpMkLst>
        </pc:cxnChg>
      </pc:sldChg>
      <pc:sldChg chg="addSp delSp modSp new mod modNotesTx">
        <pc:chgData name="Ahmed, Kishwar" userId="22a88d4e-281e-4c0f-84e5-efb9141f83dc" providerId="ADAL" clId="{417B125D-841F-4FBB-99EC-7EE3E9CCB325}" dt="2023-02-16T19:03:42.345" v="3178" actId="20577"/>
        <pc:sldMkLst>
          <pc:docMk/>
          <pc:sldMk cId="3524359688" sldId="271"/>
        </pc:sldMkLst>
        <pc:spChg chg="mod">
          <ac:chgData name="Ahmed, Kishwar" userId="22a88d4e-281e-4c0f-84e5-efb9141f83dc" providerId="ADAL" clId="{417B125D-841F-4FBB-99EC-7EE3E9CCB325}" dt="2023-02-16T19:03:42.345" v="3178" actId="20577"/>
          <ac:spMkLst>
            <pc:docMk/>
            <pc:sldMk cId="3524359688" sldId="271"/>
            <ac:spMk id="2" creationId="{5D20D035-F1A4-9B78-F08A-497495060517}"/>
          </ac:spMkLst>
        </pc:spChg>
        <pc:spChg chg="del">
          <ac:chgData name="Ahmed, Kishwar" userId="22a88d4e-281e-4c0f-84e5-efb9141f83dc" providerId="ADAL" clId="{417B125D-841F-4FBB-99EC-7EE3E9CCB325}" dt="2023-02-16T19:02:40.750" v="3156" actId="478"/>
          <ac:spMkLst>
            <pc:docMk/>
            <pc:sldMk cId="3524359688" sldId="271"/>
            <ac:spMk id="3" creationId="{FA9F177B-B602-FBE1-635D-CF3B22A147C5}"/>
          </ac:spMkLst>
        </pc:spChg>
        <pc:picChg chg="add mod">
          <ac:chgData name="Ahmed, Kishwar" userId="22a88d4e-281e-4c0f-84e5-efb9141f83dc" providerId="ADAL" clId="{417B125D-841F-4FBB-99EC-7EE3E9CCB325}" dt="2023-02-16T19:01:58.151" v="3143"/>
          <ac:picMkLst>
            <pc:docMk/>
            <pc:sldMk cId="3524359688" sldId="271"/>
            <ac:picMk id="4" creationId="{335594D5-2AAC-A7A8-CBDB-FFAFC85EA6AC}"/>
          </ac:picMkLst>
        </pc:picChg>
        <pc:cxnChg chg="add mod">
          <ac:chgData name="Ahmed, Kishwar" userId="22a88d4e-281e-4c0f-84e5-efb9141f83dc" providerId="ADAL" clId="{417B125D-841F-4FBB-99EC-7EE3E9CCB325}" dt="2023-02-16T19:03:19.246" v="3166" actId="14100"/>
          <ac:cxnSpMkLst>
            <pc:docMk/>
            <pc:sldMk cId="3524359688" sldId="271"/>
            <ac:cxnSpMk id="5" creationId="{C67E9195-40E2-1E96-F951-A02408646AE2}"/>
          </ac:cxnSpMkLst>
        </pc:cxnChg>
      </pc:sldChg>
      <pc:sldChg chg="addSp delSp modSp new mod modNotesTx">
        <pc:chgData name="Ahmed, Kishwar" userId="22a88d4e-281e-4c0f-84e5-efb9141f83dc" providerId="ADAL" clId="{417B125D-841F-4FBB-99EC-7EE3E9CCB325}" dt="2023-02-24T22:22:25.601" v="5082" actId="164"/>
        <pc:sldMkLst>
          <pc:docMk/>
          <pc:sldMk cId="1431612746" sldId="272"/>
        </pc:sldMkLst>
        <pc:spChg chg="mod">
          <ac:chgData name="Ahmed, Kishwar" userId="22a88d4e-281e-4c0f-84e5-efb9141f83dc" providerId="ADAL" clId="{417B125D-841F-4FBB-99EC-7EE3E9CCB325}" dt="2023-02-16T19:04:35.362" v="3210" actId="20577"/>
          <ac:spMkLst>
            <pc:docMk/>
            <pc:sldMk cId="1431612746" sldId="272"/>
            <ac:spMk id="2" creationId="{E9A977B9-690C-2A88-83B3-5B374DC3AC8D}"/>
          </ac:spMkLst>
        </pc:spChg>
        <pc:spChg chg="del">
          <ac:chgData name="Ahmed, Kishwar" userId="22a88d4e-281e-4c0f-84e5-efb9141f83dc" providerId="ADAL" clId="{417B125D-841F-4FBB-99EC-7EE3E9CCB325}" dt="2023-02-16T19:16:22.477" v="3275" actId="931"/>
          <ac:spMkLst>
            <pc:docMk/>
            <pc:sldMk cId="1431612746" sldId="272"/>
            <ac:spMk id="3" creationId="{EDFFFF82-0160-7A08-FF07-2B429E570C46}"/>
          </ac:spMkLst>
        </pc:spChg>
        <pc:spChg chg="add mod">
          <ac:chgData name="Ahmed, Kishwar" userId="22a88d4e-281e-4c0f-84e5-efb9141f83dc" providerId="ADAL" clId="{417B125D-841F-4FBB-99EC-7EE3E9CCB325}" dt="2023-02-24T22:20:48.308" v="5064" actId="1076"/>
          <ac:spMkLst>
            <pc:docMk/>
            <pc:sldMk cId="1431612746" sldId="272"/>
            <ac:spMk id="4" creationId="{AE058A5F-AEA5-8912-BFF7-DC75541BC468}"/>
          </ac:spMkLst>
        </pc:spChg>
        <pc:spChg chg="add mod">
          <ac:chgData name="Ahmed, Kishwar" userId="22a88d4e-281e-4c0f-84e5-efb9141f83dc" providerId="ADAL" clId="{417B125D-841F-4FBB-99EC-7EE3E9CCB325}" dt="2023-02-24T22:22:25.601" v="5082" actId="164"/>
          <ac:spMkLst>
            <pc:docMk/>
            <pc:sldMk cId="1431612746" sldId="272"/>
            <ac:spMk id="8" creationId="{CE05D663-1CF7-60C2-71BD-A14BB8C4D13F}"/>
          </ac:spMkLst>
        </pc:spChg>
        <pc:spChg chg="add mod">
          <ac:chgData name="Ahmed, Kishwar" userId="22a88d4e-281e-4c0f-84e5-efb9141f83dc" providerId="ADAL" clId="{417B125D-841F-4FBB-99EC-7EE3E9CCB325}" dt="2023-02-16T19:36:41.159" v="3382" actId="2711"/>
          <ac:spMkLst>
            <pc:docMk/>
            <pc:sldMk cId="1431612746" sldId="272"/>
            <ac:spMk id="10" creationId="{9565228F-9016-3F62-5831-A841205DAA4A}"/>
          </ac:spMkLst>
        </pc:spChg>
        <pc:spChg chg="add mod">
          <ac:chgData name="Ahmed, Kishwar" userId="22a88d4e-281e-4c0f-84e5-efb9141f83dc" providerId="ADAL" clId="{417B125D-841F-4FBB-99EC-7EE3E9CCB325}" dt="2023-02-16T19:36:46.371" v="3383" actId="2711"/>
          <ac:spMkLst>
            <pc:docMk/>
            <pc:sldMk cId="1431612746" sldId="272"/>
            <ac:spMk id="12" creationId="{3936E922-AD95-C22F-BAD4-D6742A1C9C2A}"/>
          </ac:spMkLst>
        </pc:spChg>
        <pc:spChg chg="add mod">
          <ac:chgData name="Ahmed, Kishwar" userId="22a88d4e-281e-4c0f-84e5-efb9141f83dc" providerId="ADAL" clId="{417B125D-841F-4FBB-99EC-7EE3E9CCB325}" dt="2023-02-24T22:22:25.601" v="5082" actId="164"/>
          <ac:spMkLst>
            <pc:docMk/>
            <pc:sldMk cId="1431612746" sldId="272"/>
            <ac:spMk id="14" creationId="{BFF25509-A107-BCC3-6AFD-4B40E7C2F0CF}"/>
          </ac:spMkLst>
        </pc:spChg>
        <pc:spChg chg="add mod">
          <ac:chgData name="Ahmed, Kishwar" userId="22a88d4e-281e-4c0f-84e5-efb9141f83dc" providerId="ADAL" clId="{417B125D-841F-4FBB-99EC-7EE3E9CCB325}" dt="2023-02-24T22:22:25.601" v="5082" actId="164"/>
          <ac:spMkLst>
            <pc:docMk/>
            <pc:sldMk cId="1431612746" sldId="272"/>
            <ac:spMk id="15" creationId="{A761A4D7-D4B9-6F35-121D-1821989E827B}"/>
          </ac:spMkLst>
        </pc:spChg>
        <pc:spChg chg="add mod">
          <ac:chgData name="Ahmed, Kishwar" userId="22a88d4e-281e-4c0f-84e5-efb9141f83dc" providerId="ADAL" clId="{417B125D-841F-4FBB-99EC-7EE3E9CCB325}" dt="2023-02-24T22:22:25.601" v="5082" actId="164"/>
          <ac:spMkLst>
            <pc:docMk/>
            <pc:sldMk cId="1431612746" sldId="272"/>
            <ac:spMk id="16" creationId="{96B92A6C-4FE8-1547-E76D-B102DC6A8675}"/>
          </ac:spMkLst>
        </pc:spChg>
        <pc:grpChg chg="add mod">
          <ac:chgData name="Ahmed, Kishwar" userId="22a88d4e-281e-4c0f-84e5-efb9141f83dc" providerId="ADAL" clId="{417B125D-841F-4FBB-99EC-7EE3E9CCB325}" dt="2023-02-24T22:22:25.601" v="5082" actId="164"/>
          <ac:grpSpMkLst>
            <pc:docMk/>
            <pc:sldMk cId="1431612746" sldId="272"/>
            <ac:grpSpMk id="17" creationId="{D19641A3-FC86-E5BA-8AD4-E93C654B6E22}"/>
          </ac:grpSpMkLst>
        </pc:grpChg>
        <pc:picChg chg="add mod">
          <ac:chgData name="Ahmed, Kishwar" userId="22a88d4e-281e-4c0f-84e5-efb9141f83dc" providerId="ADAL" clId="{417B125D-841F-4FBB-99EC-7EE3E9CCB325}" dt="2023-02-16T19:16:28.639" v="3280" actId="1076"/>
          <ac:picMkLst>
            <pc:docMk/>
            <pc:sldMk cId="1431612746" sldId="272"/>
            <ac:picMk id="5" creationId="{D72BA050-AA7D-DFCF-CA32-21D3F33D87BF}"/>
          </ac:picMkLst>
        </pc:picChg>
        <pc:picChg chg="add mod">
          <ac:chgData name="Ahmed, Kishwar" userId="22a88d4e-281e-4c0f-84e5-efb9141f83dc" providerId="ADAL" clId="{417B125D-841F-4FBB-99EC-7EE3E9CCB325}" dt="2023-02-16T19:20:47.688" v="3287" actId="1076"/>
          <ac:picMkLst>
            <pc:docMk/>
            <pc:sldMk cId="1431612746" sldId="272"/>
            <ac:picMk id="7" creationId="{10FA10B0-BC18-68F1-6C07-3E33DD75C4D2}"/>
          </ac:picMkLst>
        </pc:picChg>
        <pc:picChg chg="add mod modCrop">
          <ac:chgData name="Ahmed, Kishwar" userId="22a88d4e-281e-4c0f-84e5-efb9141f83dc" providerId="ADAL" clId="{417B125D-841F-4FBB-99EC-7EE3E9CCB325}" dt="2023-02-16T19:23:22.505" v="3309" actId="1076"/>
          <ac:picMkLst>
            <pc:docMk/>
            <pc:sldMk cId="1431612746" sldId="272"/>
            <ac:picMk id="9" creationId="{A7AD0A0F-8154-6526-260F-9C7D79933D7E}"/>
          </ac:picMkLst>
        </pc:picChg>
        <pc:picChg chg="add mod">
          <ac:chgData name="Ahmed, Kishwar" userId="22a88d4e-281e-4c0f-84e5-efb9141f83dc" providerId="ADAL" clId="{417B125D-841F-4FBB-99EC-7EE3E9CCB325}" dt="2023-02-16T19:23:43.034" v="3313" actId="1076"/>
          <ac:picMkLst>
            <pc:docMk/>
            <pc:sldMk cId="1431612746" sldId="272"/>
            <ac:picMk id="11" creationId="{CE31A778-CA98-CE7F-1C84-F0021B7F011E}"/>
          </ac:picMkLst>
        </pc:picChg>
      </pc:sldChg>
      <pc:sldChg chg="addSp delSp modSp new mod ord modShow modNotesTx">
        <pc:chgData name="Ahmed, Kishwar" userId="22a88d4e-281e-4c0f-84e5-efb9141f83dc" providerId="ADAL" clId="{417B125D-841F-4FBB-99EC-7EE3E9CCB325}" dt="2023-02-17T16:42:31.937" v="4984"/>
        <pc:sldMkLst>
          <pc:docMk/>
          <pc:sldMk cId="2806715706" sldId="273"/>
        </pc:sldMkLst>
        <pc:spChg chg="mod">
          <ac:chgData name="Ahmed, Kishwar" userId="22a88d4e-281e-4c0f-84e5-efb9141f83dc" providerId="ADAL" clId="{417B125D-841F-4FBB-99EC-7EE3E9CCB325}" dt="2023-02-16T19:32:51.562" v="3351" actId="20577"/>
          <ac:spMkLst>
            <pc:docMk/>
            <pc:sldMk cId="2806715706" sldId="273"/>
            <ac:spMk id="2" creationId="{5FD8A93E-14EE-6C08-6AB3-0268B40B8B66}"/>
          </ac:spMkLst>
        </pc:spChg>
        <pc:spChg chg="del">
          <ac:chgData name="Ahmed, Kishwar" userId="22a88d4e-281e-4c0f-84e5-efb9141f83dc" providerId="ADAL" clId="{417B125D-841F-4FBB-99EC-7EE3E9CCB325}" dt="2023-02-16T19:38:48.348" v="3384" actId="931"/>
          <ac:spMkLst>
            <pc:docMk/>
            <pc:sldMk cId="2806715706" sldId="273"/>
            <ac:spMk id="3" creationId="{A61FE3FF-9F84-D3CC-DCCE-0B5A1F68C493}"/>
          </ac:spMkLst>
        </pc:spChg>
        <pc:picChg chg="add mod">
          <ac:chgData name="Ahmed, Kishwar" userId="22a88d4e-281e-4c0f-84e5-efb9141f83dc" providerId="ADAL" clId="{417B125D-841F-4FBB-99EC-7EE3E9CCB325}" dt="2023-02-16T19:38:53.202" v="3385" actId="1076"/>
          <ac:picMkLst>
            <pc:docMk/>
            <pc:sldMk cId="2806715706" sldId="273"/>
            <ac:picMk id="5" creationId="{81F5E72D-D1C3-D2C8-35F6-41F0A8F489EE}"/>
          </ac:picMkLst>
        </pc:picChg>
        <pc:picChg chg="add mod">
          <ac:chgData name="Ahmed, Kishwar" userId="22a88d4e-281e-4c0f-84e5-efb9141f83dc" providerId="ADAL" clId="{417B125D-841F-4FBB-99EC-7EE3E9CCB325}" dt="2023-02-16T19:41:44.243" v="3388" actId="1076"/>
          <ac:picMkLst>
            <pc:docMk/>
            <pc:sldMk cId="2806715706" sldId="273"/>
            <ac:picMk id="7" creationId="{527AEA6B-0463-1067-A493-2327BA3CAEC6}"/>
          </ac:picMkLst>
        </pc:picChg>
      </pc:sldChg>
      <pc:sldChg chg="addSp delSp modSp new mod ord modShow modNotesTx">
        <pc:chgData name="Ahmed, Kishwar" userId="22a88d4e-281e-4c0f-84e5-efb9141f83dc" providerId="ADAL" clId="{417B125D-841F-4FBB-99EC-7EE3E9CCB325}" dt="2023-02-17T16:42:31.937" v="4984"/>
        <pc:sldMkLst>
          <pc:docMk/>
          <pc:sldMk cId="1886036709" sldId="274"/>
        </pc:sldMkLst>
        <pc:spChg chg="mod">
          <ac:chgData name="Ahmed, Kishwar" userId="22a88d4e-281e-4c0f-84e5-efb9141f83dc" providerId="ADAL" clId="{417B125D-841F-4FBB-99EC-7EE3E9CCB325}" dt="2023-02-16T20:07:02.487" v="3463" actId="20577"/>
          <ac:spMkLst>
            <pc:docMk/>
            <pc:sldMk cId="1886036709" sldId="274"/>
            <ac:spMk id="2" creationId="{E8F8A517-F01F-C423-BF95-6D4B2291021A}"/>
          </ac:spMkLst>
        </pc:spChg>
        <pc:spChg chg="del">
          <ac:chgData name="Ahmed, Kishwar" userId="22a88d4e-281e-4c0f-84e5-efb9141f83dc" providerId="ADAL" clId="{417B125D-841F-4FBB-99EC-7EE3E9CCB325}" dt="2023-02-16T20:11:52.934" v="3464" actId="478"/>
          <ac:spMkLst>
            <pc:docMk/>
            <pc:sldMk cId="1886036709" sldId="274"/>
            <ac:spMk id="3" creationId="{0E244E9A-F44D-D9F6-FF7D-FA4E9E91D025}"/>
          </ac:spMkLst>
        </pc:spChg>
        <pc:spChg chg="add mod">
          <ac:chgData name="Ahmed, Kishwar" userId="22a88d4e-281e-4c0f-84e5-efb9141f83dc" providerId="ADAL" clId="{417B125D-841F-4FBB-99EC-7EE3E9CCB325}" dt="2023-02-16T21:23:18.710" v="3813" actId="1076"/>
          <ac:spMkLst>
            <pc:docMk/>
            <pc:sldMk cId="1886036709" sldId="274"/>
            <ac:spMk id="8" creationId="{4CA09AA0-FD1C-449A-7288-7906A393EC49}"/>
          </ac:spMkLst>
        </pc:spChg>
        <pc:spChg chg="add mod">
          <ac:chgData name="Ahmed, Kishwar" userId="22a88d4e-281e-4c0f-84e5-efb9141f83dc" providerId="ADAL" clId="{417B125D-841F-4FBB-99EC-7EE3E9CCB325}" dt="2023-02-16T21:23:25.433" v="3818" actId="20577"/>
          <ac:spMkLst>
            <pc:docMk/>
            <pc:sldMk cId="1886036709" sldId="274"/>
            <ac:spMk id="9" creationId="{3841500B-2FA3-C658-BF00-E9465A616364}"/>
          </ac:spMkLst>
        </pc:spChg>
        <pc:picChg chg="add mod">
          <ac:chgData name="Ahmed, Kishwar" userId="22a88d4e-281e-4c0f-84e5-efb9141f83dc" providerId="ADAL" clId="{417B125D-841F-4FBB-99EC-7EE3E9CCB325}" dt="2023-02-16T20:37:15.594" v="3662" actId="1076"/>
          <ac:picMkLst>
            <pc:docMk/>
            <pc:sldMk cId="1886036709" sldId="274"/>
            <ac:picMk id="5" creationId="{954947DD-6D8D-B9FE-ECFB-B5ADF9644BDF}"/>
          </ac:picMkLst>
        </pc:picChg>
        <pc:picChg chg="add del mod">
          <ac:chgData name="Ahmed, Kishwar" userId="22a88d4e-281e-4c0f-84e5-efb9141f83dc" providerId="ADAL" clId="{417B125D-841F-4FBB-99EC-7EE3E9CCB325}" dt="2023-02-16T20:36:02.837" v="3660" actId="478"/>
          <ac:picMkLst>
            <pc:docMk/>
            <pc:sldMk cId="1886036709" sldId="274"/>
            <ac:picMk id="7" creationId="{55421293-41FE-F542-6CA7-A723F6F86403}"/>
          </ac:picMkLst>
        </pc:picChg>
      </pc:sldChg>
      <pc:sldChg chg="addSp modSp new mod modNotesTx">
        <pc:chgData name="Ahmed, Kishwar" userId="22a88d4e-281e-4c0f-84e5-efb9141f83dc" providerId="ADAL" clId="{417B125D-841F-4FBB-99EC-7EE3E9CCB325}" dt="2023-02-16T20:45:47.197" v="3767" actId="20577"/>
        <pc:sldMkLst>
          <pc:docMk/>
          <pc:sldMk cId="299962947" sldId="275"/>
        </pc:sldMkLst>
        <pc:spChg chg="mod">
          <ac:chgData name="Ahmed, Kishwar" userId="22a88d4e-281e-4c0f-84e5-efb9141f83dc" providerId="ADAL" clId="{417B125D-841F-4FBB-99EC-7EE3E9CCB325}" dt="2023-02-16T20:40:47.778" v="3673" actId="20577"/>
          <ac:spMkLst>
            <pc:docMk/>
            <pc:sldMk cId="299962947" sldId="275"/>
            <ac:spMk id="2" creationId="{647A3823-19EE-1E59-784B-0165B56F158D}"/>
          </ac:spMkLst>
        </pc:spChg>
        <pc:spChg chg="mod">
          <ac:chgData name="Ahmed, Kishwar" userId="22a88d4e-281e-4c0f-84e5-efb9141f83dc" providerId="ADAL" clId="{417B125D-841F-4FBB-99EC-7EE3E9CCB325}" dt="2023-02-16T20:45:34.062" v="3764" actId="20577"/>
          <ac:spMkLst>
            <pc:docMk/>
            <pc:sldMk cId="299962947" sldId="275"/>
            <ac:spMk id="3" creationId="{620430E3-77DB-FB61-5E0A-A2B35685248C}"/>
          </ac:spMkLst>
        </pc:spChg>
        <pc:picChg chg="add mod">
          <ac:chgData name="Ahmed, Kishwar" userId="22a88d4e-281e-4c0f-84e5-efb9141f83dc" providerId="ADAL" clId="{417B125D-841F-4FBB-99EC-7EE3E9CCB325}" dt="2023-02-16T20:45:41.729" v="3766" actId="1076"/>
          <ac:picMkLst>
            <pc:docMk/>
            <pc:sldMk cId="299962947" sldId="275"/>
            <ac:picMk id="5" creationId="{573A6046-3367-9BCD-35B3-AD6E86DB9A0C}"/>
          </ac:picMkLst>
        </pc:picChg>
      </pc:sldChg>
      <pc:sldChg chg="addSp delSp modSp new mod ord modShow modNotesTx">
        <pc:chgData name="Ahmed, Kishwar" userId="22a88d4e-281e-4c0f-84e5-efb9141f83dc" providerId="ADAL" clId="{417B125D-841F-4FBB-99EC-7EE3E9CCB325}" dt="2023-02-17T16:43:00.249" v="4986"/>
        <pc:sldMkLst>
          <pc:docMk/>
          <pc:sldMk cId="2424219998" sldId="276"/>
        </pc:sldMkLst>
        <pc:spChg chg="mod">
          <ac:chgData name="Ahmed, Kishwar" userId="22a88d4e-281e-4c0f-84e5-efb9141f83dc" providerId="ADAL" clId="{417B125D-841F-4FBB-99EC-7EE3E9CCB325}" dt="2023-02-16T21:20:12.122" v="3797" actId="20577"/>
          <ac:spMkLst>
            <pc:docMk/>
            <pc:sldMk cId="2424219998" sldId="276"/>
            <ac:spMk id="2" creationId="{1AE03145-5978-186C-22B6-179FA4FD2724}"/>
          </ac:spMkLst>
        </pc:spChg>
        <pc:spChg chg="del">
          <ac:chgData name="Ahmed, Kishwar" userId="22a88d4e-281e-4c0f-84e5-efb9141f83dc" providerId="ADAL" clId="{417B125D-841F-4FBB-99EC-7EE3E9CCB325}" dt="2023-02-16T21:25:25.524" v="3819" actId="931"/>
          <ac:spMkLst>
            <pc:docMk/>
            <pc:sldMk cId="2424219998" sldId="276"/>
            <ac:spMk id="3" creationId="{684D5A34-F5DA-38E0-7691-94FEF40F3112}"/>
          </ac:spMkLst>
        </pc:spChg>
        <pc:spChg chg="add del mod">
          <ac:chgData name="Ahmed, Kishwar" userId="22a88d4e-281e-4c0f-84e5-efb9141f83dc" providerId="ADAL" clId="{417B125D-841F-4FBB-99EC-7EE3E9CCB325}" dt="2023-02-16T21:26:18.856" v="3824" actId="931"/>
          <ac:spMkLst>
            <pc:docMk/>
            <pc:sldMk cId="2424219998" sldId="276"/>
            <ac:spMk id="7" creationId="{F2D71042-953D-9A15-BE51-C63AA366A209}"/>
          </ac:spMkLst>
        </pc:spChg>
        <pc:spChg chg="add del mod">
          <ac:chgData name="Ahmed, Kishwar" userId="22a88d4e-281e-4c0f-84e5-efb9141f83dc" providerId="ADAL" clId="{417B125D-841F-4FBB-99EC-7EE3E9CCB325}" dt="2023-02-16T21:27:20.388" v="3831" actId="931"/>
          <ac:spMkLst>
            <pc:docMk/>
            <pc:sldMk cId="2424219998" sldId="276"/>
            <ac:spMk id="11" creationId="{3793C412-065A-8B7E-B869-BEA7F34D98F8}"/>
          </ac:spMkLst>
        </pc:spChg>
        <pc:spChg chg="add mod">
          <ac:chgData name="Ahmed, Kishwar" userId="22a88d4e-281e-4c0f-84e5-efb9141f83dc" providerId="ADAL" clId="{417B125D-841F-4FBB-99EC-7EE3E9CCB325}" dt="2023-02-16T21:57:38.354" v="3889" actId="1076"/>
          <ac:spMkLst>
            <pc:docMk/>
            <pc:sldMk cId="2424219998" sldId="276"/>
            <ac:spMk id="16" creationId="{F44AF490-3F6A-376D-369C-590D60BE269E}"/>
          </ac:spMkLst>
        </pc:spChg>
        <pc:spChg chg="add mod">
          <ac:chgData name="Ahmed, Kishwar" userId="22a88d4e-281e-4c0f-84e5-efb9141f83dc" providerId="ADAL" clId="{417B125D-841F-4FBB-99EC-7EE3E9CCB325}" dt="2023-02-16T21:57:56.251" v="3912" actId="1076"/>
          <ac:spMkLst>
            <pc:docMk/>
            <pc:sldMk cId="2424219998" sldId="276"/>
            <ac:spMk id="17" creationId="{BD4B73DA-CBC4-2C20-DF47-BD9A5A127833}"/>
          </ac:spMkLst>
        </pc:spChg>
        <pc:picChg chg="add del mod">
          <ac:chgData name="Ahmed, Kishwar" userId="22a88d4e-281e-4c0f-84e5-efb9141f83dc" providerId="ADAL" clId="{417B125D-841F-4FBB-99EC-7EE3E9CCB325}" dt="2023-02-16T21:25:37.066" v="3823" actId="478"/>
          <ac:picMkLst>
            <pc:docMk/>
            <pc:sldMk cId="2424219998" sldId="276"/>
            <ac:picMk id="5" creationId="{7920194E-98E3-6AF7-14BC-109A2FC74F59}"/>
          </ac:picMkLst>
        </pc:picChg>
        <pc:picChg chg="add del mod">
          <ac:chgData name="Ahmed, Kishwar" userId="22a88d4e-281e-4c0f-84e5-efb9141f83dc" providerId="ADAL" clId="{417B125D-841F-4FBB-99EC-7EE3E9CCB325}" dt="2023-02-16T21:27:11.536" v="3830" actId="478"/>
          <ac:picMkLst>
            <pc:docMk/>
            <pc:sldMk cId="2424219998" sldId="276"/>
            <ac:picMk id="9" creationId="{DE97A13E-45EE-8315-C3E8-FAC2BCE8E265}"/>
          </ac:picMkLst>
        </pc:picChg>
        <pc:picChg chg="add mod">
          <ac:chgData name="Ahmed, Kishwar" userId="22a88d4e-281e-4c0f-84e5-efb9141f83dc" providerId="ADAL" clId="{417B125D-841F-4FBB-99EC-7EE3E9CCB325}" dt="2023-02-16T21:27:26.271" v="3835" actId="1076"/>
          <ac:picMkLst>
            <pc:docMk/>
            <pc:sldMk cId="2424219998" sldId="276"/>
            <ac:picMk id="13" creationId="{9371A7E4-9268-01F0-9E7F-F7251A1D8D2B}"/>
          </ac:picMkLst>
        </pc:picChg>
        <pc:picChg chg="add mod">
          <ac:chgData name="Ahmed, Kishwar" userId="22a88d4e-281e-4c0f-84e5-efb9141f83dc" providerId="ADAL" clId="{417B125D-841F-4FBB-99EC-7EE3E9CCB325}" dt="2023-02-16T21:27:58.231" v="3842" actId="1076"/>
          <ac:picMkLst>
            <pc:docMk/>
            <pc:sldMk cId="2424219998" sldId="276"/>
            <ac:picMk id="15" creationId="{B5D21355-8898-B84B-285D-2348638DD3E3}"/>
          </ac:picMkLst>
        </pc:picChg>
      </pc:sldChg>
      <pc:sldChg chg="addSp delSp modSp new mod modNotesTx">
        <pc:chgData name="Ahmed, Kishwar" userId="22a88d4e-281e-4c0f-84e5-efb9141f83dc" providerId="ADAL" clId="{417B125D-841F-4FBB-99EC-7EE3E9CCB325}" dt="2023-02-16T22:05:19.156" v="4128" actId="1076"/>
        <pc:sldMkLst>
          <pc:docMk/>
          <pc:sldMk cId="2187948349" sldId="277"/>
        </pc:sldMkLst>
        <pc:spChg chg="mod">
          <ac:chgData name="Ahmed, Kishwar" userId="22a88d4e-281e-4c0f-84e5-efb9141f83dc" providerId="ADAL" clId="{417B125D-841F-4FBB-99EC-7EE3E9CCB325}" dt="2023-02-16T21:58:58.076" v="3968" actId="20577"/>
          <ac:spMkLst>
            <pc:docMk/>
            <pc:sldMk cId="2187948349" sldId="277"/>
            <ac:spMk id="2" creationId="{C379E5A3-4602-14E9-9732-9A18A5E8BDE8}"/>
          </ac:spMkLst>
        </pc:spChg>
        <pc:spChg chg="del">
          <ac:chgData name="Ahmed, Kishwar" userId="22a88d4e-281e-4c0f-84e5-efb9141f83dc" providerId="ADAL" clId="{417B125D-841F-4FBB-99EC-7EE3E9CCB325}" dt="2023-02-16T22:00:41.872" v="3969" actId="931"/>
          <ac:spMkLst>
            <pc:docMk/>
            <pc:sldMk cId="2187948349" sldId="277"/>
            <ac:spMk id="3" creationId="{BBB517D8-8795-767D-CB98-BBC808FD561F}"/>
          </ac:spMkLst>
        </pc:spChg>
        <pc:spChg chg="add mod">
          <ac:chgData name="Ahmed, Kishwar" userId="22a88d4e-281e-4c0f-84e5-efb9141f83dc" providerId="ADAL" clId="{417B125D-841F-4FBB-99EC-7EE3E9CCB325}" dt="2023-02-16T22:01:12.872" v="3992" actId="20577"/>
          <ac:spMkLst>
            <pc:docMk/>
            <pc:sldMk cId="2187948349" sldId="277"/>
            <ac:spMk id="6" creationId="{8C00577D-D99C-85DC-EF81-16AECEF87917}"/>
          </ac:spMkLst>
        </pc:spChg>
        <pc:spChg chg="add mod">
          <ac:chgData name="Ahmed, Kishwar" userId="22a88d4e-281e-4c0f-84e5-efb9141f83dc" providerId="ADAL" clId="{417B125D-841F-4FBB-99EC-7EE3E9CCB325}" dt="2023-02-16T22:05:19.156" v="4128" actId="1076"/>
          <ac:spMkLst>
            <pc:docMk/>
            <pc:sldMk cId="2187948349" sldId="277"/>
            <ac:spMk id="7" creationId="{B737E170-25DD-44ED-B9D4-6CAAE732139E}"/>
          </ac:spMkLst>
        </pc:spChg>
        <pc:picChg chg="add mod">
          <ac:chgData name="Ahmed, Kishwar" userId="22a88d4e-281e-4c0f-84e5-efb9141f83dc" providerId="ADAL" clId="{417B125D-841F-4FBB-99EC-7EE3E9CCB325}" dt="2023-02-16T22:01:05.083" v="3975" actId="1076"/>
          <ac:picMkLst>
            <pc:docMk/>
            <pc:sldMk cId="2187948349" sldId="277"/>
            <ac:picMk id="5" creationId="{02A01C0F-38C4-C911-7A6D-D8DA3E246C7F}"/>
          </ac:picMkLst>
        </pc:picChg>
      </pc:sldChg>
      <pc:sldChg chg="modSp new mod ord modShow modNotesTx">
        <pc:chgData name="Ahmed, Kishwar" userId="22a88d4e-281e-4c0f-84e5-efb9141f83dc" providerId="ADAL" clId="{417B125D-841F-4FBB-99EC-7EE3E9CCB325}" dt="2023-02-24T22:14:43.392" v="5050" actId="729"/>
        <pc:sldMkLst>
          <pc:docMk/>
          <pc:sldMk cId="736447530" sldId="278"/>
        </pc:sldMkLst>
        <pc:spChg chg="mod">
          <ac:chgData name="Ahmed, Kishwar" userId="22a88d4e-281e-4c0f-84e5-efb9141f83dc" providerId="ADAL" clId="{417B125D-841F-4FBB-99EC-7EE3E9CCB325}" dt="2023-02-16T22:20:55.871" v="4513" actId="20577"/>
          <ac:spMkLst>
            <pc:docMk/>
            <pc:sldMk cId="736447530" sldId="278"/>
            <ac:spMk id="2" creationId="{9C6B4375-C170-E8EE-07ED-46C1DD8F2496}"/>
          </ac:spMkLst>
        </pc:spChg>
        <pc:spChg chg="mod">
          <ac:chgData name="Ahmed, Kishwar" userId="22a88d4e-281e-4c0f-84e5-efb9141f83dc" providerId="ADAL" clId="{417B125D-841F-4FBB-99EC-7EE3E9CCB325}" dt="2023-02-16T22:24:48.866" v="4761" actId="20577"/>
          <ac:spMkLst>
            <pc:docMk/>
            <pc:sldMk cId="736447530" sldId="278"/>
            <ac:spMk id="3" creationId="{F5AC2216-433F-B2C2-F284-2E941F07389A}"/>
          </ac:spMkLst>
        </pc:spChg>
      </pc:sldChg>
      <pc:sldChg chg="addSp modSp new mod">
        <pc:chgData name="Ahmed, Kishwar" userId="22a88d4e-281e-4c0f-84e5-efb9141f83dc" providerId="ADAL" clId="{417B125D-841F-4FBB-99EC-7EE3E9CCB325}" dt="2023-02-17T16:41:32.317" v="4977" actId="1076"/>
        <pc:sldMkLst>
          <pc:docMk/>
          <pc:sldMk cId="3128180761" sldId="279"/>
        </pc:sldMkLst>
        <pc:spChg chg="mod">
          <ac:chgData name="Ahmed, Kishwar" userId="22a88d4e-281e-4c0f-84e5-efb9141f83dc" providerId="ADAL" clId="{417B125D-841F-4FBB-99EC-7EE3E9CCB325}" dt="2023-02-16T22:25:29.166" v="4824" actId="20577"/>
          <ac:spMkLst>
            <pc:docMk/>
            <pc:sldMk cId="3128180761" sldId="279"/>
            <ac:spMk id="2" creationId="{46CF753A-F380-37F8-AD78-6BF681E13812}"/>
          </ac:spMkLst>
        </pc:spChg>
        <pc:spChg chg="mod">
          <ac:chgData name="Ahmed, Kishwar" userId="22a88d4e-281e-4c0f-84e5-efb9141f83dc" providerId="ADAL" clId="{417B125D-841F-4FBB-99EC-7EE3E9CCB325}" dt="2023-02-16T22:27:46.450" v="4955" actId="20577"/>
          <ac:spMkLst>
            <pc:docMk/>
            <pc:sldMk cId="3128180761" sldId="279"/>
            <ac:spMk id="3" creationId="{45DE90FA-AA07-CA2E-09C9-91B74328CE16}"/>
          </ac:spMkLst>
        </pc:spChg>
        <pc:picChg chg="add mod">
          <ac:chgData name="Ahmed, Kishwar" userId="22a88d4e-281e-4c0f-84e5-efb9141f83dc" providerId="ADAL" clId="{417B125D-841F-4FBB-99EC-7EE3E9CCB325}" dt="2023-02-17T16:41:32.317" v="4977" actId="1076"/>
          <ac:picMkLst>
            <pc:docMk/>
            <pc:sldMk cId="3128180761" sldId="279"/>
            <ac:picMk id="4" creationId="{F7C0229E-7617-7B0F-13A9-0361B651B41C}"/>
          </ac:picMkLst>
        </pc:picChg>
      </pc:sldChg>
      <pc:sldChg chg="addSp delSp modSp new mod modNotesTx">
        <pc:chgData name="Ahmed, Kishwar" userId="22a88d4e-281e-4c0f-84e5-efb9141f83dc" providerId="ADAL" clId="{417B125D-841F-4FBB-99EC-7EE3E9CCB325}" dt="2023-02-16T22:07:45.130" v="4205" actId="20577"/>
        <pc:sldMkLst>
          <pc:docMk/>
          <pc:sldMk cId="1112153328" sldId="280"/>
        </pc:sldMkLst>
        <pc:spChg chg="mod">
          <ac:chgData name="Ahmed, Kishwar" userId="22a88d4e-281e-4c0f-84e5-efb9141f83dc" providerId="ADAL" clId="{417B125D-841F-4FBB-99EC-7EE3E9CCB325}" dt="2023-02-16T22:05:14.771" v="4127" actId="20577"/>
          <ac:spMkLst>
            <pc:docMk/>
            <pc:sldMk cId="1112153328" sldId="280"/>
            <ac:spMk id="2" creationId="{C7982F50-E1E7-2C6B-06A1-A0BDC1A0B31D}"/>
          </ac:spMkLst>
        </pc:spChg>
        <pc:spChg chg="del">
          <ac:chgData name="Ahmed, Kishwar" userId="22a88d4e-281e-4c0f-84e5-efb9141f83dc" providerId="ADAL" clId="{417B125D-841F-4FBB-99EC-7EE3E9CCB325}" dt="2023-02-16T22:05:08.471" v="4122" actId="931"/>
          <ac:spMkLst>
            <pc:docMk/>
            <pc:sldMk cId="1112153328" sldId="280"/>
            <ac:spMk id="3" creationId="{4EDA8639-5596-6FAB-EAB4-12A63786303C}"/>
          </ac:spMkLst>
        </pc:spChg>
        <pc:spChg chg="add mod">
          <ac:chgData name="Ahmed, Kishwar" userId="22a88d4e-281e-4c0f-84e5-efb9141f83dc" providerId="ADAL" clId="{417B125D-841F-4FBB-99EC-7EE3E9CCB325}" dt="2023-02-16T22:05:31.534" v="4139" actId="20577"/>
          <ac:spMkLst>
            <pc:docMk/>
            <pc:sldMk cId="1112153328" sldId="280"/>
            <ac:spMk id="6" creationId="{42DBC35E-3BBD-02BD-9E93-28EFCDD0B074}"/>
          </ac:spMkLst>
        </pc:spChg>
        <pc:spChg chg="add mod">
          <ac:chgData name="Ahmed, Kishwar" userId="22a88d4e-281e-4c0f-84e5-efb9141f83dc" providerId="ADAL" clId="{417B125D-841F-4FBB-99EC-7EE3E9CCB325}" dt="2023-02-16T22:05:40.121" v="4146" actId="1076"/>
          <ac:spMkLst>
            <pc:docMk/>
            <pc:sldMk cId="1112153328" sldId="280"/>
            <ac:spMk id="7" creationId="{E192E75A-3298-075A-E8B0-689C89642219}"/>
          </ac:spMkLst>
        </pc:spChg>
        <pc:picChg chg="add mod">
          <ac:chgData name="Ahmed, Kishwar" userId="22a88d4e-281e-4c0f-84e5-efb9141f83dc" providerId="ADAL" clId="{417B125D-841F-4FBB-99EC-7EE3E9CCB325}" dt="2023-02-16T22:05:13.026" v="4126" actId="1076"/>
          <ac:picMkLst>
            <pc:docMk/>
            <pc:sldMk cId="1112153328" sldId="280"/>
            <ac:picMk id="5" creationId="{FEDB843A-74EF-045A-4B69-06C4E375F033}"/>
          </ac:picMkLst>
        </pc:picChg>
      </pc:sldChg>
      <pc:sldChg chg="addSp delSp modSp new mod modNotesTx">
        <pc:chgData name="Ahmed, Kishwar" userId="22a88d4e-281e-4c0f-84e5-efb9141f83dc" providerId="ADAL" clId="{417B125D-841F-4FBB-99EC-7EE3E9CCB325}" dt="2023-02-16T22:16:12.082" v="4356" actId="1076"/>
        <pc:sldMkLst>
          <pc:docMk/>
          <pc:sldMk cId="3211144684" sldId="281"/>
        </pc:sldMkLst>
        <pc:spChg chg="mod">
          <ac:chgData name="Ahmed, Kishwar" userId="22a88d4e-281e-4c0f-84e5-efb9141f83dc" providerId="ADAL" clId="{417B125D-841F-4FBB-99EC-7EE3E9CCB325}" dt="2023-02-16T22:08:34.854" v="4261" actId="20577"/>
          <ac:spMkLst>
            <pc:docMk/>
            <pc:sldMk cId="3211144684" sldId="281"/>
            <ac:spMk id="2" creationId="{DD97CD70-D54A-9147-212B-28B3D651F0A9}"/>
          </ac:spMkLst>
        </pc:spChg>
        <pc:spChg chg="del">
          <ac:chgData name="Ahmed, Kishwar" userId="22a88d4e-281e-4c0f-84e5-efb9141f83dc" providerId="ADAL" clId="{417B125D-841F-4FBB-99EC-7EE3E9CCB325}" dt="2023-02-16T22:11:34.063" v="4262" actId="931"/>
          <ac:spMkLst>
            <pc:docMk/>
            <pc:sldMk cId="3211144684" sldId="281"/>
            <ac:spMk id="3" creationId="{62CFB601-8562-24CC-7BE5-970F92E62C50}"/>
          </ac:spMkLst>
        </pc:spChg>
        <pc:spChg chg="add mod">
          <ac:chgData name="Ahmed, Kishwar" userId="22a88d4e-281e-4c0f-84e5-efb9141f83dc" providerId="ADAL" clId="{417B125D-841F-4FBB-99EC-7EE3E9CCB325}" dt="2023-02-16T22:15:58.510" v="4338" actId="20577"/>
          <ac:spMkLst>
            <pc:docMk/>
            <pc:sldMk cId="3211144684" sldId="281"/>
            <ac:spMk id="8" creationId="{93797A7C-6E84-A77A-6196-89ECB1B7AF18}"/>
          </ac:spMkLst>
        </pc:spChg>
        <pc:spChg chg="add mod">
          <ac:chgData name="Ahmed, Kishwar" userId="22a88d4e-281e-4c0f-84e5-efb9141f83dc" providerId="ADAL" clId="{417B125D-841F-4FBB-99EC-7EE3E9CCB325}" dt="2023-02-16T22:16:12.082" v="4356" actId="1076"/>
          <ac:spMkLst>
            <pc:docMk/>
            <pc:sldMk cId="3211144684" sldId="281"/>
            <ac:spMk id="9" creationId="{34111111-E153-D085-AC2E-6085A9DFC5FC}"/>
          </ac:spMkLst>
        </pc:spChg>
        <pc:picChg chg="add mod">
          <ac:chgData name="Ahmed, Kishwar" userId="22a88d4e-281e-4c0f-84e5-efb9141f83dc" providerId="ADAL" clId="{417B125D-841F-4FBB-99EC-7EE3E9CCB325}" dt="2023-02-16T22:11:38.764" v="4266" actId="1076"/>
          <ac:picMkLst>
            <pc:docMk/>
            <pc:sldMk cId="3211144684" sldId="281"/>
            <ac:picMk id="5" creationId="{66FD7E3D-4223-81D0-C3E2-39E3E772C102}"/>
          </ac:picMkLst>
        </pc:picChg>
        <pc:picChg chg="add mod">
          <ac:chgData name="Ahmed, Kishwar" userId="22a88d4e-281e-4c0f-84e5-efb9141f83dc" providerId="ADAL" clId="{417B125D-841F-4FBB-99EC-7EE3E9CCB325}" dt="2023-02-16T22:12:06.060" v="4271" actId="1076"/>
          <ac:picMkLst>
            <pc:docMk/>
            <pc:sldMk cId="3211144684" sldId="281"/>
            <ac:picMk id="7" creationId="{3E48A137-5808-37D1-1103-8339ECA621A5}"/>
          </ac:picMkLst>
        </pc:picChg>
      </pc:sldChg>
      <pc:sldChg chg="addSp delSp modSp new mod ord modShow modNotesTx">
        <pc:chgData name="Ahmed, Kishwar" userId="22a88d4e-281e-4c0f-84e5-efb9141f83dc" providerId="ADAL" clId="{417B125D-841F-4FBB-99EC-7EE3E9CCB325}" dt="2023-02-24T22:14:43.392" v="5050" actId="729"/>
        <pc:sldMkLst>
          <pc:docMk/>
          <pc:sldMk cId="395864319" sldId="282"/>
        </pc:sldMkLst>
        <pc:spChg chg="mod">
          <ac:chgData name="Ahmed, Kishwar" userId="22a88d4e-281e-4c0f-84e5-efb9141f83dc" providerId="ADAL" clId="{417B125D-841F-4FBB-99EC-7EE3E9CCB325}" dt="2023-02-16T22:16:47.432" v="4377" actId="20577"/>
          <ac:spMkLst>
            <pc:docMk/>
            <pc:sldMk cId="395864319" sldId="282"/>
            <ac:spMk id="2" creationId="{B313B2A4-AADC-BCCB-8C2C-C70AD4F4E51D}"/>
          </ac:spMkLst>
        </pc:spChg>
        <pc:spChg chg="del">
          <ac:chgData name="Ahmed, Kishwar" userId="22a88d4e-281e-4c0f-84e5-efb9141f83dc" providerId="ADAL" clId="{417B125D-841F-4FBB-99EC-7EE3E9CCB325}" dt="2023-02-16T22:18:05.023" v="4378" actId="931"/>
          <ac:spMkLst>
            <pc:docMk/>
            <pc:sldMk cId="395864319" sldId="282"/>
            <ac:spMk id="3" creationId="{D9E0C67A-AFF9-29F7-ECAD-4E7A0DBACD8E}"/>
          </ac:spMkLst>
        </pc:spChg>
        <pc:spChg chg="add mod">
          <ac:chgData name="Ahmed, Kishwar" userId="22a88d4e-281e-4c0f-84e5-efb9141f83dc" providerId="ADAL" clId="{417B125D-841F-4FBB-99EC-7EE3E9CCB325}" dt="2023-02-16T22:20:10.394" v="4470" actId="1076"/>
          <ac:spMkLst>
            <pc:docMk/>
            <pc:sldMk cId="395864319" sldId="282"/>
            <ac:spMk id="6" creationId="{C0D011C5-03B2-66FB-CBC6-1BE03DEB14B5}"/>
          </ac:spMkLst>
        </pc:spChg>
        <pc:spChg chg="add mod">
          <ac:chgData name="Ahmed, Kishwar" userId="22a88d4e-281e-4c0f-84e5-efb9141f83dc" providerId="ADAL" clId="{417B125D-841F-4FBB-99EC-7EE3E9CCB325}" dt="2023-02-16T22:20:06.486" v="4469" actId="20577"/>
          <ac:spMkLst>
            <pc:docMk/>
            <pc:sldMk cId="395864319" sldId="282"/>
            <ac:spMk id="7" creationId="{05FB6326-D62B-CFC0-DC17-DBB1ABBCAAF2}"/>
          </ac:spMkLst>
        </pc:spChg>
        <pc:picChg chg="add mod">
          <ac:chgData name="Ahmed, Kishwar" userId="22a88d4e-281e-4c0f-84e5-efb9141f83dc" providerId="ADAL" clId="{417B125D-841F-4FBB-99EC-7EE3E9CCB325}" dt="2023-02-16T22:18:11.749" v="4382" actId="1076"/>
          <ac:picMkLst>
            <pc:docMk/>
            <pc:sldMk cId="395864319" sldId="282"/>
            <ac:picMk id="5" creationId="{34A283B6-6EF5-6522-89FD-C10A35D87341}"/>
          </ac:picMkLst>
        </pc:picChg>
      </pc:sldChg>
      <pc:sldChg chg="del mod modShow">
        <pc:chgData name="Ahmed, Kishwar" userId="22a88d4e-281e-4c0f-84e5-efb9141f83dc" providerId="ADAL" clId="{417B125D-841F-4FBB-99EC-7EE3E9CCB325}" dt="2023-02-24T22:14:22.182" v="5048" actId="2696"/>
        <pc:sldMkLst>
          <pc:docMk/>
          <pc:sldMk cId="755138980" sldId="283"/>
        </pc:sldMkLst>
      </pc:sldChg>
      <pc:sldChg chg="add">
        <pc:chgData name="Ahmed, Kishwar" userId="22a88d4e-281e-4c0f-84e5-efb9141f83dc" providerId="ADAL" clId="{417B125D-841F-4FBB-99EC-7EE3E9CCB325}" dt="2023-02-24T22:14:31.589" v="5049"/>
        <pc:sldMkLst>
          <pc:docMk/>
          <pc:sldMk cId="3770071654" sldId="283"/>
        </pc:sldMkLst>
      </pc:sldChg>
      <pc:sldChg chg="del mod modShow">
        <pc:chgData name="Ahmed, Kishwar" userId="22a88d4e-281e-4c0f-84e5-efb9141f83dc" providerId="ADAL" clId="{417B125D-841F-4FBB-99EC-7EE3E9CCB325}" dt="2023-02-24T22:14:22.182" v="5048" actId="2696"/>
        <pc:sldMkLst>
          <pc:docMk/>
          <pc:sldMk cId="2121419368" sldId="284"/>
        </pc:sldMkLst>
      </pc:sldChg>
      <pc:sldChg chg="add">
        <pc:chgData name="Ahmed, Kishwar" userId="22a88d4e-281e-4c0f-84e5-efb9141f83dc" providerId="ADAL" clId="{417B125D-841F-4FBB-99EC-7EE3E9CCB325}" dt="2023-02-24T22:14:31.589" v="5049"/>
        <pc:sldMkLst>
          <pc:docMk/>
          <pc:sldMk cId="3065504821" sldId="284"/>
        </pc:sldMkLst>
      </pc:sldChg>
      <pc:sldChg chg="modSp mod">
        <pc:chgData name="Ahmed, Kishwar" userId="22a88d4e-281e-4c0f-84e5-efb9141f83dc" providerId="ADAL" clId="{417B125D-841F-4FBB-99EC-7EE3E9CCB325}" dt="2023-02-24T22:13:38.847" v="5047" actId="20577"/>
        <pc:sldMkLst>
          <pc:docMk/>
          <pc:sldMk cId="3063473994" sldId="292"/>
        </pc:sldMkLst>
        <pc:spChg chg="mod">
          <ac:chgData name="Ahmed, Kishwar" userId="22a88d4e-281e-4c0f-84e5-efb9141f83dc" providerId="ADAL" clId="{417B125D-841F-4FBB-99EC-7EE3E9CCB325}" dt="2023-02-24T22:13:38.847" v="5047" actId="20577"/>
          <ac:spMkLst>
            <pc:docMk/>
            <pc:sldMk cId="3063473994" sldId="292"/>
            <ac:spMk id="2" creationId="{11DFB34D-465F-CC3C-9419-4CE6A48543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gure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[figures.xlsx]Sheet1!$H$11</c:f>
              <c:strCache>
                <c:ptCount val="1"/>
                <c:pt idx="0">
                  <c:v>Extra Capacity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[figures.xlsx]Sheet1!$G$12:$G$15</c:f>
              <c:numCache>
                <c:formatCode>0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[figures.xlsx]Sheet1!$H$12:$H$15</c:f>
              <c:numCache>
                <c:formatCode>General</c:formatCode>
                <c:ptCount val="4"/>
                <c:pt idx="0">
                  <c:v>144</c:v>
                </c:pt>
                <c:pt idx="1">
                  <c:v>216</c:v>
                </c:pt>
                <c:pt idx="2">
                  <c:v>288</c:v>
                </c:pt>
                <c:pt idx="3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5-4667-BDE1-2258850972B2}"/>
            </c:ext>
          </c:extLst>
        </c:ser>
        <c:ser>
          <c:idx val="1"/>
          <c:order val="1"/>
          <c:tx>
            <c:strRef>
              <c:f>[figures.xlsx]Sheet1!$I$11</c:f>
              <c:strCache>
                <c:ptCount val="1"/>
                <c:pt idx="0">
                  <c:v>Overloaded Capacity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[figures.xlsx]Sheet1!$G$12:$G$15</c:f>
              <c:numCache>
                <c:formatCode>0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[figures.xlsx]Sheet1!$I$12:$I$15</c:f>
              <c:numCache>
                <c:formatCode>General</c:formatCode>
                <c:ptCount val="4"/>
                <c:pt idx="0">
                  <c:v>1.25</c:v>
                </c:pt>
                <c:pt idx="1">
                  <c:v>3.9</c:v>
                </c:pt>
                <c:pt idx="2">
                  <c:v>8.9</c:v>
                </c:pt>
                <c:pt idx="3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5-4667-BDE1-225885097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4970199"/>
        <c:axId val="1494979799"/>
      </c:barChart>
      <c:catAx>
        <c:axId val="1494970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Oversubscription Level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4979799"/>
        <c:crosses val="autoZero"/>
        <c:auto val="1"/>
        <c:lblAlgn val="ctr"/>
        <c:lblOffset val="100"/>
        <c:noMultiLvlLbl val="0"/>
      </c:catAx>
      <c:valAx>
        <c:axId val="1494979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Capacity (core-hours/month)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4970199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77740029201821"/>
          <c:y val="2.6854757037479689E-2"/>
          <c:w val="0.70359417282142045"/>
          <c:h val="7.7180802850094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936E-0FC3-467B-A1F7-470C7135A27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DDAD3-7E0F-4642-A12A-0B973B8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0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FA8B-37DF-40D4-8FA7-AFEEC581E33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4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03B6-9CA8-A845-A7BD-79F42658A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NimbusRomNo9L-Regu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DDAD3-7E0F-4642-A12A-0B973B8BF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03B6-9CA8-A845-A7BD-79F42658A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FA8B-37DF-40D4-8FA7-AFEEC581E33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FA8B-37DF-40D4-8FA7-AFEEC581E33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5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8DDA-35BB-127D-F4F4-6342D1DA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31F0-4033-60F6-880F-9B626974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9A4C-E7CF-A4BE-0F9F-1DD1D6C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79C6-3EE4-3246-A836-BF83B60A9BAA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D8DA-224D-7FEF-737C-F2525D8D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1C36-61A8-37DE-15A5-E941A21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CFDF-752C-442C-1851-27CD9CC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A60E8-5D7C-8852-FB61-FB1D53B0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61A-903D-BDE6-1758-79A79DC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A6C4-3C89-3147-9BCA-F94670189650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1597-EE54-E74B-28C8-222B2FD4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1A8D-B01F-9A5B-52AA-E816671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406D-D3E9-066B-6D9E-9C358B053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EDF1-54E8-5F11-4F14-AA5538E7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C6D4-A931-465B-66FA-692A6D26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E47-FF8D-A44A-8E82-55B90761113B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672F-9AA3-0114-9048-8641C946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73B3-73CD-4E4D-10B4-DD25099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7638-F716-1AA8-08BC-127A20602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09D98-6054-D331-08E0-6F09E815E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336D-F923-6644-7A4D-09AB494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E60-C221-DB49-A815-EF391E1AA20B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E62A-97DD-CF22-1B3C-43720932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14A8-0C1B-2C2F-4051-A077919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8CA0-3B4C-AEAC-B00F-A009C10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E5B6-3E55-94DC-C5D4-C47FC746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C9BF-73B7-442B-7DDB-A5CBA8B8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A7E6-75B6-9641-ADE1-5024419FEDA5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4A1-B63F-F8C0-A2D3-50F28BE4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4B04-D168-D151-E3CB-188DE432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1C0-38D2-EE6F-970C-F057B864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3DFD-8FBA-2263-3512-F7C0D878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498C-DCA9-02F2-F6DA-2BC74854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A8CF-DFFD-C044-B1FD-B24472972FBC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B752-B5AE-5F7D-25F2-8F47E7A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187-526A-4AC2-1187-1D5D350B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D99-A343-81EC-4329-5F965F7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1C1F-1B6F-EDD8-D4A9-DE6871B3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C8866-A0B9-D78E-7BD7-BA0FA45A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DC30-3F10-9015-3C30-9598C1A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7AA-AFD0-0049-B8BF-68789A94F2EE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13187-3D11-B055-9D12-64175FF7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3760-9605-99FC-3240-84BCB24D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F2B4-F36C-1531-87B8-F2D2D45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075E-250B-AC25-C62B-CA89E8CF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20A2-5EC7-4313-4B5E-095E6F9F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9372C-2660-2361-E855-A3926737D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2CDAB-2B36-8168-2482-D5B7A00BD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C2075-3785-8E94-71EC-172606AB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9A7E-9F56-C344-AF27-9FFE167A07D6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92EF-42BF-4562-6376-1463B72E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B3C42-E869-5005-CC98-7872A6E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B87-EAFC-6806-183C-8A9C3489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06D8-DA6E-98EE-1E7F-7BA3474D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E6BA-92D8-864E-8C98-53AF3260C590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EB28-0CBD-018B-8751-B9BF1CD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882C9-3D5B-D901-4DE6-7F47AAFB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BB04-1BD6-EFEB-5970-3DA80F7B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59F4-4528-294A-95EA-9C3F72E3FF1C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61016-5CA1-EA2E-ED42-017F9F3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6B89-513C-CD5B-6D88-8AD82E81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5D79-FB93-5D0B-1029-29DE356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F180-7838-E46E-362A-E31F51D7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8D52-10DF-D281-A457-0D343E35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73EE-B6D0-FA2C-106B-4DB74FBC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8D5B-07AF-2D4E-A5A0-EFEA4C5D07B9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815F5-EE68-D8A6-35FF-D8DD92D1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E545-DEBC-D80D-61FB-DF72120D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10A9-2EE2-A73B-3F9E-EB864115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CA7B-F43C-F6A4-3A88-F918079B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9DF8-91AD-90BB-BB24-DEE5BBA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E25-5A23-E843-8019-1CEA2029981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752B-C974-3018-AB4E-A8D6F688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B61B-E55F-A8A9-DF01-2639B40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6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998-9C48-96A9-C06F-0E3EA0D1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E50F1-8A22-828A-30CF-9FF518771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ECB18-7FB8-A947-6B10-92B1CA25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2A04-5D36-9EDA-FC0A-571EC87F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002A-536B-ED46-81C2-4675E81F7A39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7676-E1BE-7BDB-7B2E-30AB8157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A174-5E0D-5DA3-6D11-CD35319E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A7B8-838E-AE11-5CC8-EECC973D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0B48-3E98-16D6-96E4-4BB60D3F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AE68-E164-022D-20A8-D6788D2B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5481-68AC-854C-A8CA-91EE3087D3A7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C35-C4C1-551F-9058-8540762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C5F5-538D-1CEB-4615-E48AE097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BEDF5-B426-9B85-7DB0-C902CB47D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1EB10-579A-63FF-7C1C-527ED65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3D8F-752D-4990-A80B-58374E48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05ED-A28E-B549-93A7-B22D7C394827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33DF-F81A-BD89-3958-B9DAB221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813B-3B52-EE00-EFA6-6271EDEB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89C0-4F06-53B0-03A6-115CBCFF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16A6-C2DD-EE21-B41B-7D4CADEC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AD48-2012-3A32-6F83-B7451E04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8645-DFA1-EB45-873C-6A2C374C8CCA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FD84-3D16-487B-AEAA-81C7156E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5593-16EA-2A33-FEED-05AF09A1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E11B-9ACB-4533-B3DF-45A55C2E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56F-8F4F-7A0E-971C-D72EB1650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CFD80-A2EB-693B-A57E-4D9A69521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C83A1-7230-2CEA-62F2-9355A378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5948-51C4-3F4A-85F5-7CEE4F3BDFD7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A78B-BF63-4D79-4769-33E0C174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07EC-6F80-C9DB-47DC-18BEE83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370B-F964-B62B-EEFA-0EF46F0C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55EDD-9C29-7102-F61F-CA47D01A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E243-2099-0822-CD62-F1C688B6E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BC4E-93D5-25A4-02AC-92C642EC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23E51-9FD0-E66C-08DE-B292F66ED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7E0A3-85AB-CECD-8CC2-A3C122A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ABA9-CF50-414F-91AF-A16B5CBE0E9B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D50F-0A60-56FB-60AE-A469D1D8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80064-0C84-735E-8B0C-579CD1E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E191-562F-047F-CBB3-06CBEE56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510A1-B171-7A42-69FC-FD2A5922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0ADB-4225-EB47-8411-19107FA39830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CD26-74B1-0D30-F91F-0F50A92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7B7EA-C8B5-6F31-91C0-11BE60E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61642-550D-3591-9E21-B143F74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92B3-9C75-194E-98A4-119754B037E5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3A774-DBA6-1A64-006B-BBF4DC66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5822-14EB-C840-56E7-66A30F32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C6B-9090-9068-CE2B-7A6B812E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93B3-6AFF-EE1B-93D4-08F6FB72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95BD-C1F0-FE8B-2B98-DCBF28668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38BA-40B3-3A2C-ADF0-6A1DB49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BE4-E027-7243-A35E-69AD1C27460A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E3706-F893-2050-3073-91DF85E6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A064-4610-F25A-28F0-B4BD77DD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B7E-286C-714B-2210-F7F3A194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DDAFF-A470-45B3-9F38-60F46FF6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F13E-94FB-4898-A574-CF6DC86F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E001-716E-B5AD-A19A-ED2E1E3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C48E-CAAB-4142-8E78-D6020A854CA5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D311-BC39-ACC3-2356-09CAAC1D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CFB2-5AD1-8E94-DA9A-8D96C5B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52D2B-C481-575C-6059-C8E14BC0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615DE-B8A9-432E-01D9-F3C0FD20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0682-E1FC-92FA-0316-E046CB06F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DF1B-9622-5C48-9B22-91DD5B624E84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AC44-0D19-5190-8802-329D83610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52D8-09F4-4CA5-C318-B740F677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7D22-3EA2-4280-B1CB-387453AC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C0611-5E89-65CB-0671-99962CB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B22E-3291-B301-327C-1282AB01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8C18-29D6-A73B-4AE6-801C4762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8507-7D26-6941-84A7-C6CA20805F31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7247-B369-D4A6-CDA2-6884ACCC5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A73A-3298-9315-B962-06B258CC7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A728-72B0-1045-B2B1-9C7AD7CB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60.png"/><Relationship Id="rId5" Type="http://schemas.openxmlformats.org/officeDocument/2006/relationships/image" Target="../media/image14.png"/><Relationship Id="rId10" Type="http://schemas.openxmlformats.org/officeDocument/2006/relationships/image" Target="../media/image150.png"/><Relationship Id="rId4" Type="http://schemas.microsoft.com/office/2007/relationships/hdphoto" Target="../media/hdphoto1.wdp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1280-AA95-C08B-F422-634BA0FC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574" y="136525"/>
            <a:ext cx="9726202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Market Mechanism-Based User-in-the-Loop Scalable Power Oversubscription for HPC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CD42-BCE8-DE1D-678B-DE5CD2603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5207"/>
            <a:ext cx="9144000" cy="1655762"/>
          </a:xfrm>
        </p:spPr>
        <p:txBody>
          <a:bodyPr/>
          <a:lstStyle/>
          <a:p>
            <a:r>
              <a:rPr lang="en-US" dirty="0"/>
              <a:t>Md </a:t>
            </a:r>
            <a:r>
              <a:rPr lang="en-US" dirty="0" err="1"/>
              <a:t>Rajib</a:t>
            </a:r>
            <a:r>
              <a:rPr lang="en-US" dirty="0"/>
              <a:t> Hossen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Kishwar Ahmed</a:t>
            </a:r>
            <a:r>
              <a:rPr lang="en-US" b="1" baseline="30000" dirty="0"/>
              <a:t>2</a:t>
            </a:r>
            <a:r>
              <a:rPr lang="en-US" dirty="0"/>
              <a:t>, Mohammad A Islam</a:t>
            </a:r>
            <a:r>
              <a:rPr lang="en-US" baseline="30000" dirty="0"/>
              <a:t>1</a:t>
            </a:r>
          </a:p>
          <a:p>
            <a:r>
              <a:rPr lang="en-US" baseline="30000" dirty="0"/>
              <a:t>1</a:t>
            </a:r>
            <a:r>
              <a:rPr lang="en-US" dirty="0"/>
              <a:t>The University of Texas at Arlington, </a:t>
            </a:r>
            <a:r>
              <a:rPr lang="en-US" baseline="30000" dirty="0"/>
              <a:t>2</a:t>
            </a:r>
            <a:r>
              <a:rPr lang="en-US" dirty="0"/>
              <a:t>The University of Toledo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C9433B2-D4BA-5753-1CC8-CB8BA8825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4005554"/>
            <a:ext cx="2497494" cy="1387496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D0062D8-1BEF-B037-27E5-68EA9319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68" y="4005554"/>
            <a:ext cx="3185501" cy="1279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9CB01-F790-66F1-F480-9B34495501A2}"/>
              </a:ext>
            </a:extLst>
          </p:cNvPr>
          <p:cNvSpPr txBox="1"/>
          <p:nvPr/>
        </p:nvSpPr>
        <p:spPr>
          <a:xfrm>
            <a:off x="1660849" y="5726069"/>
            <a:ext cx="939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Acknowledgement: This work is supported in parts by the NSF under grants EECS-2452357 and CNS-2300124 </a:t>
            </a:r>
          </a:p>
        </p:txBody>
      </p:sp>
    </p:spTree>
    <p:extLst>
      <p:ext uri="{BB962C8B-B14F-4D97-AF65-F5344CB8AC3E}">
        <p14:creationId xmlns:p14="http://schemas.microsoft.com/office/powerpoint/2010/main" val="1824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B8EC-52B9-9C99-D610-710D4659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MPR with Static Bidding (</a:t>
            </a:r>
            <a:r>
              <a:rPr lang="en-US" b="1" dirty="0">
                <a:cs typeface="Calibri Light"/>
              </a:rPr>
              <a:t>MPR-STAT</a:t>
            </a:r>
            <a:r>
              <a:rPr lang="en-US" dirty="0">
                <a:cs typeface="Calibri Light"/>
              </a:rPr>
              <a:t>)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8F7A-3638-A212-0154-B9934BC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89BF5-115E-1CA2-492A-11C64CFFBB24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25CBE-6134-A8F3-C85B-5644105B1195}"/>
              </a:ext>
            </a:extLst>
          </p:cNvPr>
          <p:cNvSpPr/>
          <p:nvPr/>
        </p:nvSpPr>
        <p:spPr>
          <a:xfrm>
            <a:off x="1760162" y="4960481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EF37-183D-DB6A-3CA0-C6EE6D12A9AC}"/>
              </a:ext>
            </a:extLst>
          </p:cNvPr>
          <p:cNvSpPr/>
          <p:nvPr/>
        </p:nvSpPr>
        <p:spPr>
          <a:xfrm>
            <a:off x="2428331" y="3553034"/>
            <a:ext cx="2735707" cy="554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Manager</a:t>
            </a:r>
          </a:p>
        </p:txBody>
      </p:sp>
      <p:pic>
        <p:nvPicPr>
          <p:cNvPr id="9" name="Picture 6" descr="Computer Users Clipart - Female User Icon, HD Png Download , Transparent Png  Image - PNGitem">
            <a:extLst>
              <a:ext uri="{FF2B5EF4-FFF2-40B4-BE49-F238E27FC236}">
                <a16:creationId xmlns:a16="http://schemas.microsoft.com/office/drawing/2014/main" id="{968B615C-591E-39CC-2B25-D5A84BB6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96" b="91716" l="3488" r="95349">
                        <a14:foregroundMark x1="47326" y1="7523" x2="47326" y2="7523"/>
                        <a14:foregroundMark x1="49535" y1="4396" x2="49535" y2="4396"/>
                        <a14:foregroundMark x1="6860" y1="53339" x2="6860" y2="53339"/>
                        <a14:foregroundMark x1="94070" y1="54438" x2="94070" y2="54438"/>
                        <a14:foregroundMark x1="50581" y1="91716" x2="50581" y2="91716"/>
                        <a14:foregroundMark x1="49070" y1="72358" x2="49070" y2="72358"/>
                        <a14:foregroundMark x1="95349" y1="56636" x2="90349" y2="80727"/>
                        <a14:foregroundMark x1="90349" y1="80727" x2="85233" y2="89856"/>
                        <a14:foregroundMark x1="93023" y1="63398" x2="91512" y2="69738"/>
                        <a14:foregroundMark x1="2791" y1="57143" x2="5465" y2="63905"/>
                        <a14:foregroundMark x1="5465" y1="63905" x2="3488" y2="57058"/>
                        <a14:foregroundMark x1="3488" y1="57058" x2="6163" y2="64835"/>
                        <a14:backgroundMark x1="13140" y1="12426" x2="13140" y2="1242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53" y="3940449"/>
            <a:ext cx="867889" cy="11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C0CDF28A-45CB-C8A3-87E9-0B303D57944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301528" y="2900460"/>
            <a:ext cx="882349" cy="8193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515BF-DF02-ECC7-0251-71C45FD936EA}"/>
              </a:ext>
            </a:extLst>
          </p:cNvPr>
          <p:cNvGrpSpPr/>
          <p:nvPr/>
        </p:nvGrpSpPr>
        <p:grpSpPr>
          <a:xfrm>
            <a:off x="6489776" y="4371152"/>
            <a:ext cx="2763939" cy="839690"/>
            <a:chOff x="6121825" y="2502753"/>
            <a:chExt cx="2943341" cy="8396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870271-0CB9-7C1B-8A47-E564548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825" y="2502753"/>
              <a:ext cx="1302431" cy="8396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F55FED-D4A3-9285-A1DE-01945BDA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35" y="2502753"/>
              <a:ext cx="1302431" cy="83969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D8902A-AEC6-C44D-511A-E596F72C5FEA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7424256" y="2922598"/>
              <a:ext cx="338479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D65C3F-4CC5-A891-3D12-92568184CD57}"/>
              </a:ext>
            </a:extLst>
          </p:cNvPr>
          <p:cNvSpPr/>
          <p:nvPr/>
        </p:nvSpPr>
        <p:spPr>
          <a:xfrm>
            <a:off x="6547238" y="4298125"/>
            <a:ext cx="2606270" cy="912718"/>
          </a:xfrm>
          <a:prstGeom prst="roundRect">
            <a:avLst>
              <a:gd name="adj" fmla="val 946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1BFF38-118F-60A3-9B4E-FC97AA25FDFF}"/>
              </a:ext>
            </a:extLst>
          </p:cNvPr>
          <p:cNvGrpSpPr/>
          <p:nvPr/>
        </p:nvGrpSpPr>
        <p:grpSpPr>
          <a:xfrm>
            <a:off x="4196403" y="2726624"/>
            <a:ext cx="2360200" cy="877128"/>
            <a:chOff x="4196403" y="2726624"/>
            <a:chExt cx="2360200" cy="87712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EB124F-0580-F99A-8011-D28E385B82C3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03" y="3496782"/>
              <a:ext cx="236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F1B155-47E5-51EC-4B60-1A7039464BD7}"/>
                    </a:ext>
                  </a:extLst>
                </p:cNvPr>
                <p:cNvSpPr/>
                <p:nvPr/>
              </p:nvSpPr>
              <p:spPr>
                <a:xfrm>
                  <a:off x="4196403" y="2726624"/>
                  <a:ext cx="2338308" cy="8771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Resource Reduction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F1B155-47E5-51EC-4B60-1A7039464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403" y="2726624"/>
                  <a:ext cx="2338308" cy="877128"/>
                </a:xfrm>
                <a:prstGeom prst="rect">
                  <a:avLst/>
                </a:prstGeom>
                <a:blipFill>
                  <a:blip r:embed="rId7"/>
                  <a:stretch>
                    <a:fillRect l="-541" r="-32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D74EEB-32C0-A64E-62D0-A7303DA9B2AB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H="1" flipV="1">
            <a:off x="7844189" y="3847862"/>
            <a:ext cx="6184" cy="45026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D33C85-3D9F-C0A7-2897-B6AED80B03B5}"/>
              </a:ext>
            </a:extLst>
          </p:cNvPr>
          <p:cNvSpPr/>
          <p:nvPr/>
        </p:nvSpPr>
        <p:spPr>
          <a:xfrm>
            <a:off x="6547237" y="3104800"/>
            <a:ext cx="2593903" cy="743062"/>
          </a:xfrm>
          <a:prstGeom prst="roundRect">
            <a:avLst>
              <a:gd name="adj" fmla="val 9460"/>
            </a:avLst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Cluster Management and 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69894B-510A-C0ED-2265-40BE88EA1159}"/>
              </a:ext>
            </a:extLst>
          </p:cNvPr>
          <p:cNvSpPr/>
          <p:nvPr/>
        </p:nvSpPr>
        <p:spPr>
          <a:xfrm>
            <a:off x="7101298" y="5134488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Cluster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D04AD-7C2D-B66F-93AB-7CEFE1536EB2}"/>
              </a:ext>
            </a:extLst>
          </p:cNvPr>
          <p:cNvGrpSpPr/>
          <p:nvPr/>
        </p:nvGrpSpPr>
        <p:grpSpPr>
          <a:xfrm>
            <a:off x="3742703" y="2253678"/>
            <a:ext cx="4101486" cy="851122"/>
            <a:chOff x="3742703" y="2253678"/>
            <a:chExt cx="4101486" cy="851122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4647E51-83DC-E7E2-4E6F-2CF8C4BF4AC5}"/>
                </a:ext>
              </a:extLst>
            </p:cNvPr>
            <p:cNvCxnSpPr>
              <a:stCxn id="23" idx="0"/>
              <a:endCxn id="10" idx="0"/>
            </p:cNvCxnSpPr>
            <p:nvPr/>
          </p:nvCxnSpPr>
          <p:spPr>
            <a:xfrm rot="16200000" flipV="1">
              <a:off x="5691276" y="951887"/>
              <a:ext cx="204340" cy="4101486"/>
            </a:xfrm>
            <a:prstGeom prst="bentConnector3">
              <a:avLst>
                <a:gd name="adj1" fmla="val 21187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/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Cluster Power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blipFill>
                  <a:blip r:embed="rId8"/>
                  <a:stretch>
                    <a:fillRect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9D619-BBC2-8F31-C57C-5D1496398036}"/>
              </a:ext>
            </a:extLst>
          </p:cNvPr>
          <p:cNvGrpSpPr/>
          <p:nvPr/>
        </p:nvGrpSpPr>
        <p:grpSpPr>
          <a:xfrm>
            <a:off x="2253205" y="2769548"/>
            <a:ext cx="1210077" cy="1170900"/>
            <a:chOff x="2253205" y="2769548"/>
            <a:chExt cx="1210077" cy="1170900"/>
          </a:xfrm>
        </p:grpSpPr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761D5B0-8757-093C-E721-2B8BAE007D0D}"/>
                </a:ext>
              </a:extLst>
            </p:cNvPr>
            <p:cNvCxnSpPr>
              <a:cxnSpLocks/>
              <a:stCxn id="10" idx="1"/>
              <a:endCxn id="9" idx="0"/>
            </p:cNvCxnSpPr>
            <p:nvPr/>
          </p:nvCxnSpPr>
          <p:spPr>
            <a:xfrm rot="10800000" flipV="1">
              <a:off x="2509598" y="3310121"/>
              <a:ext cx="791930" cy="63032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406A8D-CD51-13F9-F959-69F958F7A1D6}"/>
                    </a:ext>
                  </a:extLst>
                </p:cNvPr>
                <p:cNvSpPr/>
                <p:nvPr/>
              </p:nvSpPr>
              <p:spPr>
                <a:xfrm>
                  <a:off x="2253205" y="2769548"/>
                  <a:ext cx="1210077" cy="457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Clearing Price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406A8D-CD51-13F9-F959-69F958F7A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205" y="2769548"/>
                  <a:ext cx="1210077" cy="457199"/>
                </a:xfrm>
                <a:prstGeom prst="rect">
                  <a:avLst/>
                </a:prstGeom>
                <a:blipFill>
                  <a:blip r:embed="rId9"/>
                  <a:stretch>
                    <a:fillRect t="-24324" r="-4167" b="-405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2F9429-1BF7-BB5E-ACC3-D15CD2AA052A}"/>
              </a:ext>
            </a:extLst>
          </p:cNvPr>
          <p:cNvGrpSpPr/>
          <p:nvPr/>
        </p:nvGrpSpPr>
        <p:grpSpPr>
          <a:xfrm>
            <a:off x="2943542" y="4003642"/>
            <a:ext cx="3616060" cy="1230022"/>
            <a:chOff x="2943542" y="4003642"/>
            <a:chExt cx="3616060" cy="1230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8EFEB96-52E4-659C-3E45-249FC5F6E112}"/>
                    </a:ext>
                  </a:extLst>
                </p:cNvPr>
                <p:cNvSpPr/>
                <p:nvPr/>
              </p:nvSpPr>
              <p:spPr>
                <a:xfrm>
                  <a:off x="3750317" y="4776465"/>
                  <a:ext cx="1210077" cy="457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Job </a:t>
                  </a:r>
                  <a14:m>
                    <m:oMath xmlns:m="http://schemas.openxmlformats.org/officeDocument/2006/math"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8EFEB96-52E4-659C-3E45-249FC5F6E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317" y="4776465"/>
                  <a:ext cx="1210077" cy="457199"/>
                </a:xfrm>
                <a:prstGeom prst="rect">
                  <a:avLst/>
                </a:prstGeom>
                <a:blipFill>
                  <a:blip r:embed="rId10"/>
                  <a:stretch>
                    <a:fillRect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70A8A4-705D-5B0B-EA20-9A6E0796F37F}"/>
                </a:ext>
              </a:extLst>
            </p:cNvPr>
            <p:cNvCxnSpPr>
              <a:cxnSpLocks/>
            </p:cNvCxnSpPr>
            <p:nvPr/>
          </p:nvCxnSpPr>
          <p:spPr>
            <a:xfrm>
              <a:off x="3750317" y="4843399"/>
              <a:ext cx="280928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37850CC-A8E0-04AF-396B-3636419A018E}"/>
                    </a:ext>
                  </a:extLst>
                </p:cNvPr>
                <p:cNvSpPr/>
                <p:nvPr/>
              </p:nvSpPr>
              <p:spPr>
                <a:xfrm>
                  <a:off x="3698378" y="4145429"/>
                  <a:ext cx="1485899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Bid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37850CC-A8E0-04AF-396B-3636419A0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378" y="4145429"/>
                  <a:ext cx="1485899" cy="457200"/>
                </a:xfrm>
                <a:prstGeom prst="rect">
                  <a:avLst/>
                </a:prstGeom>
                <a:blipFill>
                  <a:blip r:embed="rId11"/>
                  <a:stretch>
                    <a:fillRect t="-24324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9223B5B-D86B-B6FE-1379-99DEF865033F}"/>
                </a:ext>
              </a:extLst>
            </p:cNvPr>
            <p:cNvGrpSpPr/>
            <p:nvPr/>
          </p:nvGrpSpPr>
          <p:grpSpPr>
            <a:xfrm>
              <a:off x="2943542" y="4003642"/>
              <a:ext cx="811687" cy="837897"/>
              <a:chOff x="2943542" y="4003642"/>
              <a:chExt cx="811687" cy="8378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859EAC0-AEA5-5016-2ED8-D5BE626BF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2702" y="4003642"/>
                <a:ext cx="12527" cy="81952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41E5B7B-EE5F-E12A-9775-2524EC49F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542" y="4841539"/>
                <a:ext cx="80677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9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B8EC-52B9-9C99-D610-710D4659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Interactive MPR (</a:t>
            </a:r>
            <a:r>
              <a:rPr lang="en-US" b="1" dirty="0">
                <a:cs typeface="Calibri Light"/>
              </a:rPr>
              <a:t>MPR-INT</a:t>
            </a:r>
            <a:r>
              <a:rPr lang="en-US" dirty="0">
                <a:cs typeface="Calibri Light"/>
              </a:rPr>
              <a:t>)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8F7A-3638-A212-0154-B9934BC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89BF5-115E-1CA2-492A-11C64CFFBB24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25CBE-6134-A8F3-C85B-5644105B1195}"/>
              </a:ext>
            </a:extLst>
          </p:cNvPr>
          <p:cNvSpPr/>
          <p:nvPr/>
        </p:nvSpPr>
        <p:spPr>
          <a:xfrm>
            <a:off x="1760162" y="4960481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EF37-183D-DB6A-3CA0-C6EE6D12A9AC}"/>
              </a:ext>
            </a:extLst>
          </p:cNvPr>
          <p:cNvSpPr/>
          <p:nvPr/>
        </p:nvSpPr>
        <p:spPr>
          <a:xfrm>
            <a:off x="2428331" y="3553034"/>
            <a:ext cx="2735707" cy="554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Manager</a:t>
            </a:r>
          </a:p>
        </p:txBody>
      </p:sp>
      <p:pic>
        <p:nvPicPr>
          <p:cNvPr id="9" name="Picture 6" descr="Computer Users Clipart - Female User Icon, HD Png Download , Transparent Png  Image - PNGitem">
            <a:extLst>
              <a:ext uri="{FF2B5EF4-FFF2-40B4-BE49-F238E27FC236}">
                <a16:creationId xmlns:a16="http://schemas.microsoft.com/office/drawing/2014/main" id="{968B615C-591E-39CC-2B25-D5A84BB6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96" b="91716" l="3488" r="95349">
                        <a14:foregroundMark x1="47326" y1="7523" x2="47326" y2="7523"/>
                        <a14:foregroundMark x1="49535" y1="4396" x2="49535" y2="4396"/>
                        <a14:foregroundMark x1="6860" y1="53339" x2="6860" y2="53339"/>
                        <a14:foregroundMark x1="94070" y1="54438" x2="94070" y2="54438"/>
                        <a14:foregroundMark x1="50581" y1="91716" x2="50581" y2="91716"/>
                        <a14:foregroundMark x1="49070" y1="72358" x2="49070" y2="72358"/>
                        <a14:foregroundMark x1="95349" y1="56636" x2="90349" y2="80727"/>
                        <a14:foregroundMark x1="90349" y1="80727" x2="85233" y2="89856"/>
                        <a14:foregroundMark x1="93023" y1="63398" x2="91512" y2="69738"/>
                        <a14:foregroundMark x1="2791" y1="57143" x2="5465" y2="63905"/>
                        <a14:foregroundMark x1="5465" y1="63905" x2="3488" y2="57058"/>
                        <a14:foregroundMark x1="3488" y1="57058" x2="6163" y2="64835"/>
                        <a14:backgroundMark x1="13140" y1="12426" x2="13140" y2="1242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53" y="3940449"/>
            <a:ext cx="867889" cy="11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C0CDF28A-45CB-C8A3-87E9-0B303D57944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301528" y="2900460"/>
            <a:ext cx="882349" cy="8193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515BF-DF02-ECC7-0251-71C45FD936EA}"/>
              </a:ext>
            </a:extLst>
          </p:cNvPr>
          <p:cNvGrpSpPr/>
          <p:nvPr/>
        </p:nvGrpSpPr>
        <p:grpSpPr>
          <a:xfrm>
            <a:off x="6489776" y="4371152"/>
            <a:ext cx="2763939" cy="839690"/>
            <a:chOff x="6121825" y="2502753"/>
            <a:chExt cx="2943341" cy="8396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870271-0CB9-7C1B-8A47-E564548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825" y="2502753"/>
              <a:ext cx="1302431" cy="8396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F55FED-D4A3-9285-A1DE-01945BDA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35" y="2502753"/>
              <a:ext cx="1302431" cy="83969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D8902A-AEC6-C44D-511A-E596F72C5FEA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7424256" y="2922598"/>
              <a:ext cx="338479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D65C3F-4CC5-A891-3D12-92568184CD57}"/>
              </a:ext>
            </a:extLst>
          </p:cNvPr>
          <p:cNvSpPr/>
          <p:nvPr/>
        </p:nvSpPr>
        <p:spPr>
          <a:xfrm>
            <a:off x="6547238" y="4298125"/>
            <a:ext cx="2606270" cy="912718"/>
          </a:xfrm>
          <a:prstGeom prst="roundRect">
            <a:avLst>
              <a:gd name="adj" fmla="val 946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B124F-0580-F99A-8011-D28E385B82C3}"/>
              </a:ext>
            </a:extLst>
          </p:cNvPr>
          <p:cNvCxnSpPr>
            <a:cxnSpLocks/>
          </p:cNvCxnSpPr>
          <p:nvPr/>
        </p:nvCxnSpPr>
        <p:spPr>
          <a:xfrm>
            <a:off x="4196403" y="3496782"/>
            <a:ext cx="2360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F1B155-47E5-51EC-4B60-1A7039464BD7}"/>
                  </a:ext>
                </a:extLst>
              </p:cNvPr>
              <p:cNvSpPr/>
              <p:nvPr/>
            </p:nvSpPr>
            <p:spPr>
              <a:xfrm>
                <a:off x="4196403" y="2726624"/>
                <a:ext cx="2338308" cy="877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Resource Reduction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∀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F1B155-47E5-51EC-4B60-1A7039464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03" y="2726624"/>
                <a:ext cx="2338308" cy="877128"/>
              </a:xfrm>
              <a:prstGeom prst="rect">
                <a:avLst/>
              </a:prstGeom>
              <a:blipFill>
                <a:blip r:embed="rId7"/>
                <a:stretch>
                  <a:fillRect l="-541" r="-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D74EEB-32C0-A64E-62D0-A7303DA9B2AB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H="1" flipV="1">
            <a:off x="7844189" y="3847862"/>
            <a:ext cx="6184" cy="45026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D33C85-3D9F-C0A7-2897-B6AED80B03B5}"/>
              </a:ext>
            </a:extLst>
          </p:cNvPr>
          <p:cNvSpPr/>
          <p:nvPr/>
        </p:nvSpPr>
        <p:spPr>
          <a:xfrm>
            <a:off x="6547237" y="3104800"/>
            <a:ext cx="2593903" cy="743062"/>
          </a:xfrm>
          <a:prstGeom prst="roundRect">
            <a:avLst>
              <a:gd name="adj" fmla="val 9460"/>
            </a:avLst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Cluster Management and 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69894B-510A-C0ED-2265-40BE88EA1159}"/>
              </a:ext>
            </a:extLst>
          </p:cNvPr>
          <p:cNvSpPr/>
          <p:nvPr/>
        </p:nvSpPr>
        <p:spPr>
          <a:xfrm>
            <a:off x="7101298" y="5134488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Cluster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D04AD-7C2D-B66F-93AB-7CEFE1536EB2}"/>
              </a:ext>
            </a:extLst>
          </p:cNvPr>
          <p:cNvGrpSpPr/>
          <p:nvPr/>
        </p:nvGrpSpPr>
        <p:grpSpPr>
          <a:xfrm>
            <a:off x="3742703" y="2253678"/>
            <a:ext cx="4101486" cy="851122"/>
            <a:chOff x="3742703" y="2253678"/>
            <a:chExt cx="4101486" cy="851122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4647E51-83DC-E7E2-4E6F-2CF8C4BF4AC5}"/>
                </a:ext>
              </a:extLst>
            </p:cNvPr>
            <p:cNvCxnSpPr>
              <a:stCxn id="23" idx="0"/>
              <a:endCxn id="10" idx="0"/>
            </p:cNvCxnSpPr>
            <p:nvPr/>
          </p:nvCxnSpPr>
          <p:spPr>
            <a:xfrm rot="16200000" flipV="1">
              <a:off x="5691276" y="951887"/>
              <a:ext cx="204340" cy="4101486"/>
            </a:xfrm>
            <a:prstGeom prst="bentConnector3">
              <a:avLst>
                <a:gd name="adj1" fmla="val 21187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/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Cluster Power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blipFill>
                  <a:blip r:embed="rId8"/>
                  <a:stretch>
                    <a:fillRect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761D5B0-8757-093C-E721-2B8BAE007D0D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2509598" y="3310121"/>
            <a:ext cx="791930" cy="63032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EFEB96-52E4-659C-3E45-249FC5F6E112}"/>
                  </a:ext>
                </a:extLst>
              </p:cNvPr>
              <p:cNvSpPr/>
              <p:nvPr/>
            </p:nvSpPr>
            <p:spPr>
              <a:xfrm>
                <a:off x="3750317" y="4776465"/>
                <a:ext cx="1210077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Job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EFEB96-52E4-659C-3E45-249FC5F6E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17" y="4776465"/>
                <a:ext cx="1210077" cy="457199"/>
              </a:xfrm>
              <a:prstGeom prst="rect">
                <a:avLst/>
              </a:prstGeom>
              <a:blipFill>
                <a:blip r:embed="rId9"/>
                <a:stretch>
                  <a:fillRect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0A8A4-705D-5B0B-EA20-9A6E0796F37F}"/>
              </a:ext>
            </a:extLst>
          </p:cNvPr>
          <p:cNvCxnSpPr>
            <a:cxnSpLocks/>
          </p:cNvCxnSpPr>
          <p:nvPr/>
        </p:nvCxnSpPr>
        <p:spPr>
          <a:xfrm>
            <a:off x="3750317" y="4843399"/>
            <a:ext cx="2809285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223B5B-D86B-B6FE-1379-99DEF865033F}"/>
              </a:ext>
            </a:extLst>
          </p:cNvPr>
          <p:cNvGrpSpPr/>
          <p:nvPr/>
        </p:nvGrpSpPr>
        <p:grpSpPr>
          <a:xfrm>
            <a:off x="2943542" y="4003642"/>
            <a:ext cx="811687" cy="837897"/>
            <a:chOff x="2943542" y="4003642"/>
            <a:chExt cx="811687" cy="83789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59EAC0-AEA5-5016-2ED8-D5BE626B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2702" y="4003642"/>
              <a:ext cx="12527" cy="819524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E5B7B-EE5F-E12A-9775-2524EC49F5F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42" y="4841539"/>
              <a:ext cx="80677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37850CC-A8E0-04AF-396B-3636419A018E}"/>
                  </a:ext>
                </a:extLst>
              </p:cNvPr>
              <p:cNvSpPr/>
              <p:nvPr/>
            </p:nvSpPr>
            <p:spPr>
              <a:xfrm>
                <a:off x="3570861" y="4103241"/>
                <a:ext cx="148589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37850CC-A8E0-04AF-396B-3636419A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861" y="4103241"/>
                <a:ext cx="1485899" cy="457200"/>
              </a:xfrm>
              <a:prstGeom prst="rect">
                <a:avLst/>
              </a:prstGeom>
              <a:blipFill>
                <a:blip r:embed="rId10"/>
                <a:stretch>
                  <a:fillRect t="-27027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406A8D-CD51-13F9-F959-69F958F7A1D6}"/>
                  </a:ext>
                </a:extLst>
              </p:cNvPr>
              <p:cNvSpPr/>
              <p:nvPr/>
            </p:nvSpPr>
            <p:spPr>
              <a:xfrm>
                <a:off x="2253205" y="2769548"/>
                <a:ext cx="1210077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406A8D-CD51-13F9-F959-69F958F7A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05" y="2769548"/>
                <a:ext cx="1210077" cy="457199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19A2DC1-7AFB-7B35-6FED-9461480A4B8D}"/>
                  </a:ext>
                </a:extLst>
              </p:cNvPr>
              <p:cNvSpPr/>
              <p:nvPr/>
            </p:nvSpPr>
            <p:spPr>
              <a:xfrm>
                <a:off x="2259076" y="2790691"/>
                <a:ext cx="1210077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19A2DC1-7AFB-7B35-6FED-9461480A4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76" y="2790691"/>
                <a:ext cx="1210077" cy="457199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E41557F-A69E-2148-9F2C-085A95DE99FA}"/>
                  </a:ext>
                </a:extLst>
              </p:cNvPr>
              <p:cNvSpPr/>
              <p:nvPr/>
            </p:nvSpPr>
            <p:spPr>
              <a:xfrm>
                <a:off x="3574312" y="4101382"/>
                <a:ext cx="148589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E41557F-A69E-2148-9F2C-085A95DE9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12" y="4101382"/>
                <a:ext cx="1485899" cy="457200"/>
              </a:xfrm>
              <a:prstGeom prst="rect">
                <a:avLst/>
              </a:prstGeom>
              <a:blipFill>
                <a:blip r:embed="rId13"/>
                <a:stretch>
                  <a:fillRect t="-29730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D19ABB9-D5F3-EE00-4120-9D3C4454DA45}"/>
              </a:ext>
            </a:extLst>
          </p:cNvPr>
          <p:cNvSpPr txBox="1"/>
          <p:nvPr/>
        </p:nvSpPr>
        <p:spPr>
          <a:xfrm>
            <a:off x="1720816" y="5574240"/>
            <a:ext cx="4788657" cy="46166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Until clearing price converges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233C8E-B39E-CD05-6F35-1EEBB312E694}"/>
                  </a:ext>
                </a:extLst>
              </p:cNvPr>
              <p:cNvSpPr/>
              <p:nvPr/>
            </p:nvSpPr>
            <p:spPr>
              <a:xfrm>
                <a:off x="2259076" y="2769547"/>
                <a:ext cx="1210077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233C8E-B39E-CD05-6F35-1EEBB312E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76" y="2769547"/>
                <a:ext cx="1210077" cy="457199"/>
              </a:xfrm>
              <a:prstGeom prst="rect">
                <a:avLst/>
              </a:prstGeom>
              <a:blipFill>
                <a:blip r:embed="rId14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34E030-8BB7-40F8-BD00-62746CE3A1BD}"/>
                  </a:ext>
                </a:extLst>
              </p:cNvPr>
              <p:cNvSpPr/>
              <p:nvPr/>
            </p:nvSpPr>
            <p:spPr>
              <a:xfrm>
                <a:off x="3595313" y="4102312"/>
                <a:ext cx="148589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34E030-8BB7-40F8-BD00-62746CE3A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3" y="4102312"/>
                <a:ext cx="1485899" cy="457200"/>
              </a:xfrm>
              <a:prstGeom prst="rect">
                <a:avLst/>
              </a:prstGeom>
              <a:blipFill>
                <a:blip r:embed="rId15"/>
                <a:stretch>
                  <a:fillRect t="-27027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19" grpId="1"/>
      <p:bldP spid="28" grpId="0"/>
      <p:bldP spid="28" grpId="1"/>
      <p:bldP spid="72" grpId="0"/>
      <p:bldP spid="72" grpId="1"/>
      <p:bldP spid="73" grpId="0"/>
      <p:bldP spid="73" grpId="1"/>
      <p:bldP spid="74" grpId="0" animBg="1"/>
      <p:bldP spid="5" grpId="0"/>
      <p:bldP spid="5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77B9-690C-2A88-83B3-5B374DC3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MPR-STAT vs MPR-INT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72BA050-AA7D-DFCF-CA32-21D3F33D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06" y="1963947"/>
            <a:ext cx="4771974" cy="3036711"/>
          </a:xfrm>
        </p:spPr>
      </p:pic>
      <p:pic>
        <p:nvPicPr>
          <p:cNvPr id="7" name="Picture 6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10FA10B0-BC18-68F1-6C07-3E33DD75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7" y="2138596"/>
            <a:ext cx="4500555" cy="2772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8D9C8-F3E6-3568-058F-1FD0CA49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2E66D6-7D76-6FD1-D451-645B2085127B}"/>
              </a:ext>
            </a:extLst>
          </p:cNvPr>
          <p:cNvGrpSpPr/>
          <p:nvPr/>
        </p:nvGrpSpPr>
        <p:grpSpPr>
          <a:xfrm>
            <a:off x="2400281" y="5029550"/>
            <a:ext cx="3598293" cy="1506920"/>
            <a:chOff x="2400281" y="5029550"/>
            <a:chExt cx="3598293" cy="1506920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A7AD0A0F-8154-6526-260F-9C7D79933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86" t="29251" r="21102" b="31838"/>
            <a:stretch/>
          </p:blipFill>
          <p:spPr>
            <a:xfrm>
              <a:off x="2780751" y="5029550"/>
              <a:ext cx="930494" cy="7850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65228F-9016-3F62-5831-A841205DAA4A}"/>
                </a:ext>
              </a:extLst>
            </p:cNvPr>
            <p:cNvSpPr txBox="1"/>
            <p:nvPr/>
          </p:nvSpPr>
          <p:spPr>
            <a:xfrm>
              <a:off x="3711245" y="5237393"/>
              <a:ext cx="1729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MPR-STAT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E36F51-DDE8-C705-AEC3-25C7BA985A31}"/>
                </a:ext>
              </a:extLst>
            </p:cNvPr>
            <p:cNvSpPr/>
            <p:nvPr/>
          </p:nvSpPr>
          <p:spPr>
            <a:xfrm>
              <a:off x="2400281" y="5822365"/>
              <a:ext cx="3598293" cy="71410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cs typeface="Calibri"/>
                </a:rPr>
                <a:t>Quick solution time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17DD57-45F4-F1CC-76E0-B49A843EBBE7}"/>
              </a:ext>
            </a:extLst>
          </p:cNvPr>
          <p:cNvGrpSpPr/>
          <p:nvPr/>
        </p:nvGrpSpPr>
        <p:grpSpPr>
          <a:xfrm>
            <a:off x="7671364" y="4984533"/>
            <a:ext cx="3444494" cy="1551939"/>
            <a:chOff x="7671364" y="4984533"/>
            <a:chExt cx="3444494" cy="155193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CE31A778-CA98-CE7F-1C84-F0021B7F0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86" t="29251" r="21102" b="31838"/>
            <a:stretch/>
          </p:blipFill>
          <p:spPr>
            <a:xfrm>
              <a:off x="8018106" y="4984533"/>
              <a:ext cx="930494" cy="78501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36E922-AD95-C22F-BAD4-D6742A1C9C2A}"/>
                </a:ext>
              </a:extLst>
            </p:cNvPr>
            <p:cNvSpPr txBox="1"/>
            <p:nvPr/>
          </p:nvSpPr>
          <p:spPr>
            <a:xfrm>
              <a:off x="8948600" y="5192376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MPR-INT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FB6C600-9D97-8B86-3D14-406C2EEC8C2F}"/>
                </a:ext>
              </a:extLst>
            </p:cNvPr>
            <p:cNvSpPr/>
            <p:nvPr/>
          </p:nvSpPr>
          <p:spPr>
            <a:xfrm>
              <a:off x="7671364" y="5766439"/>
              <a:ext cx="3444494" cy="7700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cs typeface="Calibri"/>
                </a:rPr>
                <a:t>Very good performance</a:t>
              </a:r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058A5F-AEA5-8912-BFF7-DC75541BC468}"/>
              </a:ext>
            </a:extLst>
          </p:cNvPr>
          <p:cNvSpPr/>
          <p:nvPr/>
        </p:nvSpPr>
        <p:spPr>
          <a:xfrm rot="20748553">
            <a:off x="2639730" y="3661369"/>
            <a:ext cx="3119394" cy="493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9641A3-FC86-E5BA-8AD4-E93C654B6E22}"/>
              </a:ext>
            </a:extLst>
          </p:cNvPr>
          <p:cNvGrpSpPr/>
          <p:nvPr/>
        </p:nvGrpSpPr>
        <p:grpSpPr>
          <a:xfrm>
            <a:off x="7706458" y="3428998"/>
            <a:ext cx="3015337" cy="1231343"/>
            <a:chOff x="7706458" y="3428998"/>
            <a:chExt cx="3015337" cy="123134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05D663-1CF7-60C2-71BD-A14BB8C4D13F}"/>
                </a:ext>
              </a:extLst>
            </p:cNvPr>
            <p:cNvSpPr/>
            <p:nvPr/>
          </p:nvSpPr>
          <p:spPr>
            <a:xfrm rot="16200000">
              <a:off x="9874461" y="3765338"/>
              <a:ext cx="1183673" cy="51099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F25509-A107-BCC3-6AFD-4B40E7C2F0CF}"/>
                </a:ext>
              </a:extLst>
            </p:cNvPr>
            <p:cNvSpPr/>
            <p:nvPr/>
          </p:nvSpPr>
          <p:spPr>
            <a:xfrm rot="16200000">
              <a:off x="9148312" y="3919919"/>
              <a:ext cx="963773" cy="4095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61A4D7-D4B9-6F35-121D-1821989E827B}"/>
                </a:ext>
              </a:extLst>
            </p:cNvPr>
            <p:cNvSpPr/>
            <p:nvPr/>
          </p:nvSpPr>
          <p:spPr>
            <a:xfrm rot="16200000">
              <a:off x="8305841" y="3939865"/>
              <a:ext cx="963773" cy="4095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92A6C-4FE8-1547-E76D-B102DC6A8675}"/>
                </a:ext>
              </a:extLst>
            </p:cNvPr>
            <p:cNvSpPr/>
            <p:nvPr/>
          </p:nvSpPr>
          <p:spPr>
            <a:xfrm rot="16200000">
              <a:off x="7429334" y="3973692"/>
              <a:ext cx="963773" cy="4095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7820FE2-3F60-D246-3FC7-6DB58881D0C4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3823-19EE-1E59-784B-0165B56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30E3-77DB-FB61-5E0A-A2B35685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workload traces</a:t>
            </a:r>
          </a:p>
          <a:p>
            <a:r>
              <a:rPr lang="en-US" dirty="0"/>
              <a:t>Benchmarks: OPT vs EQL vs MPR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3A6046-3367-9BCD-35B3-AD6E86DB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7" y="3142687"/>
            <a:ext cx="9220200" cy="28793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5718-B5C8-173B-FE77-8D9A0B53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35628A-183E-AAAC-C842-4B7AC3A1750E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E5A3-4602-14E9-9732-9A18A5E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0577D-D99C-85DC-EF81-16AECEF87917}"/>
              </a:ext>
            </a:extLst>
          </p:cNvPr>
          <p:cNvSpPr txBox="1"/>
          <p:nvPr/>
        </p:nvSpPr>
        <p:spPr>
          <a:xfrm>
            <a:off x="2122892" y="4964065"/>
            <a:ext cx="278634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Performance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7E170-25DD-44ED-B9D4-6CAAE732139E}"/>
              </a:ext>
            </a:extLst>
          </p:cNvPr>
          <p:cNvSpPr txBox="1"/>
          <p:nvPr/>
        </p:nvSpPr>
        <p:spPr>
          <a:xfrm>
            <a:off x="6568997" y="4963510"/>
            <a:ext cx="478368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Profile-wise resource reduction</a:t>
            </a:r>
            <a:endParaRPr lang="en-US" sz="24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9607ED-642F-B206-C493-8D3034D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4AD6C93-4308-855A-74A2-9E3048FB0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9" y="1714984"/>
            <a:ext cx="5023151" cy="32487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2484B5-4DE8-CF62-7F0B-2809796356B4}"/>
              </a:ext>
            </a:extLst>
          </p:cNvPr>
          <p:cNvSpPr/>
          <p:nvPr/>
        </p:nvSpPr>
        <p:spPr>
          <a:xfrm>
            <a:off x="2214436" y="5566146"/>
            <a:ext cx="7515028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MPR and OPT incurs lower performance cost</a:t>
            </a: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A019AC6-F1A2-50F4-AE25-D3812B63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638" y="1712862"/>
            <a:ext cx="5023152" cy="31191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874912-AEAC-F08D-DE0B-79D7476B7C47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3F6008-5C4F-B325-D190-A38700200657}"/>
              </a:ext>
            </a:extLst>
          </p:cNvPr>
          <p:cNvGrpSpPr/>
          <p:nvPr/>
        </p:nvGrpSpPr>
        <p:grpSpPr>
          <a:xfrm>
            <a:off x="7405757" y="1948543"/>
            <a:ext cx="3563292" cy="1955529"/>
            <a:chOff x="7405757" y="1948543"/>
            <a:chExt cx="3563292" cy="19555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CCDE70-5108-0AA3-DB96-3B123B64DC3A}"/>
                </a:ext>
              </a:extLst>
            </p:cNvPr>
            <p:cNvSpPr/>
            <p:nvPr/>
          </p:nvSpPr>
          <p:spPr>
            <a:xfrm rot="16200000">
              <a:off x="7063414" y="3026191"/>
              <a:ext cx="1178280" cy="49359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ED75CB-8992-B262-4488-19F76F1E1B89}"/>
                </a:ext>
              </a:extLst>
            </p:cNvPr>
            <p:cNvSpPr/>
            <p:nvPr/>
          </p:nvSpPr>
          <p:spPr>
            <a:xfrm rot="16200000">
              <a:off x="7950707" y="3124431"/>
              <a:ext cx="1178280" cy="3810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77234B-3D59-BDAA-92D9-6B892D38A9D1}"/>
                </a:ext>
              </a:extLst>
            </p:cNvPr>
            <p:cNvSpPr/>
            <p:nvPr/>
          </p:nvSpPr>
          <p:spPr>
            <a:xfrm rot="16200000">
              <a:off x="9696291" y="2984613"/>
              <a:ext cx="1178280" cy="3810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37A24F-495D-7947-11E3-A03EE43E5B34}"/>
                </a:ext>
              </a:extLst>
            </p:cNvPr>
            <p:cNvSpPr/>
            <p:nvPr/>
          </p:nvSpPr>
          <p:spPr>
            <a:xfrm rot="16200000">
              <a:off x="9842812" y="2693778"/>
              <a:ext cx="1871471" cy="3810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9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2F50-E1E7-2C6B-06A1-A0BDC1A0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Performance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EDB843A-74EF-045A-4B69-06C4E375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28" y="1857157"/>
            <a:ext cx="9761376" cy="3037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BC35E-3BBD-02BD-9E93-28EFCDD0B074}"/>
              </a:ext>
            </a:extLst>
          </p:cNvPr>
          <p:cNvSpPr txBox="1"/>
          <p:nvPr/>
        </p:nvSpPr>
        <p:spPr>
          <a:xfrm>
            <a:off x="2814096" y="4977492"/>
            <a:ext cx="222208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User’s reward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2E75A-3298-075A-E8B0-689C89642219}"/>
              </a:ext>
            </a:extLst>
          </p:cNvPr>
          <p:cNvSpPr txBox="1"/>
          <p:nvPr/>
        </p:nvSpPr>
        <p:spPr>
          <a:xfrm>
            <a:off x="7300289" y="4936550"/>
            <a:ext cx="317747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HPC manager’s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EC83F-2D0B-53A1-3F6C-67AF3BA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D50BB-F531-CA2D-F096-707558D04A26}"/>
              </a:ext>
            </a:extLst>
          </p:cNvPr>
          <p:cNvSpPr/>
          <p:nvPr/>
        </p:nvSpPr>
        <p:spPr>
          <a:xfrm>
            <a:off x="1603327" y="5563705"/>
            <a:ext cx="9365722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Both HPC Users and HPC manager benefits from their participation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8609A-214A-AFFE-0125-72A03EED58F8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D70-D54A-9147-212B-28B3D651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System Performance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6FD7E3D-4223-81D0-C3E2-39E3E772C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24" y="1865709"/>
            <a:ext cx="4477413" cy="2750411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E48A137-5808-37D1-1103-8339ECA62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5" y="1865709"/>
            <a:ext cx="4367588" cy="3099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797A7C-6E84-A77A-6196-89ECB1B7AF18}"/>
              </a:ext>
            </a:extLst>
          </p:cNvPr>
          <p:cNvSpPr txBox="1"/>
          <p:nvPr/>
        </p:nvSpPr>
        <p:spPr>
          <a:xfrm>
            <a:off x="2856042" y="5047400"/>
            <a:ext cx="278634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Performance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11111-E153-D085-AC2E-6085A9DFC5FC}"/>
              </a:ext>
            </a:extLst>
          </p:cNvPr>
          <p:cNvSpPr txBox="1"/>
          <p:nvPr/>
        </p:nvSpPr>
        <p:spPr>
          <a:xfrm>
            <a:off x="6507838" y="5051988"/>
            <a:ext cx="476604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Profile wise resource 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BFCC3-AFB6-4DA6-5635-21BFD854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196A75-89CE-D334-1AC4-28D3E50B5518}"/>
              </a:ext>
            </a:extLst>
          </p:cNvPr>
          <p:cNvSpPr/>
          <p:nvPr/>
        </p:nvSpPr>
        <p:spPr>
          <a:xfrm>
            <a:off x="2753830" y="5595516"/>
            <a:ext cx="7508016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MPR and OPT incurs lower performance cost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69105-5827-8E6E-AE32-0030E5E6BDAC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753A-F380-37F8-AD78-6BF681E1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90FA-AA07-CA2E-09C9-91B74328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61170" cy="4351338"/>
          </a:xfrm>
        </p:spPr>
        <p:txBody>
          <a:bodyPr/>
          <a:lstStyle/>
          <a:p>
            <a:r>
              <a:rPr lang="en-US" dirty="0"/>
              <a:t>MPR: A market-based approach to managing oversubscribed HPC</a:t>
            </a:r>
          </a:p>
          <a:p>
            <a:pPr lvl="1"/>
            <a:r>
              <a:rPr lang="en-US" dirty="0"/>
              <a:t>Does not require job-wise power estimation and tracking</a:t>
            </a:r>
          </a:p>
          <a:p>
            <a:pPr lvl="1"/>
            <a:r>
              <a:rPr lang="en-US" dirty="0"/>
              <a:t>User-in-the-loop</a:t>
            </a:r>
          </a:p>
          <a:p>
            <a:pPr lvl="1"/>
            <a:r>
              <a:rPr lang="en-US" dirty="0"/>
              <a:t>Highly-scalable management solution</a:t>
            </a:r>
          </a:p>
          <a:p>
            <a:pPr lvl="1"/>
            <a:r>
              <a:rPr lang="en-US" dirty="0"/>
              <a:t>Go beyond power subscription – carbon reduction, demand response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C0229E-7617-7B0F-13A9-0361B65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2373087"/>
            <a:ext cx="5127471" cy="24874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BAFE1-B2F5-09B7-DC60-E4ABD850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62866-462D-1B5F-7AA1-669BA9727051}"/>
              </a:ext>
            </a:extLst>
          </p:cNvPr>
          <p:cNvSpPr/>
          <p:nvPr/>
        </p:nvSpPr>
        <p:spPr>
          <a:xfrm>
            <a:off x="4278086" y="5736771"/>
            <a:ext cx="2743200" cy="696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65F47-71CD-C234-7EAF-11D3B1B3318C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8842-F799-7439-905A-20AFA42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5B7D1-9BEB-ABD9-B6B5-6D6563C86864}"/>
              </a:ext>
            </a:extLst>
          </p:cNvPr>
          <p:cNvSpPr txBox="1"/>
          <p:nvPr/>
        </p:nvSpPr>
        <p:spPr>
          <a:xfrm>
            <a:off x="4561115" y="2786742"/>
            <a:ext cx="404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58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DA8B-F8F6-4915-447C-260A27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System Utilization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6E6A14F-7A37-0BA8-C92C-C6F1788E5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51" y="2538993"/>
            <a:ext cx="3448138" cy="29628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C406D2-8341-5505-DDAD-4EE5DE31244F}"/>
              </a:ext>
            </a:extLst>
          </p:cNvPr>
          <p:cNvGrpSpPr/>
          <p:nvPr/>
        </p:nvGrpSpPr>
        <p:grpSpPr>
          <a:xfrm>
            <a:off x="6750594" y="2844766"/>
            <a:ext cx="1831889" cy="1128480"/>
            <a:chOff x="7294762" y="2524549"/>
            <a:chExt cx="2157055" cy="20338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0E479A-25F4-13CA-6485-FB65F087E551}"/>
                </a:ext>
              </a:extLst>
            </p:cNvPr>
            <p:cNvCxnSpPr>
              <a:cxnSpLocks/>
            </p:cNvCxnSpPr>
            <p:nvPr/>
          </p:nvCxnSpPr>
          <p:spPr>
            <a:xfrm>
              <a:off x="7294762" y="2524549"/>
              <a:ext cx="1466770" cy="15206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60A0-1685-E5A5-18FD-1F42A2EB0947}"/>
                </a:ext>
              </a:extLst>
            </p:cNvPr>
            <p:cNvSpPr txBox="1"/>
            <p:nvPr/>
          </p:nvSpPr>
          <p:spPr>
            <a:xfrm>
              <a:off x="8665627" y="3784777"/>
              <a:ext cx="786190" cy="77358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~5%</a:t>
              </a:r>
            </a:p>
            <a:p>
              <a:pPr algn="ctr"/>
              <a:r>
                <a:rPr lang="en-US" b="1" dirty="0">
                  <a:ea typeface="Calibri"/>
                  <a:cs typeface="Calibri"/>
                </a:rPr>
                <a:t>Gaia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F1971B-B205-D99E-B1A6-D80D25A0F039}"/>
              </a:ext>
            </a:extLst>
          </p:cNvPr>
          <p:cNvGrpSpPr/>
          <p:nvPr/>
        </p:nvGrpSpPr>
        <p:grpSpPr>
          <a:xfrm>
            <a:off x="6464025" y="1668717"/>
            <a:ext cx="2396607" cy="1177288"/>
            <a:chOff x="7091665" y="1628110"/>
            <a:chExt cx="2396607" cy="117728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0BE066-22B7-0795-7B3B-B1B8C4D1C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65" y="2182444"/>
              <a:ext cx="766935" cy="62295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40C33-2353-34BF-295C-1C1A977488BD}"/>
                </a:ext>
              </a:extLst>
            </p:cNvPr>
            <p:cNvSpPr txBox="1"/>
            <p:nvPr/>
          </p:nvSpPr>
          <p:spPr>
            <a:xfrm>
              <a:off x="7791428" y="1628110"/>
              <a:ext cx="169684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~20%</a:t>
              </a:r>
            </a:p>
            <a:p>
              <a:pPr algn="ctr"/>
              <a:r>
                <a:rPr lang="en-US" b="1" dirty="0">
                  <a:ea typeface="Calibri"/>
                  <a:cs typeface="Calibri"/>
                </a:rPr>
                <a:t>Meta Centram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C39FCB-F38C-2466-0DCD-8048083E7884}"/>
              </a:ext>
            </a:extLst>
          </p:cNvPr>
          <p:cNvGrpSpPr/>
          <p:nvPr/>
        </p:nvGrpSpPr>
        <p:grpSpPr>
          <a:xfrm>
            <a:off x="5743638" y="1510532"/>
            <a:ext cx="1674063" cy="1350271"/>
            <a:chOff x="6013225" y="1382560"/>
            <a:chExt cx="1674063" cy="135027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E3CEF2-5972-240B-824D-BF2A57FF6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3225" y="1815724"/>
              <a:ext cx="902112" cy="91710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361E22-0C3C-F2C1-2E83-670E34AFCAF1}"/>
                </a:ext>
              </a:extLst>
            </p:cNvPr>
            <p:cNvSpPr txBox="1"/>
            <p:nvPr/>
          </p:nvSpPr>
          <p:spPr>
            <a:xfrm>
              <a:off x="6707576" y="1382560"/>
              <a:ext cx="97971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~55%</a:t>
              </a:r>
              <a:endParaRPr lang="en-US" dirty="0">
                <a:ea typeface="Calibri"/>
                <a:cs typeface="Calibri"/>
              </a:endParaRPr>
            </a:p>
            <a:p>
              <a:pPr algn="ctr"/>
              <a:r>
                <a:rPr lang="en-US" b="1" dirty="0">
                  <a:ea typeface="Calibri"/>
                  <a:cs typeface="Calibri"/>
                </a:rPr>
                <a:t>RICC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348243-F38E-D10D-6DB1-0E1A4BC5EE49}"/>
              </a:ext>
            </a:extLst>
          </p:cNvPr>
          <p:cNvGrpSpPr/>
          <p:nvPr/>
        </p:nvGrpSpPr>
        <p:grpSpPr>
          <a:xfrm>
            <a:off x="3790975" y="1573717"/>
            <a:ext cx="1736151" cy="1277648"/>
            <a:chOff x="3930596" y="1600902"/>
            <a:chExt cx="1736151" cy="127764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E8BEBD-4479-859F-758F-74E6823514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9997" y="2141663"/>
              <a:ext cx="886750" cy="73688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9F774B-9D80-6A91-8583-838AC999C7F8}"/>
                </a:ext>
              </a:extLst>
            </p:cNvPr>
            <p:cNvSpPr txBox="1"/>
            <p:nvPr/>
          </p:nvSpPr>
          <p:spPr>
            <a:xfrm>
              <a:off x="3930596" y="1600902"/>
              <a:ext cx="11032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~65%</a:t>
              </a:r>
            </a:p>
            <a:p>
              <a:pPr algn="ctr"/>
              <a:r>
                <a:rPr lang="en-US" b="1" dirty="0">
                  <a:ea typeface="Calibri"/>
                  <a:cs typeface="Calibri"/>
                </a:rPr>
                <a:t>PIK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04139-9354-9346-52C1-490258D3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6657D-B9E5-185E-5A77-86EFA6829181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58CE737A-E346-2AE1-F0B2-0C2014FFB96A}"/>
              </a:ext>
            </a:extLst>
          </p:cNvPr>
          <p:cNvSpPr/>
          <p:nvPr/>
        </p:nvSpPr>
        <p:spPr>
          <a:xfrm>
            <a:off x="3081216" y="5566146"/>
            <a:ext cx="6029567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HPC systems are highly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8931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1B7-D493-269F-4591-671EB2A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Oversubscription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FF4F1-B59B-CC04-425B-A2C5C41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4A9CF3-4BF5-4491-C0B5-24D5DE08169E}"/>
              </a:ext>
            </a:extLst>
          </p:cNvPr>
          <p:cNvGrpSpPr/>
          <p:nvPr/>
        </p:nvGrpSpPr>
        <p:grpSpPr>
          <a:xfrm>
            <a:off x="2587317" y="2815299"/>
            <a:ext cx="3833063" cy="2888448"/>
            <a:chOff x="998459" y="1690688"/>
            <a:chExt cx="6314067" cy="39589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55B0E6-FA6C-A015-4801-70840CA84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60" y="1764515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261960-D2E9-19F1-CE01-23D81BA8F4EA}"/>
                </a:ext>
              </a:extLst>
            </p:cNvPr>
            <p:cNvCxnSpPr>
              <a:cxnSpLocks/>
            </p:cNvCxnSpPr>
            <p:nvPr/>
          </p:nvCxnSpPr>
          <p:spPr>
            <a:xfrm>
              <a:off x="3074425" y="3760935"/>
              <a:ext cx="0" cy="29115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D7D3A2-08DE-E7B4-9232-33B7C7B82EE8}"/>
                </a:ext>
              </a:extLst>
            </p:cNvPr>
            <p:cNvCxnSpPr/>
            <p:nvPr/>
          </p:nvCxnSpPr>
          <p:spPr>
            <a:xfrm flipV="1">
              <a:off x="2712053" y="2140446"/>
              <a:ext cx="580013" cy="1146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503BEA-9B1A-5F34-4854-2B91A326F257}"/>
                </a:ext>
              </a:extLst>
            </p:cNvPr>
            <p:cNvCxnSpPr/>
            <p:nvPr/>
          </p:nvCxnSpPr>
          <p:spPr>
            <a:xfrm>
              <a:off x="3222711" y="2019516"/>
              <a:ext cx="368702" cy="280772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F791E9-1D26-5202-38A6-33B15415D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231" y="2300288"/>
              <a:ext cx="3182" cy="433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DE4B31-7BF6-29FC-65F2-D6E43857089A}"/>
                </a:ext>
              </a:extLst>
            </p:cNvPr>
            <p:cNvSpPr/>
            <p:nvPr/>
          </p:nvSpPr>
          <p:spPr>
            <a:xfrm>
              <a:off x="2905613" y="1690688"/>
              <a:ext cx="131064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Palatino Linotype" panose="020405020505050303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9C8B85-5BD5-C527-3BBA-E6202CA6C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302" y="4052086"/>
              <a:ext cx="3108960" cy="57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98926C-EF0A-9E61-BE46-30F4BCA48002}"/>
                </a:ext>
              </a:extLst>
            </p:cNvPr>
            <p:cNvSpPr txBox="1"/>
            <p:nvPr/>
          </p:nvSpPr>
          <p:spPr>
            <a:xfrm>
              <a:off x="998459" y="1817136"/>
              <a:ext cx="1290320" cy="63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Power</a:t>
              </a:r>
            </a:p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Utility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FB8932-7D3E-3653-F2F3-F059A8C9F29C}"/>
                </a:ext>
              </a:extLst>
            </p:cNvPr>
            <p:cNvSpPr txBox="1"/>
            <p:nvPr/>
          </p:nvSpPr>
          <p:spPr>
            <a:xfrm>
              <a:off x="2722821" y="1720134"/>
              <a:ext cx="1658490" cy="37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ATS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F51B5A-70A2-B987-3185-691C1C2AAB5C}"/>
                </a:ext>
              </a:extLst>
            </p:cNvPr>
            <p:cNvSpPr txBox="1"/>
            <p:nvPr/>
          </p:nvSpPr>
          <p:spPr>
            <a:xfrm>
              <a:off x="4898870" y="1865560"/>
              <a:ext cx="1648943" cy="63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Backup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8C8AB5-A6AC-1FFF-990D-0D1F39C80D35}"/>
                </a:ext>
              </a:extLst>
            </p:cNvPr>
            <p:cNvSpPr txBox="1"/>
            <p:nvPr/>
          </p:nvSpPr>
          <p:spPr>
            <a:xfrm>
              <a:off x="5371035" y="4160888"/>
              <a:ext cx="1704436" cy="63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PDU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BB9D83-A5D1-594A-3F12-D43F6E4906B4}"/>
                </a:ext>
              </a:extLst>
            </p:cNvPr>
            <p:cNvCxnSpPr/>
            <p:nvPr/>
          </p:nvCxnSpPr>
          <p:spPr>
            <a:xfrm>
              <a:off x="3325028" y="4457144"/>
              <a:ext cx="571500" cy="1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45311C-275E-6C2D-C369-88C3D39CE216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31" y="3760935"/>
              <a:ext cx="0" cy="291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31EC9B-E945-54F9-C0C1-AA3E834C142C}"/>
                </a:ext>
              </a:extLst>
            </p:cNvPr>
            <p:cNvGrpSpPr/>
            <p:nvPr/>
          </p:nvGrpSpPr>
          <p:grpSpPr>
            <a:xfrm>
              <a:off x="1193416" y="4673918"/>
              <a:ext cx="779384" cy="931422"/>
              <a:chOff x="2157851" y="4831618"/>
              <a:chExt cx="779384" cy="126922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4F45E98-BC4C-A117-17AC-DFA4FB2D8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80" b="5808"/>
              <a:stretch/>
            </p:blipFill>
            <p:spPr>
              <a:xfrm>
                <a:off x="2157851" y="5276449"/>
                <a:ext cx="779384" cy="824397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B24A19-DA8E-CF26-188A-CF7C29C9FA5D}"/>
                  </a:ext>
                </a:extLst>
              </p:cNvPr>
              <p:cNvCxnSpPr/>
              <p:nvPr/>
            </p:nvCxnSpPr>
            <p:spPr>
              <a:xfrm flipH="1">
                <a:off x="2547543" y="4831618"/>
                <a:ext cx="2414" cy="485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61CAA9-EEBF-2AF6-32B9-0BBF92D4332D}"/>
                </a:ext>
              </a:extLst>
            </p:cNvPr>
            <p:cNvCxnSpPr/>
            <p:nvPr/>
          </p:nvCxnSpPr>
          <p:spPr>
            <a:xfrm>
              <a:off x="2241583" y="4057804"/>
              <a:ext cx="0" cy="278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53265C-2CF4-826B-AFD4-79761AC37FEA}"/>
                </a:ext>
              </a:extLst>
            </p:cNvPr>
            <p:cNvGrpSpPr/>
            <p:nvPr/>
          </p:nvGrpSpPr>
          <p:grpSpPr>
            <a:xfrm>
              <a:off x="1503748" y="4251060"/>
              <a:ext cx="1357199" cy="432227"/>
              <a:chOff x="2451678" y="3603443"/>
              <a:chExt cx="1357199" cy="43222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3A81720-E7F4-413C-0F94-3D53356C6D9B}"/>
                  </a:ext>
                </a:extLst>
              </p:cNvPr>
              <p:cNvCxnSpPr/>
              <p:nvPr/>
            </p:nvCxnSpPr>
            <p:spPr>
              <a:xfrm>
                <a:off x="2633267" y="3710496"/>
                <a:ext cx="10851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0140A5-B577-5608-E4EF-FCEFF3BC6AC1}"/>
                  </a:ext>
                </a:extLst>
              </p:cNvPr>
              <p:cNvCxnSpPr/>
              <p:nvPr/>
            </p:nvCxnSpPr>
            <p:spPr>
              <a:xfrm>
                <a:off x="3197106" y="3871075"/>
                <a:ext cx="25004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8431C98-D013-7DEB-B3E0-4B8737C28625}"/>
                  </a:ext>
                </a:extLst>
              </p:cNvPr>
              <p:cNvGrpSpPr/>
              <p:nvPr/>
            </p:nvGrpSpPr>
            <p:grpSpPr>
              <a:xfrm>
                <a:off x="2633267" y="3699791"/>
                <a:ext cx="180863" cy="331864"/>
                <a:chOff x="2286000" y="3185161"/>
                <a:chExt cx="152400" cy="472439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A23093-42DA-7E2E-5A61-8ADC78CE37A7}"/>
                    </a:ext>
                  </a:extLst>
                </p:cNvPr>
                <p:cNvCxnSpPr/>
                <p:nvPr/>
              </p:nvCxnSpPr>
              <p:spPr>
                <a:xfrm>
                  <a:off x="2438400" y="3185161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AB76CF1-0D63-C0E3-3654-D93FB541E5AE}"/>
                    </a:ext>
                  </a:extLst>
                </p:cNvPr>
                <p:cNvCxnSpPr/>
                <p:nvPr/>
              </p:nvCxnSpPr>
              <p:spPr>
                <a:xfrm flipH="1">
                  <a:off x="2286000" y="3329941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072B197-0957-8F3A-F8BD-BDDB31A4779F}"/>
                    </a:ext>
                  </a:extLst>
                </p:cNvPr>
                <p:cNvCxnSpPr/>
                <p:nvPr/>
              </p:nvCxnSpPr>
              <p:spPr>
                <a:xfrm>
                  <a:off x="2438400" y="350520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CD485D-C17A-79F2-7059-2535F2BEE225}"/>
                  </a:ext>
                </a:extLst>
              </p:cNvPr>
              <p:cNvCxnSpPr/>
              <p:nvPr/>
            </p:nvCxnSpPr>
            <p:spPr>
              <a:xfrm>
                <a:off x="3110292" y="3699790"/>
                <a:ext cx="0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DEA3A3-0E7A-CC92-2E5E-82650B3753B3}"/>
                  </a:ext>
                </a:extLst>
              </p:cNvPr>
              <p:cNvCxnSpPr/>
              <p:nvPr/>
            </p:nvCxnSpPr>
            <p:spPr>
              <a:xfrm flipH="1">
                <a:off x="2929429" y="3801491"/>
                <a:ext cx="180863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1C74F2D-126C-1D2A-945B-7C91DA979C95}"/>
                  </a:ext>
                </a:extLst>
              </p:cNvPr>
              <p:cNvCxnSpPr/>
              <p:nvPr/>
            </p:nvCxnSpPr>
            <p:spPr>
              <a:xfrm>
                <a:off x="3110292" y="3924601"/>
                <a:ext cx="0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E5D0B7A-160F-E8BA-2407-583F9D96A915}"/>
                  </a:ext>
                </a:extLst>
              </p:cNvPr>
              <p:cNvGrpSpPr/>
              <p:nvPr/>
            </p:nvGrpSpPr>
            <p:grpSpPr>
              <a:xfrm>
                <a:off x="3447152" y="3703806"/>
                <a:ext cx="180863" cy="331864"/>
                <a:chOff x="2286000" y="3185161"/>
                <a:chExt cx="152400" cy="47243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4386F01-25FC-2857-F03A-A9CCA5EB82B2}"/>
                    </a:ext>
                  </a:extLst>
                </p:cNvPr>
                <p:cNvCxnSpPr/>
                <p:nvPr/>
              </p:nvCxnSpPr>
              <p:spPr>
                <a:xfrm>
                  <a:off x="2438400" y="3185161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5C8DD9-F070-DCA4-05B5-E2EA636EADC7}"/>
                    </a:ext>
                  </a:extLst>
                </p:cNvPr>
                <p:cNvCxnSpPr/>
                <p:nvPr/>
              </p:nvCxnSpPr>
              <p:spPr>
                <a:xfrm flipH="1">
                  <a:off x="2286000" y="3329941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5686CDC-1C62-2ED5-4DA5-F0A40DC5F5B4}"/>
                    </a:ext>
                  </a:extLst>
                </p:cNvPr>
                <p:cNvCxnSpPr/>
                <p:nvPr/>
              </p:nvCxnSpPr>
              <p:spPr>
                <a:xfrm>
                  <a:off x="2438400" y="350520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FA7018D-EBE4-A6DC-0548-F20C6F88D777}"/>
                  </a:ext>
                </a:extLst>
              </p:cNvPr>
              <p:cNvSpPr/>
              <p:nvPr/>
            </p:nvSpPr>
            <p:spPr>
              <a:xfrm>
                <a:off x="2451678" y="3603443"/>
                <a:ext cx="1357199" cy="428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alatino Linotype" panose="02040502050505030304" pitchFamily="18" charset="0"/>
                </a:endParaRP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FD302-8CCB-F55F-275D-77521B3F1EFC}"/>
                </a:ext>
              </a:extLst>
            </p:cNvPr>
            <p:cNvCxnSpPr/>
            <p:nvPr/>
          </p:nvCxnSpPr>
          <p:spPr>
            <a:xfrm>
              <a:off x="5014075" y="4063306"/>
              <a:ext cx="0" cy="278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F859A9-4AFC-24C3-258D-27BAF3978A06}"/>
                </a:ext>
              </a:extLst>
            </p:cNvPr>
            <p:cNvGrpSpPr/>
            <p:nvPr/>
          </p:nvGrpSpPr>
          <p:grpSpPr>
            <a:xfrm>
              <a:off x="4276240" y="4256562"/>
              <a:ext cx="1357199" cy="432227"/>
              <a:chOff x="2451678" y="3603443"/>
              <a:chExt cx="1357199" cy="43222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6B26C75-A3B2-FB14-84C1-0EC113CA63C2}"/>
                  </a:ext>
                </a:extLst>
              </p:cNvPr>
              <p:cNvCxnSpPr/>
              <p:nvPr/>
            </p:nvCxnSpPr>
            <p:spPr>
              <a:xfrm>
                <a:off x="2633267" y="3710496"/>
                <a:ext cx="10851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9727F3-FB0F-4329-7761-FA755E5F1215}"/>
                  </a:ext>
                </a:extLst>
              </p:cNvPr>
              <p:cNvCxnSpPr/>
              <p:nvPr/>
            </p:nvCxnSpPr>
            <p:spPr>
              <a:xfrm>
                <a:off x="3197106" y="3871075"/>
                <a:ext cx="25004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01E279-5AC8-E403-2E0C-C069377DBB00}"/>
                  </a:ext>
                </a:extLst>
              </p:cNvPr>
              <p:cNvGrpSpPr/>
              <p:nvPr/>
            </p:nvGrpSpPr>
            <p:grpSpPr>
              <a:xfrm>
                <a:off x="2633267" y="3699791"/>
                <a:ext cx="180863" cy="331864"/>
                <a:chOff x="2286000" y="3185161"/>
                <a:chExt cx="152400" cy="47243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08E3F7B-AECE-7469-1072-6618444787B1}"/>
                    </a:ext>
                  </a:extLst>
                </p:cNvPr>
                <p:cNvCxnSpPr/>
                <p:nvPr/>
              </p:nvCxnSpPr>
              <p:spPr>
                <a:xfrm>
                  <a:off x="2438400" y="3185161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F3DC9F-6B1C-3FD0-2CD1-4C37FF7BC010}"/>
                    </a:ext>
                  </a:extLst>
                </p:cNvPr>
                <p:cNvCxnSpPr/>
                <p:nvPr/>
              </p:nvCxnSpPr>
              <p:spPr>
                <a:xfrm flipH="1">
                  <a:off x="2286000" y="3329941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DBE0D8B-A452-0ECC-B03F-F927A63F0604}"/>
                    </a:ext>
                  </a:extLst>
                </p:cNvPr>
                <p:cNvCxnSpPr/>
                <p:nvPr/>
              </p:nvCxnSpPr>
              <p:spPr>
                <a:xfrm>
                  <a:off x="2438400" y="350520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0F038A6-0B2F-B8E2-0E1A-970A281FCE05}"/>
                  </a:ext>
                </a:extLst>
              </p:cNvPr>
              <p:cNvCxnSpPr/>
              <p:nvPr/>
            </p:nvCxnSpPr>
            <p:spPr>
              <a:xfrm>
                <a:off x="3110292" y="3699790"/>
                <a:ext cx="0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260E10-E492-BA87-ADDE-3DCAFC7BAE29}"/>
                  </a:ext>
                </a:extLst>
              </p:cNvPr>
              <p:cNvCxnSpPr/>
              <p:nvPr/>
            </p:nvCxnSpPr>
            <p:spPr>
              <a:xfrm flipH="1">
                <a:off x="2929429" y="3801491"/>
                <a:ext cx="180863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4EFB39-D306-56B6-9952-D2F924DC199D}"/>
                  </a:ext>
                </a:extLst>
              </p:cNvPr>
              <p:cNvCxnSpPr/>
              <p:nvPr/>
            </p:nvCxnSpPr>
            <p:spPr>
              <a:xfrm>
                <a:off x="3110292" y="3924601"/>
                <a:ext cx="0" cy="1070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D071791-EC3B-F2DB-A914-4C8357F9F019}"/>
                  </a:ext>
                </a:extLst>
              </p:cNvPr>
              <p:cNvGrpSpPr/>
              <p:nvPr/>
            </p:nvGrpSpPr>
            <p:grpSpPr>
              <a:xfrm>
                <a:off x="3447152" y="3703806"/>
                <a:ext cx="180863" cy="331864"/>
                <a:chOff x="2286000" y="3185161"/>
                <a:chExt cx="152400" cy="472439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0109886-F971-39C7-DE57-95490EEB6FB0}"/>
                    </a:ext>
                  </a:extLst>
                </p:cNvPr>
                <p:cNvCxnSpPr/>
                <p:nvPr/>
              </p:nvCxnSpPr>
              <p:spPr>
                <a:xfrm>
                  <a:off x="2438400" y="3185161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DD7C05C-AC9F-DED8-9405-F85D69DE6E5F}"/>
                    </a:ext>
                  </a:extLst>
                </p:cNvPr>
                <p:cNvCxnSpPr/>
                <p:nvPr/>
              </p:nvCxnSpPr>
              <p:spPr>
                <a:xfrm flipH="1">
                  <a:off x="2286000" y="3329941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EA6244A-45DC-A320-6067-E20625EF7D25}"/>
                    </a:ext>
                  </a:extLst>
                </p:cNvPr>
                <p:cNvCxnSpPr/>
                <p:nvPr/>
              </p:nvCxnSpPr>
              <p:spPr>
                <a:xfrm>
                  <a:off x="2438400" y="350520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30D767A-25F4-9898-60AF-83C9C43D2944}"/>
                  </a:ext>
                </a:extLst>
              </p:cNvPr>
              <p:cNvSpPr/>
              <p:nvPr/>
            </p:nvSpPr>
            <p:spPr>
              <a:xfrm>
                <a:off x="2451678" y="3603443"/>
                <a:ext cx="1357199" cy="428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3EF74D-C1C8-C0CA-E2B5-BBE5966D929A}"/>
                </a:ext>
              </a:extLst>
            </p:cNvPr>
            <p:cNvGrpSpPr/>
            <p:nvPr/>
          </p:nvGrpSpPr>
          <p:grpSpPr>
            <a:xfrm>
              <a:off x="2370596" y="4673998"/>
              <a:ext cx="779384" cy="931422"/>
              <a:chOff x="2157851" y="4831618"/>
              <a:chExt cx="779384" cy="1269228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D799B34-3418-67C7-7D5D-182C31DF9F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80" b="5808"/>
              <a:stretch/>
            </p:blipFill>
            <p:spPr>
              <a:xfrm>
                <a:off x="2157851" y="5276449"/>
                <a:ext cx="779384" cy="824397"/>
              </a:xfrm>
              <a:prstGeom prst="rect">
                <a:avLst/>
              </a:prstGeom>
            </p:spPr>
          </p:pic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56AD6EC-BE75-DD41-3449-0A90A2310D55}"/>
                  </a:ext>
                </a:extLst>
              </p:cNvPr>
              <p:cNvCxnSpPr/>
              <p:nvPr/>
            </p:nvCxnSpPr>
            <p:spPr>
              <a:xfrm flipH="1">
                <a:off x="2547543" y="4831618"/>
                <a:ext cx="2414" cy="485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A0E6EF-CC9F-FFDD-5534-67322CE052CD}"/>
                </a:ext>
              </a:extLst>
            </p:cNvPr>
            <p:cNvCxnSpPr/>
            <p:nvPr/>
          </p:nvCxnSpPr>
          <p:spPr>
            <a:xfrm>
              <a:off x="2044553" y="5397092"/>
              <a:ext cx="274320" cy="1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CB6567-F3E4-6797-18BD-0DF6777DEA63}"/>
                </a:ext>
              </a:extLst>
            </p:cNvPr>
            <p:cNvGrpSpPr/>
            <p:nvPr/>
          </p:nvGrpSpPr>
          <p:grpSpPr>
            <a:xfrm>
              <a:off x="3956138" y="4686362"/>
              <a:ext cx="779384" cy="931422"/>
              <a:chOff x="2157851" y="4831618"/>
              <a:chExt cx="779384" cy="1269228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7402DDE-E76B-F11B-A340-E5158EA38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80" b="5808"/>
              <a:stretch/>
            </p:blipFill>
            <p:spPr>
              <a:xfrm>
                <a:off x="2157851" y="5276449"/>
                <a:ext cx="779384" cy="824397"/>
              </a:xfrm>
              <a:prstGeom prst="rect">
                <a:avLst/>
              </a:prstGeom>
            </p:spPr>
          </p:pic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090AC99-FB45-6A74-3F51-C7C3F7B3A070}"/>
                  </a:ext>
                </a:extLst>
              </p:cNvPr>
              <p:cNvCxnSpPr/>
              <p:nvPr/>
            </p:nvCxnSpPr>
            <p:spPr>
              <a:xfrm flipH="1">
                <a:off x="2547543" y="4831618"/>
                <a:ext cx="2414" cy="485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8BA21A-0A1A-2FBE-36D8-80CED257A09D}"/>
                </a:ext>
              </a:extLst>
            </p:cNvPr>
            <p:cNvGrpSpPr/>
            <p:nvPr/>
          </p:nvGrpSpPr>
          <p:grpSpPr>
            <a:xfrm>
              <a:off x="5133570" y="4686438"/>
              <a:ext cx="779384" cy="931422"/>
              <a:chOff x="2157851" y="4831618"/>
              <a:chExt cx="779384" cy="126922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C395F74-A490-1190-2A29-663463C407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80" b="5808"/>
              <a:stretch/>
            </p:blipFill>
            <p:spPr>
              <a:xfrm>
                <a:off x="2157851" y="5276449"/>
                <a:ext cx="779384" cy="824397"/>
              </a:xfrm>
              <a:prstGeom prst="rect">
                <a:avLst/>
              </a:prstGeom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5003A73-19E4-8641-DA98-FE02301D6C45}"/>
                  </a:ext>
                </a:extLst>
              </p:cNvPr>
              <p:cNvCxnSpPr/>
              <p:nvPr/>
            </p:nvCxnSpPr>
            <p:spPr>
              <a:xfrm flipH="1">
                <a:off x="2547543" y="4831618"/>
                <a:ext cx="2414" cy="485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54CE5A-335C-D983-E105-CE5C5D061EC4}"/>
                </a:ext>
              </a:extLst>
            </p:cNvPr>
            <p:cNvCxnSpPr/>
            <p:nvPr/>
          </p:nvCxnSpPr>
          <p:spPr>
            <a:xfrm>
              <a:off x="4807275" y="5409536"/>
              <a:ext cx="274320" cy="1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5BD2F3-1667-9161-3B97-E243042ABA8B}"/>
                </a:ext>
              </a:extLst>
            </p:cNvPr>
            <p:cNvSpPr txBox="1"/>
            <p:nvPr/>
          </p:nvSpPr>
          <p:spPr>
            <a:xfrm>
              <a:off x="5371035" y="5016896"/>
              <a:ext cx="1704436" cy="63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Rack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375502-21DF-2669-F1C1-6A7F6DE26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368" y="2755870"/>
              <a:ext cx="3657600" cy="57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E26090B-9B8D-E946-D931-D5AFB721833B}"/>
                </a:ext>
              </a:extLst>
            </p:cNvPr>
            <p:cNvGrpSpPr/>
            <p:nvPr/>
          </p:nvGrpSpPr>
          <p:grpSpPr>
            <a:xfrm>
              <a:off x="1285416" y="2778789"/>
              <a:ext cx="992991" cy="1095393"/>
              <a:chOff x="911872" y="1320210"/>
              <a:chExt cx="992991" cy="1095393"/>
            </a:xfrm>
          </p:grpSpPr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4562A51F-56C9-2C8C-7E67-E5B47ADF0612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rot="10800000" flipV="1">
                <a:off x="1192549" y="1495065"/>
                <a:ext cx="402209" cy="123111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D7B8BB4-5FD0-8077-1FB0-F11CEE1BD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8393" y="1320210"/>
                <a:ext cx="3182" cy="4336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23BD027-28D5-86FA-5019-169FC6DF1E66}"/>
                  </a:ext>
                </a:extLst>
              </p:cNvPr>
              <p:cNvGrpSpPr/>
              <p:nvPr/>
            </p:nvGrpSpPr>
            <p:grpSpPr>
              <a:xfrm>
                <a:off x="911872" y="1618177"/>
                <a:ext cx="992991" cy="797426"/>
                <a:chOff x="911872" y="1618177"/>
                <a:chExt cx="992991" cy="797426"/>
              </a:xfrm>
            </p:grpSpPr>
            <p:pic>
              <p:nvPicPr>
                <p:cNvPr id="74" name="Picture 4" descr="Image result for server clipart png">
                  <a:extLst>
                    <a:ext uri="{FF2B5EF4-FFF2-40B4-BE49-F238E27FC236}">
                      <a16:creationId xmlns:a16="http://schemas.microsoft.com/office/drawing/2014/main" id="{DA6F4D5F-5DE1-A613-6605-87B1F1F5F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911872" y="1618177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4" descr="Image result for server clipart png">
                  <a:extLst>
                    <a:ext uri="{FF2B5EF4-FFF2-40B4-BE49-F238E27FC236}">
                      <a16:creationId xmlns:a16="http://schemas.microsoft.com/office/drawing/2014/main" id="{FA7725C0-28B1-B7F2-B952-9FCB9BAE2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1343512" y="1618178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03F0CF-4264-F5C7-7DF9-1B1AC051250E}"/>
                </a:ext>
              </a:extLst>
            </p:cNvPr>
            <p:cNvGrpSpPr/>
            <p:nvPr/>
          </p:nvGrpSpPr>
          <p:grpSpPr>
            <a:xfrm>
              <a:off x="2905613" y="2759214"/>
              <a:ext cx="992991" cy="1095393"/>
              <a:chOff x="911872" y="1320210"/>
              <a:chExt cx="992991" cy="1095393"/>
            </a:xfrm>
          </p:grpSpPr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8B49BBF2-9D02-A737-EA08-A37B164D6046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 rot="10800000" flipV="1">
                <a:off x="1192549" y="1495065"/>
                <a:ext cx="402209" cy="123111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19F5656-7429-5946-8955-CF36686C9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8393" y="1320210"/>
                <a:ext cx="3182" cy="4336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DB965E8-4F41-8BF7-A95D-FA29FB3935F8}"/>
                  </a:ext>
                </a:extLst>
              </p:cNvPr>
              <p:cNvGrpSpPr/>
              <p:nvPr/>
            </p:nvGrpSpPr>
            <p:grpSpPr>
              <a:xfrm>
                <a:off x="911872" y="1618177"/>
                <a:ext cx="992991" cy="797426"/>
                <a:chOff x="911872" y="1618177"/>
                <a:chExt cx="992991" cy="797426"/>
              </a:xfrm>
            </p:grpSpPr>
            <p:pic>
              <p:nvPicPr>
                <p:cNvPr id="80" name="Picture 4" descr="Image result for server clipart png">
                  <a:extLst>
                    <a:ext uri="{FF2B5EF4-FFF2-40B4-BE49-F238E27FC236}">
                      <a16:creationId xmlns:a16="http://schemas.microsoft.com/office/drawing/2014/main" id="{2D8C81E1-37A5-F163-43F6-235C5A54A0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911872" y="1618177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4" descr="Image result for server clipart png">
                  <a:extLst>
                    <a:ext uri="{FF2B5EF4-FFF2-40B4-BE49-F238E27FC236}">
                      <a16:creationId xmlns:a16="http://schemas.microsoft.com/office/drawing/2014/main" id="{3246B3BE-9F88-0509-D927-4FD4597785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1343512" y="1618178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AA6B623-27D1-FB84-F2FB-B48003DB7DA1}"/>
                </a:ext>
              </a:extLst>
            </p:cNvPr>
            <p:cNvGrpSpPr/>
            <p:nvPr/>
          </p:nvGrpSpPr>
          <p:grpSpPr>
            <a:xfrm>
              <a:off x="4435611" y="2767527"/>
              <a:ext cx="992991" cy="1095393"/>
              <a:chOff x="911872" y="1320210"/>
              <a:chExt cx="992991" cy="1095393"/>
            </a:xfrm>
          </p:grpSpPr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3F49B711-3DB7-7492-22CD-F81235C7DD68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 rot="10800000" flipV="1">
                <a:off x="1192549" y="1495065"/>
                <a:ext cx="402209" cy="123111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A131BD4-B886-32E0-B29F-93E2C930A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8393" y="1320210"/>
                <a:ext cx="3182" cy="4336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5BDFC8C-9632-821B-D66E-24A959598E5B}"/>
                  </a:ext>
                </a:extLst>
              </p:cNvPr>
              <p:cNvGrpSpPr/>
              <p:nvPr/>
            </p:nvGrpSpPr>
            <p:grpSpPr>
              <a:xfrm>
                <a:off x="911872" y="1618177"/>
                <a:ext cx="992991" cy="797426"/>
                <a:chOff x="911872" y="1618177"/>
                <a:chExt cx="992991" cy="797426"/>
              </a:xfrm>
            </p:grpSpPr>
            <p:pic>
              <p:nvPicPr>
                <p:cNvPr id="86" name="Picture 4" descr="Image result for server clipart png">
                  <a:extLst>
                    <a:ext uri="{FF2B5EF4-FFF2-40B4-BE49-F238E27FC236}">
                      <a16:creationId xmlns:a16="http://schemas.microsoft.com/office/drawing/2014/main" id="{AAF07DEC-6D21-23F3-72A7-6ED9828C6E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911872" y="1618177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4" descr="Image result for server clipart png">
                  <a:extLst>
                    <a:ext uri="{FF2B5EF4-FFF2-40B4-BE49-F238E27FC236}">
                      <a16:creationId xmlns:a16="http://schemas.microsoft.com/office/drawing/2014/main" id="{7E8AAC29-A4CA-9B24-0170-4F4EC97F1C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18" r="6847"/>
                <a:stretch/>
              </p:blipFill>
              <p:spPr bwMode="auto">
                <a:xfrm>
                  <a:off x="1343512" y="1618178"/>
                  <a:ext cx="561351" cy="797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BD0EEF7-E587-39A7-8AA0-B33D9D67B2F7}"/>
                </a:ext>
              </a:extLst>
            </p:cNvPr>
            <p:cNvCxnSpPr/>
            <p:nvPr/>
          </p:nvCxnSpPr>
          <p:spPr>
            <a:xfrm>
              <a:off x="2395639" y="3469356"/>
              <a:ext cx="365760" cy="1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48A811D-5255-5803-FBF7-B69464136E46}"/>
                </a:ext>
              </a:extLst>
            </p:cNvPr>
            <p:cNvCxnSpPr/>
            <p:nvPr/>
          </p:nvCxnSpPr>
          <p:spPr>
            <a:xfrm>
              <a:off x="4023577" y="3477151"/>
              <a:ext cx="365760" cy="1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410090-BBE8-358F-9746-EA2BC25C7A9E}"/>
                </a:ext>
              </a:extLst>
            </p:cNvPr>
            <p:cNvGrpSpPr/>
            <p:nvPr/>
          </p:nvGrpSpPr>
          <p:grpSpPr>
            <a:xfrm flipH="1">
              <a:off x="3917286" y="1768226"/>
              <a:ext cx="1137920" cy="726440"/>
              <a:chOff x="2667000" y="1711960"/>
              <a:chExt cx="1137920" cy="72644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E26F9F3-75F6-9F8B-4497-66AB45383920}"/>
                  </a:ext>
                </a:extLst>
              </p:cNvPr>
              <p:cNvCxnSpPr/>
              <p:nvPr/>
            </p:nvCxnSpPr>
            <p:spPr>
              <a:xfrm>
                <a:off x="3423920" y="2075180"/>
                <a:ext cx="381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10DBC3F-490E-3A5C-919E-EB856C46DF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5" t="19048" r="14286" b="19048"/>
              <a:stretch/>
            </p:blipFill>
            <p:spPr>
              <a:xfrm>
                <a:off x="2667000" y="1711960"/>
                <a:ext cx="838200" cy="726440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B9BDCC-F074-8CED-92D7-EDF29E900742}"/>
                </a:ext>
              </a:extLst>
            </p:cNvPr>
            <p:cNvSpPr txBox="1"/>
            <p:nvPr/>
          </p:nvSpPr>
          <p:spPr>
            <a:xfrm>
              <a:off x="5444474" y="3131412"/>
              <a:ext cx="1868052" cy="88587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1+1 UPS With</a:t>
              </a:r>
            </a:p>
            <a:p>
              <a:pPr algn="ctr"/>
              <a:r>
                <a:rPr lang="en-US" sz="12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Redundancy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71DCA6-5396-F257-633C-62908969FDF7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697DED58-855A-F056-264F-998FBFEBDC0B}"/>
              </a:ext>
            </a:extLst>
          </p:cNvPr>
          <p:cNvSpPr/>
          <p:nvPr/>
        </p:nvSpPr>
        <p:spPr>
          <a:xfrm>
            <a:off x="6558553" y="5075036"/>
            <a:ext cx="5103608" cy="11711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Additional server racks</a:t>
            </a:r>
            <a:r>
              <a:rPr lang="en-US" sz="2400" b="1" dirty="0">
                <a:solidFill>
                  <a:schemeClr val="tx1"/>
                </a:solidFill>
                <a:cs typeface="Calibri"/>
              </a:rPr>
              <a:t> (without additional infrastructure investment)</a:t>
            </a: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87BA33-CDA2-208D-1121-1C6551BAEEDF}"/>
              </a:ext>
            </a:extLst>
          </p:cNvPr>
          <p:cNvSpPr/>
          <p:nvPr/>
        </p:nvSpPr>
        <p:spPr>
          <a:xfrm>
            <a:off x="2556143" y="1688755"/>
            <a:ext cx="7241000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Increase utilization via power oversubscription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01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C8DC57C-CAB0-DBE6-DF9D-94FC25C81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046" y="1651649"/>
            <a:ext cx="1028700" cy="10287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A410172C-8207-6544-C7F6-98BD1968B369}"/>
              </a:ext>
            </a:extLst>
          </p:cNvPr>
          <p:cNvSpPr txBox="1"/>
          <p:nvPr/>
        </p:nvSpPr>
        <p:spPr>
          <a:xfrm>
            <a:off x="5633545" y="296917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F74B55-767C-645B-225F-62F470FC143C}"/>
              </a:ext>
            </a:extLst>
          </p:cNvPr>
          <p:cNvGrpSpPr/>
          <p:nvPr/>
        </p:nvGrpSpPr>
        <p:grpSpPr>
          <a:xfrm>
            <a:off x="408015" y="3648607"/>
            <a:ext cx="2081245" cy="1426429"/>
            <a:chOff x="408015" y="3648607"/>
            <a:chExt cx="2081245" cy="1426429"/>
          </a:xfrm>
        </p:grpSpPr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F15124CE-1E9A-0729-CC65-2F3D37E1E383}"/>
                </a:ext>
              </a:extLst>
            </p:cNvPr>
            <p:cNvSpPr/>
            <p:nvPr/>
          </p:nvSpPr>
          <p:spPr>
            <a:xfrm>
              <a:off x="1820689" y="3648607"/>
              <a:ext cx="668571" cy="142642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C0D52E-20C3-8930-F590-883D8673AF3C}"/>
                </a:ext>
              </a:extLst>
            </p:cNvPr>
            <p:cNvSpPr txBox="1"/>
            <p:nvPr/>
          </p:nvSpPr>
          <p:spPr>
            <a:xfrm>
              <a:off x="408015" y="3994655"/>
              <a:ext cx="150769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Keep this</a:t>
              </a:r>
            </a:p>
            <a:p>
              <a:pPr algn="ctr"/>
              <a:r>
                <a:rPr lang="en-US" b="1" dirty="0">
                  <a:ea typeface="Calibri"/>
                  <a:cs typeface="Calibri"/>
                </a:rPr>
                <a:t>infrastructure fixed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7FDB75-9061-918E-6622-3F14B0B99CF8}"/>
              </a:ext>
            </a:extLst>
          </p:cNvPr>
          <p:cNvGrpSpPr/>
          <p:nvPr/>
        </p:nvGrpSpPr>
        <p:grpSpPr>
          <a:xfrm>
            <a:off x="2707178" y="5878874"/>
            <a:ext cx="2937694" cy="236762"/>
            <a:chOff x="2707178" y="5878874"/>
            <a:chExt cx="2937694" cy="236762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FE7395C-80FC-A6C9-2805-0C9D8EE08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9" b="49412"/>
            <a:stretch/>
          </p:blipFill>
          <p:spPr>
            <a:xfrm>
              <a:off x="3418791" y="5889958"/>
              <a:ext cx="549944" cy="22567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19B63AA-58AE-5EBE-B6C3-64C96C82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9" b="49412"/>
            <a:stretch/>
          </p:blipFill>
          <p:spPr>
            <a:xfrm>
              <a:off x="4354934" y="5878874"/>
              <a:ext cx="549944" cy="22567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11AB3C0-EAA2-3594-EDBF-EF56D8E88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9" b="49412"/>
            <a:stretch/>
          </p:blipFill>
          <p:spPr>
            <a:xfrm>
              <a:off x="5094928" y="5889958"/>
              <a:ext cx="549944" cy="2256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5F3FAD-120B-CF56-0611-D57FDC783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9" b="49412"/>
            <a:stretch/>
          </p:blipFill>
          <p:spPr>
            <a:xfrm>
              <a:off x="2707178" y="5878874"/>
              <a:ext cx="549944" cy="22567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C575752-96E8-2E2F-1519-903639ECF657}"/>
              </a:ext>
            </a:extLst>
          </p:cNvPr>
          <p:cNvGrpSpPr/>
          <p:nvPr/>
        </p:nvGrpSpPr>
        <p:grpSpPr>
          <a:xfrm>
            <a:off x="428354" y="5668547"/>
            <a:ext cx="2146244" cy="806739"/>
            <a:chOff x="343016" y="3613407"/>
            <a:chExt cx="2146244" cy="806739"/>
          </a:xfrm>
        </p:grpSpPr>
        <p:sp>
          <p:nvSpPr>
            <p:cNvPr id="98" name="Left Brace 97">
              <a:extLst>
                <a:ext uri="{FF2B5EF4-FFF2-40B4-BE49-F238E27FC236}">
                  <a16:creationId xmlns:a16="http://schemas.microsoft.com/office/drawing/2014/main" id="{2AC15F33-DBB5-CC52-DB79-9C465291E445}"/>
                </a:ext>
              </a:extLst>
            </p:cNvPr>
            <p:cNvSpPr/>
            <p:nvPr/>
          </p:nvSpPr>
          <p:spPr>
            <a:xfrm>
              <a:off x="1820689" y="3648607"/>
              <a:ext cx="668571" cy="77153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6AC765F-5015-1B8F-EE6C-3999E68F80A9}"/>
                </a:ext>
              </a:extLst>
            </p:cNvPr>
            <p:cNvSpPr txBox="1"/>
            <p:nvPr/>
          </p:nvSpPr>
          <p:spPr>
            <a:xfrm>
              <a:off x="343016" y="3613407"/>
              <a:ext cx="150769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Add new server 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38E6-EA11-C8EA-74C0-8F44F66F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Power Oversubscription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05FDB8-1788-B71B-722C-F81B6BEE4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42668"/>
              </p:ext>
            </p:extLst>
          </p:nvPr>
        </p:nvGraphicFramePr>
        <p:xfrm>
          <a:off x="3413222" y="2153769"/>
          <a:ext cx="5469522" cy="329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090E1B6-7EDF-8067-8F22-9F41BBBDCA98}"/>
              </a:ext>
            </a:extLst>
          </p:cNvPr>
          <p:cNvGrpSpPr/>
          <p:nvPr/>
        </p:nvGrpSpPr>
        <p:grpSpPr>
          <a:xfrm>
            <a:off x="1733326" y="1617890"/>
            <a:ext cx="3099931" cy="2823481"/>
            <a:chOff x="1787754" y="1996212"/>
            <a:chExt cx="3099931" cy="282348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C6B7B7-D0E9-9355-AA78-109E6031EE3A}"/>
                </a:ext>
              </a:extLst>
            </p:cNvPr>
            <p:cNvCxnSpPr/>
            <p:nvPr/>
          </p:nvCxnSpPr>
          <p:spPr>
            <a:xfrm flipH="1" flipV="1">
              <a:off x="2861650" y="3172184"/>
              <a:ext cx="1750804" cy="9404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14720F-AACE-2E2A-C99F-A7D32A2A46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3745" y="3166135"/>
              <a:ext cx="2013940" cy="165355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7FFDF9-9E3A-20E4-910B-97A12ED1AE24}"/>
                </a:ext>
              </a:extLst>
            </p:cNvPr>
            <p:cNvSpPr txBox="1"/>
            <p:nvPr/>
          </p:nvSpPr>
          <p:spPr>
            <a:xfrm>
              <a:off x="1787754" y="1996212"/>
              <a:ext cx="183863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ea typeface="Calibri"/>
                  <a:cs typeface="Calibri"/>
                </a:rPr>
                <a:t>144K added </a:t>
              </a:r>
              <a:endParaRPr lang="en-US" dirty="0">
                <a:ea typeface="Calibri"/>
                <a:cs typeface="Calibri"/>
              </a:endParaRPr>
            </a:p>
            <a:p>
              <a:pPr algn="ctr"/>
              <a:r>
                <a:rPr lang="en-US" sz="2400" b="1" dirty="0">
                  <a:ea typeface="Calibri"/>
                  <a:cs typeface="Calibri"/>
                </a:rPr>
                <a:t>vs</a:t>
              </a:r>
              <a:endParaRPr lang="en-US" dirty="0">
                <a:ea typeface="Calibri"/>
                <a:cs typeface="Calibri"/>
              </a:endParaRPr>
            </a:p>
            <a:p>
              <a:pPr algn="ctr"/>
              <a:r>
                <a:rPr lang="en-US" sz="2400" b="1" dirty="0">
                  <a:ea typeface="Calibri"/>
                  <a:cs typeface="Calibri"/>
                </a:rPr>
                <a:t>1.25K cut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FD675-5A8F-BECE-16B6-3C146DCD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BDEB8-311B-FD2E-5C4B-C602DED3EC69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85710B-041A-C29E-1AC0-B047464B8283}"/>
              </a:ext>
            </a:extLst>
          </p:cNvPr>
          <p:cNvCxnSpPr>
            <a:cxnSpLocks/>
          </p:cNvCxnSpPr>
          <p:nvPr/>
        </p:nvCxnSpPr>
        <p:spPr>
          <a:xfrm flipH="1">
            <a:off x="4332514" y="2324732"/>
            <a:ext cx="4005943" cy="133489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5391DC26-8A42-27DC-5B4C-5D7B19FB1CEA}"/>
              </a:ext>
            </a:extLst>
          </p:cNvPr>
          <p:cNvSpPr/>
          <p:nvPr/>
        </p:nvSpPr>
        <p:spPr>
          <a:xfrm>
            <a:off x="2360205" y="5343978"/>
            <a:ext cx="7807051" cy="925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We can add far more core-hours than we have to cut back!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AF6F30-0501-460A-F611-4565DDAAA01B}"/>
              </a:ext>
            </a:extLst>
          </p:cNvPr>
          <p:cNvGrpSpPr/>
          <p:nvPr/>
        </p:nvGrpSpPr>
        <p:grpSpPr>
          <a:xfrm>
            <a:off x="4833257" y="2063851"/>
            <a:ext cx="6425167" cy="2377520"/>
            <a:chOff x="4833257" y="2063851"/>
            <a:chExt cx="6425167" cy="237752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6E98CE-0DDC-D0BF-4A16-691BA34BE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257" y="2922095"/>
              <a:ext cx="4758293" cy="15192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CE892C-DA13-89F9-A929-B3001066C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22095"/>
              <a:ext cx="3495550" cy="15192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2EC95E-6D5E-2A02-DCB2-19D42CFE9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7229" y="2922095"/>
              <a:ext cx="2397294" cy="14430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731E96-9CA5-E6C7-88BE-7335516C3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457" y="2922094"/>
              <a:ext cx="1276066" cy="144307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97E0B4-B623-0F18-5615-E06DCA7769B7}"/>
                </a:ext>
              </a:extLst>
            </p:cNvPr>
            <p:cNvSpPr txBox="1"/>
            <p:nvPr/>
          </p:nvSpPr>
          <p:spPr>
            <a:xfrm>
              <a:off x="9419788" y="2063851"/>
              <a:ext cx="183863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ea typeface="Calibri"/>
                  <a:cs typeface="Calibri"/>
                </a:rPr>
                <a:t>Cut back to avoid overload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7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BB8C-8322-394C-7E3C-80748A0A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Oversubscription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30D69-FDF8-F380-1115-959DC033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842AB1F-6335-7B59-A826-F3C0A490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74" y="2029955"/>
            <a:ext cx="5482169" cy="32679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5D387B-24E5-E0D2-5EFA-095A36B0D908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5D20CB-3453-68EF-1268-8EB52FCB98A6}"/>
              </a:ext>
            </a:extLst>
          </p:cNvPr>
          <p:cNvGrpSpPr/>
          <p:nvPr/>
        </p:nvGrpSpPr>
        <p:grpSpPr>
          <a:xfrm>
            <a:off x="5802086" y="2078731"/>
            <a:ext cx="5551714" cy="1099898"/>
            <a:chOff x="5802086" y="2078731"/>
            <a:chExt cx="5551714" cy="10998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14D2C7B-81A6-3CC7-41D2-E50E9EEB7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086" y="2601686"/>
              <a:ext cx="2906485" cy="57694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5EB779-B1E1-8900-0C5A-7692FFB58B93}"/>
                </a:ext>
              </a:extLst>
            </p:cNvPr>
            <p:cNvSpPr txBox="1"/>
            <p:nvPr/>
          </p:nvSpPr>
          <p:spPr>
            <a:xfrm>
              <a:off x="8541056" y="2078731"/>
              <a:ext cx="281274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Without handling oversubscription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D456DB-09D4-17A3-2E29-B414B3C64E8E}"/>
              </a:ext>
            </a:extLst>
          </p:cNvPr>
          <p:cNvGrpSpPr/>
          <p:nvPr/>
        </p:nvGrpSpPr>
        <p:grpSpPr>
          <a:xfrm>
            <a:off x="5802086" y="2725062"/>
            <a:ext cx="5551714" cy="916209"/>
            <a:chOff x="5802086" y="2725062"/>
            <a:chExt cx="5551714" cy="9162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0FFCD4-E9D5-35A3-E609-258F7EF1F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086" y="3095617"/>
              <a:ext cx="2993571" cy="54565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9100AB-95F4-533E-609B-738A2CCB6FE1}"/>
                </a:ext>
              </a:extLst>
            </p:cNvPr>
            <p:cNvSpPr txBox="1"/>
            <p:nvPr/>
          </p:nvSpPr>
          <p:spPr>
            <a:xfrm>
              <a:off x="8610601" y="2725062"/>
              <a:ext cx="274319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With handling oversubscription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3E123D-9479-F115-5483-26C53C1F449D}"/>
              </a:ext>
            </a:extLst>
          </p:cNvPr>
          <p:cNvGrpSpPr/>
          <p:nvPr/>
        </p:nvGrpSpPr>
        <p:grpSpPr>
          <a:xfrm>
            <a:off x="541861" y="1885321"/>
            <a:ext cx="4226082" cy="1630765"/>
            <a:chOff x="541861" y="1885321"/>
            <a:chExt cx="4226082" cy="16307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C65B28-B81A-2009-761E-F75E52218F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5114" y="2258213"/>
              <a:ext cx="2492829" cy="125787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76EBAD-6AD1-D44D-31CB-9B791CD78909}"/>
                </a:ext>
              </a:extLst>
            </p:cNvPr>
            <p:cNvSpPr txBox="1"/>
            <p:nvPr/>
          </p:nvSpPr>
          <p:spPr>
            <a:xfrm>
              <a:off x="541861" y="188532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ea typeface="Calibri"/>
                  <a:cs typeface="Calibri"/>
                </a:rPr>
                <a:t>Power capacity</a:t>
              </a:r>
            </a:p>
          </p:txBody>
        </p:sp>
      </p:grp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4226D191-15B3-8843-C237-771BA0C8FB1A}"/>
              </a:ext>
            </a:extLst>
          </p:cNvPr>
          <p:cNvSpPr/>
          <p:nvPr/>
        </p:nvSpPr>
        <p:spPr>
          <a:xfrm>
            <a:off x="1761491" y="5401868"/>
            <a:ext cx="8351338" cy="925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We propose a user-in-the-loop reactive approach to manage oversubscribed HPC</a:t>
            </a:r>
          </a:p>
        </p:txBody>
      </p:sp>
    </p:spTree>
    <p:extLst>
      <p:ext uri="{BB962C8B-B14F-4D97-AF65-F5344CB8AC3E}">
        <p14:creationId xmlns:p14="http://schemas.microsoft.com/office/powerpoint/2010/main" val="1003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34D-465F-CC3C-9419-4CE6A485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Power Overloads in HPC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3D529-A730-57B8-FBF7-1751C9FF4D5C}"/>
                  </a:ext>
                </a:extLst>
              </p:cNvPr>
              <p:cNvSpPr txBox="1"/>
              <p:nvPr/>
            </p:nvSpPr>
            <p:spPr>
              <a:xfrm>
                <a:off x="3047264" y="2248151"/>
                <a:ext cx="2798948" cy="1054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minimi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𝑧𝑒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23D529-A730-57B8-FBF7-1751C9FF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4" y="2248151"/>
                <a:ext cx="2798948" cy="1054712"/>
              </a:xfrm>
              <a:prstGeom prst="rect">
                <a:avLst/>
              </a:prstGeom>
              <a:blipFill>
                <a:blip r:embed="rId3"/>
                <a:stretch>
                  <a:fillRect l="-4072" t="-110714" r="-2262" b="-17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B8A2C5-53BD-1CF6-D935-DB3B2ADA5134}"/>
              </a:ext>
            </a:extLst>
          </p:cNvPr>
          <p:cNvSpPr txBox="1"/>
          <p:nvPr/>
        </p:nvSpPr>
        <p:spPr>
          <a:xfrm>
            <a:off x="1852279" y="2585262"/>
            <a:ext cx="9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0B004-7269-87F1-5171-E66ED22EBE5E}"/>
                  </a:ext>
                </a:extLst>
              </p:cNvPr>
              <p:cNvSpPr txBox="1"/>
              <p:nvPr/>
            </p:nvSpPr>
            <p:spPr>
              <a:xfrm>
                <a:off x="2798210" y="3726444"/>
                <a:ext cx="4049679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0B004-7269-87F1-5171-E66ED22EB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210" y="3726444"/>
                <a:ext cx="4049679" cy="1077474"/>
              </a:xfrm>
              <a:prstGeom prst="rect">
                <a:avLst/>
              </a:prstGeom>
              <a:blipFill>
                <a:blip r:embed="rId4"/>
                <a:stretch>
                  <a:fillRect l="-14063" t="-108140" b="-16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AC568F-584E-7CCA-5028-AC2AD49415B4}"/>
              </a:ext>
            </a:extLst>
          </p:cNvPr>
          <p:cNvSpPr txBox="1"/>
          <p:nvPr/>
        </p:nvSpPr>
        <p:spPr>
          <a:xfrm>
            <a:off x="1739107" y="4007925"/>
            <a:ext cx="16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49001-5B27-7F17-458D-BB2E3FFE4246}"/>
              </a:ext>
            </a:extLst>
          </p:cNvPr>
          <p:cNvGrpSpPr/>
          <p:nvPr/>
        </p:nvGrpSpPr>
        <p:grpSpPr>
          <a:xfrm>
            <a:off x="4802276" y="1713677"/>
            <a:ext cx="3760648" cy="1450717"/>
            <a:chOff x="4802276" y="1713677"/>
            <a:chExt cx="3760648" cy="14507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04321E-1DA1-5C0D-3361-CD6276A50A19}"/>
                </a:ext>
              </a:extLst>
            </p:cNvPr>
            <p:cNvSpPr txBox="1"/>
            <p:nvPr/>
          </p:nvSpPr>
          <p:spPr>
            <a:xfrm>
              <a:off x="6697548" y="1713677"/>
              <a:ext cx="1865376" cy="830997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Performance </a:t>
              </a:r>
            </a:p>
            <a:p>
              <a:pPr algn="ctr"/>
              <a:r>
                <a:rPr lang="en-US" sz="2400" dirty="0"/>
                <a:t>degradation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2687A3-298F-2FE8-AB2C-8630AD87D14E}"/>
                </a:ext>
              </a:extLst>
            </p:cNvPr>
            <p:cNvCxnSpPr>
              <a:cxnSpLocks/>
              <a:stCxn id="14" idx="1"/>
              <a:endCxn id="19" idx="7"/>
            </p:cNvCxnSpPr>
            <p:nvPr/>
          </p:nvCxnSpPr>
          <p:spPr>
            <a:xfrm flipH="1">
              <a:off x="5914698" y="2129176"/>
              <a:ext cx="782850" cy="37134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AC1BB-6255-4B9D-FFB5-F0EB2F0AF261}"/>
                </a:ext>
              </a:extLst>
            </p:cNvPr>
            <p:cNvSpPr/>
            <p:nvPr/>
          </p:nvSpPr>
          <p:spPr>
            <a:xfrm>
              <a:off x="4802276" y="2386619"/>
              <a:ext cx="1303283" cy="7777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50CDC-63D6-3BC6-4A4E-476370A4A409}"/>
              </a:ext>
            </a:extLst>
          </p:cNvPr>
          <p:cNvGrpSpPr/>
          <p:nvPr/>
        </p:nvGrpSpPr>
        <p:grpSpPr>
          <a:xfrm>
            <a:off x="5113689" y="3145671"/>
            <a:ext cx="4193522" cy="1526126"/>
            <a:chOff x="5113689" y="3145671"/>
            <a:chExt cx="4193522" cy="1526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D17BA-3112-086F-A24A-A35DC8C2946E}"/>
                </a:ext>
              </a:extLst>
            </p:cNvPr>
            <p:cNvSpPr txBox="1"/>
            <p:nvPr/>
          </p:nvSpPr>
          <p:spPr>
            <a:xfrm>
              <a:off x="7410089" y="3145671"/>
              <a:ext cx="1897122" cy="830997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Target power </a:t>
              </a:r>
            </a:p>
            <a:p>
              <a:pPr algn="ctr"/>
              <a:r>
                <a:rPr lang="en-US" sz="2400" dirty="0"/>
                <a:t>reduction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2864FE-982A-9BC9-4610-CFD13D970576}"/>
                </a:ext>
              </a:extLst>
            </p:cNvPr>
            <p:cNvCxnSpPr>
              <a:cxnSpLocks/>
              <a:stCxn id="21" idx="1"/>
              <a:endCxn id="23" idx="7"/>
            </p:cNvCxnSpPr>
            <p:nvPr/>
          </p:nvCxnSpPr>
          <p:spPr>
            <a:xfrm flipH="1">
              <a:off x="6226111" y="3561170"/>
              <a:ext cx="1183978" cy="4467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E3E6CC-B1D7-5A71-AD39-18F707E603C4}"/>
                </a:ext>
              </a:extLst>
            </p:cNvPr>
            <p:cNvSpPr/>
            <p:nvPr/>
          </p:nvSpPr>
          <p:spPr>
            <a:xfrm>
              <a:off x="5113689" y="3894022"/>
              <a:ext cx="1303283" cy="7777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E14D72-71E0-DD2B-C52B-0F04685879E4}"/>
              </a:ext>
            </a:extLst>
          </p:cNvPr>
          <p:cNvSpPr txBox="1"/>
          <p:nvPr/>
        </p:nvSpPr>
        <p:spPr>
          <a:xfrm>
            <a:off x="8257702" y="2064425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116F1-74C4-16D9-DF4A-C4F72429736B}"/>
              </a:ext>
            </a:extLst>
          </p:cNvPr>
          <p:cNvSpPr/>
          <p:nvPr/>
        </p:nvSpPr>
        <p:spPr>
          <a:xfrm>
            <a:off x="2150892" y="5317787"/>
            <a:ext cx="7155233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Challenging for HPC manager to determine the performance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E61E1-E1D3-7CF4-BE84-99AC9532CD2A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85404-4085-5B8A-7022-219B201C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BBA9-40C5-CB99-AB6B-36870F50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Function Bidding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3746-38F1-A90A-2D89-8477C726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7D22-3EA2-4280-B1CB-387453AC1FDF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2662426-6B8C-C665-4574-36A8DC1F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26" y="3931174"/>
            <a:ext cx="5922768" cy="140744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36F670-F90A-52DD-EF46-C0ABDD10B7B1}"/>
              </a:ext>
            </a:extLst>
          </p:cNvPr>
          <p:cNvGrpSpPr/>
          <p:nvPr/>
        </p:nvGrpSpPr>
        <p:grpSpPr>
          <a:xfrm>
            <a:off x="605939" y="3125915"/>
            <a:ext cx="3312918" cy="1276212"/>
            <a:chOff x="605939" y="3125915"/>
            <a:chExt cx="3312918" cy="1276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A372B2-8EC1-6E25-938A-6BDCB9C2B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1428" y="3633740"/>
              <a:ext cx="1197429" cy="76838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E28F23-08D6-D9A2-FCC8-EE95094275CC}"/>
                </a:ext>
              </a:extLst>
            </p:cNvPr>
            <p:cNvSpPr txBox="1"/>
            <p:nvPr/>
          </p:nvSpPr>
          <p:spPr>
            <a:xfrm>
              <a:off x="605939" y="3125915"/>
              <a:ext cx="223761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Maximum resource reduction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7047C-72C5-73E5-C0F0-E816BD212D81}"/>
              </a:ext>
            </a:extLst>
          </p:cNvPr>
          <p:cNvGrpSpPr/>
          <p:nvPr/>
        </p:nvGrpSpPr>
        <p:grpSpPr>
          <a:xfrm>
            <a:off x="5273752" y="3049708"/>
            <a:ext cx="2237616" cy="1075978"/>
            <a:chOff x="5273752" y="3049708"/>
            <a:chExt cx="2237616" cy="107597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63E1F2-E2B4-0FEE-BCD3-0EE892C5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559" y="3490895"/>
              <a:ext cx="609248" cy="6347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100DE-9DC8-C3CC-7EC0-7D88CCE4E6B7}"/>
                </a:ext>
              </a:extLst>
            </p:cNvPr>
            <p:cNvSpPr txBox="1"/>
            <p:nvPr/>
          </p:nvSpPr>
          <p:spPr>
            <a:xfrm>
              <a:off x="5273752" y="3049708"/>
              <a:ext cx="22376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Bidding parameter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3E7D0F-55D3-A433-A97F-6EDDC90AFA57}"/>
              </a:ext>
            </a:extLst>
          </p:cNvPr>
          <p:cNvGrpSpPr/>
          <p:nvPr/>
        </p:nvGrpSpPr>
        <p:grpSpPr>
          <a:xfrm>
            <a:off x="3100044" y="5108645"/>
            <a:ext cx="3200198" cy="997886"/>
            <a:chOff x="3100044" y="5108645"/>
            <a:chExt cx="3200198" cy="99788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BE5-67F1-D576-8DEA-5FC631CD1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0235" y="5108645"/>
              <a:ext cx="492901" cy="61986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CD6B6-0845-9AE3-A967-D3E5ED3866E4}"/>
                </a:ext>
              </a:extLst>
            </p:cNvPr>
            <p:cNvSpPr txBox="1"/>
            <p:nvPr/>
          </p:nvSpPr>
          <p:spPr>
            <a:xfrm>
              <a:off x="3100044" y="5737199"/>
              <a:ext cx="32001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Price</a:t>
              </a:r>
              <a:endParaRPr lang="en-US" dirty="0"/>
            </a:p>
          </p:txBody>
        </p:sp>
      </p:grpSp>
      <p:pic>
        <p:nvPicPr>
          <p:cNvPr id="20" name="Picture 20" descr="Chart&#10;&#10;Description automatically generated">
            <a:extLst>
              <a:ext uri="{FF2B5EF4-FFF2-40B4-BE49-F238E27FC236}">
                <a16:creationId xmlns:a16="http://schemas.microsoft.com/office/drawing/2014/main" id="{D9224FFC-5BEA-A586-AEAC-131D8E8F8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866" y="3731048"/>
            <a:ext cx="4884057" cy="25043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24C43E-4496-01F8-EAC6-D582B6146337}"/>
              </a:ext>
            </a:extLst>
          </p:cNvPr>
          <p:cNvSpPr/>
          <p:nvPr/>
        </p:nvSpPr>
        <p:spPr>
          <a:xfrm>
            <a:off x="3225759" y="1867560"/>
            <a:ext cx="6611337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Engage HPC users in the power reduction decision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1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450D1EA-54CD-39BC-C6C3-8D4513206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666" y="1766636"/>
            <a:ext cx="1028700" cy="10287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D03348-34B5-6910-C6A8-C5ABBDADC250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34D-465F-CC3C-9419-4CE6A485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Reduction during Overload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14D72-71E0-DD2B-C52B-0F04685879E4}"/>
              </a:ext>
            </a:extLst>
          </p:cNvPr>
          <p:cNvSpPr txBox="1"/>
          <p:nvPr/>
        </p:nvSpPr>
        <p:spPr>
          <a:xfrm>
            <a:off x="8257702" y="2064425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116F1-74C4-16D9-DF4A-C4F72429736B}"/>
              </a:ext>
            </a:extLst>
          </p:cNvPr>
          <p:cNvSpPr/>
          <p:nvPr/>
        </p:nvSpPr>
        <p:spPr>
          <a:xfrm>
            <a:off x="2777786" y="5242127"/>
            <a:ext cx="6611337" cy="972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HPC manager no longer needs to determine performance impact!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B983E8-67ED-2F2C-29BE-452C74F848C2}"/>
              </a:ext>
            </a:extLst>
          </p:cNvPr>
          <p:cNvGrpSpPr/>
          <p:nvPr/>
        </p:nvGrpSpPr>
        <p:grpSpPr>
          <a:xfrm>
            <a:off x="3541609" y="2206435"/>
            <a:ext cx="5108782" cy="2555767"/>
            <a:chOff x="2030937" y="2572406"/>
            <a:chExt cx="5108782" cy="2555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D1F6F3-D76A-DAC8-AF9F-60C71471DE62}"/>
                    </a:ext>
                  </a:extLst>
                </p:cNvPr>
                <p:cNvSpPr txBox="1"/>
                <p:nvPr/>
              </p:nvSpPr>
              <p:spPr>
                <a:xfrm>
                  <a:off x="3339094" y="2572406"/>
                  <a:ext cx="2798948" cy="10547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minimi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𝑧𝑒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D1F6F3-D76A-DAC8-AF9F-60C71471D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94" y="2572406"/>
                  <a:ext cx="2798948" cy="1054712"/>
                </a:xfrm>
                <a:prstGeom prst="rect">
                  <a:avLst/>
                </a:prstGeom>
                <a:blipFill>
                  <a:blip r:embed="rId4"/>
                  <a:stretch>
                    <a:fillRect r="-8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5CEA45-528B-C59B-E345-60E5B916552E}"/>
                </a:ext>
              </a:extLst>
            </p:cNvPr>
            <p:cNvSpPr txBox="1"/>
            <p:nvPr/>
          </p:nvSpPr>
          <p:spPr>
            <a:xfrm>
              <a:off x="2144109" y="2909517"/>
              <a:ext cx="945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/>
                <a:t>MClr</a:t>
              </a:r>
              <a:r>
                <a:rPr lang="en-US" sz="2400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78E1C2F-446A-2764-9780-CB07E0A5E6E1}"/>
                    </a:ext>
                  </a:extLst>
                </p:cNvPr>
                <p:cNvSpPr txBox="1"/>
                <p:nvPr/>
              </p:nvSpPr>
              <p:spPr>
                <a:xfrm>
                  <a:off x="3090040" y="4050699"/>
                  <a:ext cx="4049679" cy="10774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78E1C2F-446A-2764-9780-CB07E0A5E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040" y="4050699"/>
                  <a:ext cx="4049679" cy="10774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59A161-E837-1A45-EDF7-165988FAE576}"/>
                </a:ext>
              </a:extLst>
            </p:cNvPr>
            <p:cNvSpPr txBox="1"/>
            <p:nvPr/>
          </p:nvSpPr>
          <p:spPr>
            <a:xfrm>
              <a:off x="2030937" y="4332180"/>
              <a:ext cx="166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subject to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F9453-FBDC-7D30-81DE-B2369D916E3E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209E9-8F36-49DF-A589-DC1CBE17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A728-72B0-1045-B2B1-9C7AD7CB22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B8EC-52B9-9C99-D610-710D4659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arket-based </a:t>
            </a:r>
            <a:r>
              <a:rPr lang="en-US" b="1" dirty="0"/>
              <a:t>P</a:t>
            </a:r>
            <a:r>
              <a:rPr lang="en-US" dirty="0"/>
              <a:t>ower </a:t>
            </a:r>
            <a:r>
              <a:rPr lang="en-US" b="1" dirty="0"/>
              <a:t>R</a:t>
            </a:r>
            <a:r>
              <a:rPr lang="en-US" dirty="0"/>
              <a:t>eduction (</a:t>
            </a:r>
            <a:r>
              <a:rPr lang="en-US" b="1" dirty="0"/>
              <a:t>MPR</a:t>
            </a:r>
            <a:r>
              <a:rPr lang="en-US" dirty="0"/>
              <a:t>)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8F7A-3638-A212-0154-B9934BC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89BF5-115E-1CA2-492A-11C64CFFBB24}"/>
              </a:ext>
            </a:extLst>
          </p:cNvPr>
          <p:cNvSpPr/>
          <p:nvPr/>
        </p:nvSpPr>
        <p:spPr>
          <a:xfrm>
            <a:off x="0" y="0"/>
            <a:ext cx="3791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25CBE-6134-A8F3-C85B-5644105B1195}"/>
              </a:ext>
            </a:extLst>
          </p:cNvPr>
          <p:cNvSpPr/>
          <p:nvPr/>
        </p:nvSpPr>
        <p:spPr>
          <a:xfrm>
            <a:off x="1760162" y="4960481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EF37-183D-DB6A-3CA0-C6EE6D12A9AC}"/>
              </a:ext>
            </a:extLst>
          </p:cNvPr>
          <p:cNvSpPr/>
          <p:nvPr/>
        </p:nvSpPr>
        <p:spPr>
          <a:xfrm>
            <a:off x="2428331" y="3553034"/>
            <a:ext cx="2735707" cy="554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Manager</a:t>
            </a:r>
          </a:p>
        </p:txBody>
      </p:sp>
      <p:pic>
        <p:nvPicPr>
          <p:cNvPr id="9" name="Picture 6" descr="Computer Users Clipart - Female User Icon, HD Png Download , Transparent Png  Image - PNGitem">
            <a:extLst>
              <a:ext uri="{FF2B5EF4-FFF2-40B4-BE49-F238E27FC236}">
                <a16:creationId xmlns:a16="http://schemas.microsoft.com/office/drawing/2014/main" id="{968B615C-591E-39CC-2B25-D5A84BB6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96" b="91716" l="3488" r="95349">
                        <a14:foregroundMark x1="47326" y1="7523" x2="47326" y2="7523"/>
                        <a14:foregroundMark x1="49535" y1="4396" x2="49535" y2="4396"/>
                        <a14:foregroundMark x1="6860" y1="53339" x2="6860" y2="53339"/>
                        <a14:foregroundMark x1="94070" y1="54438" x2="94070" y2="54438"/>
                        <a14:foregroundMark x1="50581" y1="91716" x2="50581" y2="91716"/>
                        <a14:foregroundMark x1="49070" y1="72358" x2="49070" y2="72358"/>
                        <a14:foregroundMark x1="95349" y1="56636" x2="90349" y2="80727"/>
                        <a14:foregroundMark x1="90349" y1="80727" x2="85233" y2="89856"/>
                        <a14:foregroundMark x1="93023" y1="63398" x2="91512" y2="69738"/>
                        <a14:foregroundMark x1="2791" y1="57143" x2="5465" y2="63905"/>
                        <a14:foregroundMark x1="5465" y1="63905" x2="3488" y2="57058"/>
                        <a14:foregroundMark x1="3488" y1="57058" x2="6163" y2="64835"/>
                        <a14:backgroundMark x1="13140" y1="12426" x2="13140" y2="1242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53" y="3940449"/>
            <a:ext cx="867889" cy="11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C0CDF28A-45CB-C8A3-87E9-0B303D57944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301528" y="2900460"/>
            <a:ext cx="882349" cy="8193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515BF-DF02-ECC7-0251-71C45FD936EA}"/>
              </a:ext>
            </a:extLst>
          </p:cNvPr>
          <p:cNvGrpSpPr/>
          <p:nvPr/>
        </p:nvGrpSpPr>
        <p:grpSpPr>
          <a:xfrm>
            <a:off x="6489776" y="4371152"/>
            <a:ext cx="2763939" cy="839690"/>
            <a:chOff x="6121825" y="2502753"/>
            <a:chExt cx="2943341" cy="8396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870271-0CB9-7C1B-8A47-E564548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825" y="2502753"/>
              <a:ext cx="1302431" cy="8396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F55FED-D4A3-9285-A1DE-01945BDA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35" y="2502753"/>
              <a:ext cx="1302431" cy="83969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D8902A-AEC6-C44D-511A-E596F72C5FEA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7424256" y="2922598"/>
              <a:ext cx="338479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D65C3F-4CC5-A891-3D12-92568184CD57}"/>
              </a:ext>
            </a:extLst>
          </p:cNvPr>
          <p:cNvSpPr/>
          <p:nvPr/>
        </p:nvSpPr>
        <p:spPr>
          <a:xfrm>
            <a:off x="6547238" y="4298125"/>
            <a:ext cx="2606270" cy="912718"/>
          </a:xfrm>
          <a:prstGeom prst="roundRect">
            <a:avLst>
              <a:gd name="adj" fmla="val 946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B0731F-4E80-723C-ED66-AD67BEFF8BBB}"/>
              </a:ext>
            </a:extLst>
          </p:cNvPr>
          <p:cNvGrpSpPr/>
          <p:nvPr/>
        </p:nvGrpSpPr>
        <p:grpSpPr>
          <a:xfrm>
            <a:off x="4196403" y="2726624"/>
            <a:ext cx="2360200" cy="877128"/>
            <a:chOff x="4196403" y="2726624"/>
            <a:chExt cx="2360200" cy="87712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EB124F-0580-F99A-8011-D28E385B82C3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03" y="3496782"/>
              <a:ext cx="236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F1B155-47E5-51EC-4B60-1A7039464BD7}"/>
                    </a:ext>
                  </a:extLst>
                </p:cNvPr>
                <p:cNvSpPr/>
                <p:nvPr/>
              </p:nvSpPr>
              <p:spPr>
                <a:xfrm>
                  <a:off x="4196403" y="2726624"/>
                  <a:ext cx="2338308" cy="8771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Resource Reduction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F1B155-47E5-51EC-4B60-1A7039464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403" y="2726624"/>
                  <a:ext cx="2338308" cy="877128"/>
                </a:xfrm>
                <a:prstGeom prst="rect">
                  <a:avLst/>
                </a:prstGeom>
                <a:blipFill>
                  <a:blip r:embed="rId7"/>
                  <a:stretch>
                    <a:fillRect l="-541" r="-32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D74EEB-32C0-A64E-62D0-A7303DA9B2AB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H="1" flipV="1">
            <a:off x="7844189" y="3847862"/>
            <a:ext cx="6184" cy="45026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D33C85-3D9F-C0A7-2897-B6AED80B03B5}"/>
              </a:ext>
            </a:extLst>
          </p:cNvPr>
          <p:cNvSpPr/>
          <p:nvPr/>
        </p:nvSpPr>
        <p:spPr>
          <a:xfrm>
            <a:off x="6547237" y="3104800"/>
            <a:ext cx="2593903" cy="743062"/>
          </a:xfrm>
          <a:prstGeom prst="roundRect">
            <a:avLst>
              <a:gd name="adj" fmla="val 9460"/>
            </a:avLst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Cluster Management and 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69894B-510A-C0ED-2265-40BE88EA1159}"/>
              </a:ext>
            </a:extLst>
          </p:cNvPr>
          <p:cNvSpPr/>
          <p:nvPr/>
        </p:nvSpPr>
        <p:spPr>
          <a:xfrm>
            <a:off x="7101298" y="5134488"/>
            <a:ext cx="156059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HPC Cluster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D04AD-7C2D-B66F-93AB-7CEFE1536EB2}"/>
              </a:ext>
            </a:extLst>
          </p:cNvPr>
          <p:cNvGrpSpPr/>
          <p:nvPr/>
        </p:nvGrpSpPr>
        <p:grpSpPr>
          <a:xfrm>
            <a:off x="3742703" y="2253678"/>
            <a:ext cx="4101486" cy="851122"/>
            <a:chOff x="3742703" y="2253678"/>
            <a:chExt cx="4101486" cy="851122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4647E51-83DC-E7E2-4E6F-2CF8C4BF4AC5}"/>
                </a:ext>
              </a:extLst>
            </p:cNvPr>
            <p:cNvCxnSpPr>
              <a:stCxn id="23" idx="0"/>
              <a:endCxn id="10" idx="0"/>
            </p:cNvCxnSpPr>
            <p:nvPr/>
          </p:nvCxnSpPr>
          <p:spPr>
            <a:xfrm rot="16200000" flipV="1">
              <a:off x="5691276" y="951887"/>
              <a:ext cx="204340" cy="4101486"/>
            </a:xfrm>
            <a:prstGeom prst="bentConnector3">
              <a:avLst>
                <a:gd name="adj1" fmla="val 21187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/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Cluster Power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B5BD9B-442E-C7DD-5BE7-08121BC4E5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04" y="2253678"/>
                  <a:ext cx="3693883" cy="457200"/>
                </a:xfrm>
                <a:prstGeom prst="rect">
                  <a:avLst/>
                </a:prstGeom>
                <a:blipFill>
                  <a:blip r:embed="rId8"/>
                  <a:stretch>
                    <a:fillRect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948901-661E-636B-C705-00AF056DB1A9}"/>
              </a:ext>
            </a:extLst>
          </p:cNvPr>
          <p:cNvGrpSpPr/>
          <p:nvPr/>
        </p:nvGrpSpPr>
        <p:grpSpPr>
          <a:xfrm>
            <a:off x="2253205" y="2769548"/>
            <a:ext cx="1210077" cy="1170900"/>
            <a:chOff x="2253205" y="2769548"/>
            <a:chExt cx="1210077" cy="1170900"/>
          </a:xfrm>
        </p:grpSpPr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761D5B0-8757-093C-E721-2B8BAE007D0D}"/>
                </a:ext>
              </a:extLst>
            </p:cNvPr>
            <p:cNvCxnSpPr>
              <a:cxnSpLocks/>
              <a:stCxn id="10" idx="1"/>
              <a:endCxn id="9" idx="0"/>
            </p:cNvCxnSpPr>
            <p:nvPr/>
          </p:nvCxnSpPr>
          <p:spPr>
            <a:xfrm rot="10800000" flipV="1">
              <a:off x="2509598" y="3310121"/>
              <a:ext cx="791930" cy="63032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406A8D-CD51-13F9-F959-69F958F7A1D6}"/>
                    </a:ext>
                  </a:extLst>
                </p:cNvPr>
                <p:cNvSpPr/>
                <p:nvPr/>
              </p:nvSpPr>
              <p:spPr>
                <a:xfrm>
                  <a:off x="2253205" y="2769548"/>
                  <a:ext cx="1210077" cy="457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Clearing Price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406A8D-CD51-13F9-F959-69F958F7A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205" y="2769548"/>
                  <a:ext cx="1210077" cy="457199"/>
                </a:xfrm>
                <a:prstGeom prst="rect">
                  <a:avLst/>
                </a:prstGeom>
                <a:blipFill>
                  <a:blip r:embed="rId9"/>
                  <a:stretch>
                    <a:fillRect t="-24324" r="-4167" b="-405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3D282D-3791-7630-58C1-072EB50B7DFC}"/>
              </a:ext>
            </a:extLst>
          </p:cNvPr>
          <p:cNvGrpSpPr/>
          <p:nvPr/>
        </p:nvGrpSpPr>
        <p:grpSpPr>
          <a:xfrm>
            <a:off x="2943542" y="4003642"/>
            <a:ext cx="3616060" cy="1230022"/>
            <a:chOff x="2943542" y="4003642"/>
            <a:chExt cx="3616060" cy="1230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8EFEB96-52E4-659C-3E45-249FC5F6E112}"/>
                    </a:ext>
                  </a:extLst>
                </p:cNvPr>
                <p:cNvSpPr/>
                <p:nvPr/>
              </p:nvSpPr>
              <p:spPr>
                <a:xfrm>
                  <a:off x="3750317" y="4776465"/>
                  <a:ext cx="1210077" cy="457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Job </a:t>
                  </a:r>
                  <a14:m>
                    <m:oMath xmlns:m="http://schemas.openxmlformats.org/officeDocument/2006/math"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8EFEB96-52E4-659C-3E45-249FC5F6E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317" y="4776465"/>
                  <a:ext cx="1210077" cy="457199"/>
                </a:xfrm>
                <a:prstGeom prst="rect">
                  <a:avLst/>
                </a:prstGeom>
                <a:blipFill>
                  <a:blip r:embed="rId10"/>
                  <a:stretch>
                    <a:fillRect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A8C4D8-8F75-B6B6-87CB-B2BA36ACD980}"/>
                </a:ext>
              </a:extLst>
            </p:cNvPr>
            <p:cNvGrpSpPr/>
            <p:nvPr/>
          </p:nvGrpSpPr>
          <p:grpSpPr>
            <a:xfrm>
              <a:off x="2943542" y="4003642"/>
              <a:ext cx="3616060" cy="839757"/>
              <a:chOff x="2943542" y="4003642"/>
              <a:chExt cx="3616060" cy="83975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C70A8A4-705D-5B0B-EA20-9A6E0796F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317" y="4843399"/>
                <a:ext cx="280928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F4F79D1-3289-E9A2-1971-1A87E05A49E5}"/>
                  </a:ext>
                </a:extLst>
              </p:cNvPr>
              <p:cNvGrpSpPr/>
              <p:nvPr/>
            </p:nvGrpSpPr>
            <p:grpSpPr>
              <a:xfrm>
                <a:off x="2943542" y="4003642"/>
                <a:ext cx="2240735" cy="837897"/>
                <a:chOff x="2943542" y="4003642"/>
                <a:chExt cx="2240735" cy="837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337850CC-A8E0-04AF-396B-3636419A0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378" y="4145429"/>
                      <a:ext cx="1485899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Bid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337850CC-A8E0-04AF-396B-3636419A01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8378" y="4145429"/>
                      <a:ext cx="1485899" cy="4572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24324" b="-2973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9223B5B-D86B-B6FE-1379-99DEF865033F}"/>
                    </a:ext>
                  </a:extLst>
                </p:cNvPr>
                <p:cNvGrpSpPr/>
                <p:nvPr/>
              </p:nvGrpSpPr>
              <p:grpSpPr>
                <a:xfrm>
                  <a:off x="2943542" y="4003642"/>
                  <a:ext cx="811687" cy="837897"/>
                  <a:chOff x="2943542" y="4003642"/>
                  <a:chExt cx="811687" cy="837897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859EAC0-AEA5-5016-2ED8-D5BE626BF6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42702" y="4003642"/>
                    <a:ext cx="12527" cy="819524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41E5B7B-EE5F-E12A-9775-2524EC49F5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3542" y="4841539"/>
                    <a:ext cx="806775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1160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500</Words>
  <Application>Microsoft Macintosh PowerPoint</Application>
  <PresentationFormat>Widescreen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NimbusRomNo9L-Regu</vt:lpstr>
      <vt:lpstr>Palatino Linotype</vt:lpstr>
      <vt:lpstr>Times New Roman</vt:lpstr>
      <vt:lpstr>Office Theme</vt:lpstr>
      <vt:lpstr>Office Theme</vt:lpstr>
      <vt:lpstr>Market Mechanism-Based User-in-the-Loop Scalable Power Oversubscription for HPC Systems</vt:lpstr>
      <vt:lpstr>HPC System Utilization</vt:lpstr>
      <vt:lpstr>Power Oversubscription</vt:lpstr>
      <vt:lpstr>Benefits of Power Oversubscription</vt:lpstr>
      <vt:lpstr>Challenges of Oversubscription </vt:lpstr>
      <vt:lpstr>Handling Power Overloads in HPC</vt:lpstr>
      <vt:lpstr>Supply Function Bidding</vt:lpstr>
      <vt:lpstr>Power Reduction during Overload</vt:lpstr>
      <vt:lpstr>Market-based Power Reduction (MPR) </vt:lpstr>
      <vt:lpstr>MPR with Static Bidding (MPR-STAT)  </vt:lpstr>
      <vt:lpstr>Interactive MPR (MPR-INT)  </vt:lpstr>
      <vt:lpstr>MPR-STAT vs MPR-INT</vt:lpstr>
      <vt:lpstr>Evaluation</vt:lpstr>
      <vt:lpstr>Benchmark Comparison</vt:lpstr>
      <vt:lpstr>Market Performance</vt:lpstr>
      <vt:lpstr>Heterogeneous System Performance</vt:lpstr>
      <vt:lpstr>Key Take 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Mechanism-Based User-in-the-Loop Scalable Power Oversubscription for HPC Systems</dc:title>
  <dc:creator>Ahmed, Kishwar</dc:creator>
  <cp:lastModifiedBy>Ahmed, Kishwar</cp:lastModifiedBy>
  <cp:revision>831</cp:revision>
  <dcterms:created xsi:type="dcterms:W3CDTF">2023-02-09T21:31:56Z</dcterms:created>
  <dcterms:modified xsi:type="dcterms:W3CDTF">2023-02-27T19:06:16Z</dcterms:modified>
</cp:coreProperties>
</file>