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80389-0200-4210-AE59-3FD5CDB06B55}" v="3" dt="2019-01-07T11:37:32.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ib KANUNGO" userId="155e971363af2cb0" providerId="LiveId" clId="{0B6F5486-C82F-474E-B089-8EBFBC2CB3BC}"/>
    <pc:docChg chg="custSel modSld">
      <pc:chgData name="Rajib KANUNGO" userId="155e971363af2cb0" providerId="LiveId" clId="{0B6F5486-C82F-474E-B089-8EBFBC2CB3BC}" dt="2019-01-01T07:01:28.781" v="1081" actId="14100"/>
      <pc:docMkLst>
        <pc:docMk/>
      </pc:docMkLst>
      <pc:sldChg chg="addSp delSp modSp">
        <pc:chgData name="Rajib KANUNGO" userId="155e971363af2cb0" providerId="LiveId" clId="{0B6F5486-C82F-474E-B089-8EBFBC2CB3BC}" dt="2019-01-01T07:01:28.781" v="1081" actId="14100"/>
        <pc:sldMkLst>
          <pc:docMk/>
          <pc:sldMk cId="2023261669" sldId="256"/>
        </pc:sldMkLst>
        <pc:spChg chg="add mod">
          <ac:chgData name="Rajib KANUNGO" userId="155e971363af2cb0" providerId="LiveId" clId="{0B6F5486-C82F-474E-B089-8EBFBC2CB3BC}" dt="2019-01-01T06:46:43.216" v="133" actId="6549"/>
          <ac:spMkLst>
            <pc:docMk/>
            <pc:sldMk cId="2023261669" sldId="256"/>
            <ac:spMk id="4" creationId="{3780D0A8-B63C-4DF6-B6E7-2BC579843F31}"/>
          </ac:spMkLst>
        </pc:spChg>
        <pc:spChg chg="add del mod">
          <ac:chgData name="Rajib KANUNGO" userId="155e971363af2cb0" providerId="LiveId" clId="{0B6F5486-C82F-474E-B089-8EBFBC2CB3BC}" dt="2019-01-01T06:44:26.725" v="6" actId="478"/>
          <ac:spMkLst>
            <pc:docMk/>
            <pc:sldMk cId="2023261669" sldId="256"/>
            <ac:spMk id="5" creationId="{9B5DBF32-D60D-465C-812F-8CFD735458D6}"/>
          </ac:spMkLst>
        </pc:spChg>
        <pc:spChg chg="add del mod">
          <ac:chgData name="Rajib KANUNGO" userId="155e971363af2cb0" providerId="LiveId" clId="{0B6F5486-C82F-474E-B089-8EBFBC2CB3BC}" dt="2019-01-01T06:44:35.988" v="9" actId="478"/>
          <ac:spMkLst>
            <pc:docMk/>
            <pc:sldMk cId="2023261669" sldId="256"/>
            <ac:spMk id="6" creationId="{52AC2F87-BAD4-48AF-AB6B-7F4BEF951A82}"/>
          </ac:spMkLst>
        </pc:spChg>
        <pc:spChg chg="add mod">
          <ac:chgData name="Rajib KANUNGO" userId="155e971363af2cb0" providerId="LiveId" clId="{0B6F5486-C82F-474E-B089-8EBFBC2CB3BC}" dt="2019-01-01T06:51:51.765" v="250" actId="113"/>
          <ac:spMkLst>
            <pc:docMk/>
            <pc:sldMk cId="2023261669" sldId="256"/>
            <ac:spMk id="7" creationId="{882AA984-9CAA-4CB2-BCE3-3A47834E3D2B}"/>
          </ac:spMkLst>
        </pc:spChg>
        <pc:spChg chg="add mod">
          <ac:chgData name="Rajib KANUNGO" userId="155e971363af2cb0" providerId="LiveId" clId="{0B6F5486-C82F-474E-B089-8EBFBC2CB3BC}" dt="2019-01-01T06:47:56.320" v="174" actId="20577"/>
          <ac:spMkLst>
            <pc:docMk/>
            <pc:sldMk cId="2023261669" sldId="256"/>
            <ac:spMk id="8" creationId="{C403BD25-872C-4099-AC39-C5EA8F4C8AEF}"/>
          </ac:spMkLst>
        </pc:spChg>
        <pc:spChg chg="add mod">
          <ac:chgData name="Rajib KANUNGO" userId="155e971363af2cb0" providerId="LiveId" clId="{0B6F5486-C82F-474E-B089-8EBFBC2CB3BC}" dt="2019-01-01T06:46:40.306" v="132" actId="14100"/>
          <ac:spMkLst>
            <pc:docMk/>
            <pc:sldMk cId="2023261669" sldId="256"/>
            <ac:spMk id="9" creationId="{57A34D7F-17CA-4933-92DC-3F96FE418F55}"/>
          </ac:spMkLst>
        </pc:spChg>
        <pc:spChg chg="add mod">
          <ac:chgData name="Rajib KANUNGO" userId="155e971363af2cb0" providerId="LiveId" clId="{0B6F5486-C82F-474E-B089-8EBFBC2CB3BC}" dt="2019-01-01T06:47:01.742" v="143" actId="20577"/>
          <ac:spMkLst>
            <pc:docMk/>
            <pc:sldMk cId="2023261669" sldId="256"/>
            <ac:spMk id="10" creationId="{36B71E86-3D97-43ED-B537-1C187196878A}"/>
          </ac:spMkLst>
        </pc:spChg>
        <pc:spChg chg="add mod">
          <ac:chgData name="Rajib KANUNGO" userId="155e971363af2cb0" providerId="LiveId" clId="{0B6F5486-C82F-474E-B089-8EBFBC2CB3BC}" dt="2019-01-01T06:47:09.260" v="150" actId="20577"/>
          <ac:spMkLst>
            <pc:docMk/>
            <pc:sldMk cId="2023261669" sldId="256"/>
            <ac:spMk id="11" creationId="{98AEC62A-C65C-4EFE-837C-EBF6C88E81FC}"/>
          </ac:spMkLst>
        </pc:spChg>
        <pc:spChg chg="add mod">
          <ac:chgData name="Rajib KANUNGO" userId="155e971363af2cb0" providerId="LiveId" clId="{0B6F5486-C82F-474E-B089-8EBFBC2CB3BC}" dt="2019-01-01T06:48:01.056" v="175" actId="14100"/>
          <ac:spMkLst>
            <pc:docMk/>
            <pc:sldMk cId="2023261669" sldId="256"/>
            <ac:spMk id="16" creationId="{F6BA5DE5-1D03-419E-AAF7-80DC058030E3}"/>
          </ac:spMkLst>
        </pc:spChg>
        <pc:spChg chg="add mod">
          <ac:chgData name="Rajib KANUNGO" userId="155e971363af2cb0" providerId="LiveId" clId="{0B6F5486-C82F-474E-B089-8EBFBC2CB3BC}" dt="2019-01-01T06:48:51.848" v="181" actId="14100"/>
          <ac:spMkLst>
            <pc:docMk/>
            <pc:sldMk cId="2023261669" sldId="256"/>
            <ac:spMk id="20" creationId="{D3131276-0936-4C8B-B28F-B74E47D51B9B}"/>
          </ac:spMkLst>
        </pc:spChg>
        <pc:spChg chg="add mod">
          <ac:chgData name="Rajib KANUNGO" userId="155e971363af2cb0" providerId="LiveId" clId="{0B6F5486-C82F-474E-B089-8EBFBC2CB3BC}" dt="2019-01-01T06:49:17.208" v="202" actId="20577"/>
          <ac:spMkLst>
            <pc:docMk/>
            <pc:sldMk cId="2023261669" sldId="256"/>
            <ac:spMk id="21" creationId="{F97EBCC8-731F-440B-8F52-8623E4F04CAC}"/>
          </ac:spMkLst>
        </pc:spChg>
        <pc:spChg chg="add mod">
          <ac:chgData name="Rajib KANUNGO" userId="155e971363af2cb0" providerId="LiveId" clId="{0B6F5486-C82F-474E-B089-8EBFBC2CB3BC}" dt="2019-01-01T06:49:28.693" v="210" actId="20577"/>
          <ac:spMkLst>
            <pc:docMk/>
            <pc:sldMk cId="2023261669" sldId="256"/>
            <ac:spMk id="22" creationId="{CD88DF5E-8A43-445E-BD22-B23EAE47D574}"/>
          </ac:spMkLst>
        </pc:spChg>
        <pc:spChg chg="add mod">
          <ac:chgData name="Rajib KANUNGO" userId="155e971363af2cb0" providerId="LiveId" clId="{0B6F5486-C82F-474E-B089-8EBFBC2CB3BC}" dt="2019-01-01T06:49:36.691" v="218" actId="20577"/>
          <ac:spMkLst>
            <pc:docMk/>
            <pc:sldMk cId="2023261669" sldId="256"/>
            <ac:spMk id="23" creationId="{B6A24CCE-EB9D-4A6D-A168-79A01BF9C17C}"/>
          </ac:spMkLst>
        </pc:spChg>
        <pc:spChg chg="add mod">
          <ac:chgData name="Rajib KANUNGO" userId="155e971363af2cb0" providerId="LiveId" clId="{0B6F5486-C82F-474E-B089-8EBFBC2CB3BC}" dt="2019-01-01T06:49:45.623" v="226" actId="20577"/>
          <ac:spMkLst>
            <pc:docMk/>
            <pc:sldMk cId="2023261669" sldId="256"/>
            <ac:spMk id="24" creationId="{E0998F71-4C9E-45C1-8F8B-395737E672AD}"/>
          </ac:spMkLst>
        </pc:spChg>
        <pc:spChg chg="add mod">
          <ac:chgData name="Rajib KANUNGO" userId="155e971363af2cb0" providerId="LiveId" clId="{0B6F5486-C82F-474E-B089-8EBFBC2CB3BC}" dt="2019-01-01T06:50:15.200" v="229" actId="108"/>
          <ac:spMkLst>
            <pc:docMk/>
            <pc:sldMk cId="2023261669" sldId="256"/>
            <ac:spMk id="27" creationId="{AEA54370-0E92-450C-A9A4-CA89E89CF34F}"/>
          </ac:spMkLst>
        </pc:spChg>
        <pc:spChg chg="add mod">
          <ac:chgData name="Rajib KANUNGO" userId="155e971363af2cb0" providerId="LiveId" clId="{0B6F5486-C82F-474E-B089-8EBFBC2CB3BC}" dt="2019-01-01T06:50:31.571" v="243" actId="20577"/>
          <ac:spMkLst>
            <pc:docMk/>
            <pc:sldMk cId="2023261669" sldId="256"/>
            <ac:spMk id="28" creationId="{31D881FB-47E2-473D-9591-86C7D86D675E}"/>
          </ac:spMkLst>
        </pc:spChg>
        <pc:spChg chg="add mod">
          <ac:chgData name="Rajib KANUNGO" userId="155e971363af2cb0" providerId="LiveId" clId="{0B6F5486-C82F-474E-B089-8EBFBC2CB3BC}" dt="2019-01-01T06:53:54.308" v="262" actId="14100"/>
          <ac:spMkLst>
            <pc:docMk/>
            <pc:sldMk cId="2023261669" sldId="256"/>
            <ac:spMk id="32" creationId="{F2A0BE34-99BC-4624-A25C-0B0533E14407}"/>
          </ac:spMkLst>
        </pc:spChg>
        <pc:spChg chg="add mod">
          <ac:chgData name="Rajib KANUNGO" userId="155e971363af2cb0" providerId="LiveId" clId="{0B6F5486-C82F-474E-B089-8EBFBC2CB3BC}" dt="2019-01-01T06:53:58.075" v="263" actId="14100"/>
          <ac:spMkLst>
            <pc:docMk/>
            <pc:sldMk cId="2023261669" sldId="256"/>
            <ac:spMk id="33" creationId="{D98837B5-DF6E-4E64-8E5D-A26CF7A8266E}"/>
          </ac:spMkLst>
        </pc:spChg>
        <pc:spChg chg="add mod">
          <ac:chgData name="Rajib KANUNGO" userId="155e971363af2cb0" providerId="LiveId" clId="{0B6F5486-C82F-474E-B089-8EBFBC2CB3BC}" dt="2019-01-01T06:54:29.820" v="276" actId="20577"/>
          <ac:spMkLst>
            <pc:docMk/>
            <pc:sldMk cId="2023261669" sldId="256"/>
            <ac:spMk id="37" creationId="{23289145-8056-4541-8005-A80DBF5ECE47}"/>
          </ac:spMkLst>
        </pc:spChg>
        <pc:spChg chg="add mod">
          <ac:chgData name="Rajib KANUNGO" userId="155e971363af2cb0" providerId="LiveId" clId="{0B6F5486-C82F-474E-B089-8EBFBC2CB3BC}" dt="2019-01-01T06:54:40.510" v="279" actId="14100"/>
          <ac:spMkLst>
            <pc:docMk/>
            <pc:sldMk cId="2023261669" sldId="256"/>
            <ac:spMk id="38" creationId="{08477C6E-74C2-4D45-8172-2D07650D5D16}"/>
          </ac:spMkLst>
        </pc:spChg>
        <pc:spChg chg="add mod">
          <ac:chgData name="Rajib KANUNGO" userId="155e971363af2cb0" providerId="LiveId" clId="{0B6F5486-C82F-474E-B089-8EBFBC2CB3BC}" dt="2019-01-01T06:54:54.645" v="288" actId="20577"/>
          <ac:spMkLst>
            <pc:docMk/>
            <pc:sldMk cId="2023261669" sldId="256"/>
            <ac:spMk id="39" creationId="{813C8E3F-C96A-4B3A-9F33-7141CF78EB3A}"/>
          </ac:spMkLst>
        </pc:spChg>
        <pc:spChg chg="add mod">
          <ac:chgData name="Rajib KANUNGO" userId="155e971363af2cb0" providerId="LiveId" clId="{0B6F5486-C82F-474E-B089-8EBFBC2CB3BC}" dt="2019-01-01T06:55:00.863" v="293" actId="20577"/>
          <ac:spMkLst>
            <pc:docMk/>
            <pc:sldMk cId="2023261669" sldId="256"/>
            <ac:spMk id="40" creationId="{5DE8ECBF-6028-4004-8AA2-E2525F56FC3C}"/>
          </ac:spMkLst>
        </pc:spChg>
        <pc:spChg chg="add mod">
          <ac:chgData name="Rajib KANUNGO" userId="155e971363af2cb0" providerId="LiveId" clId="{0B6F5486-C82F-474E-B089-8EBFBC2CB3BC}" dt="2019-01-01T07:01:28.781" v="1081" actId="14100"/>
          <ac:spMkLst>
            <pc:docMk/>
            <pc:sldMk cId="2023261669" sldId="256"/>
            <ac:spMk id="45" creationId="{70C13DD7-676C-4762-914D-85C6BFB820CF}"/>
          </ac:spMkLst>
        </pc:spChg>
        <pc:spChg chg="add mod">
          <ac:chgData name="Rajib KANUNGO" userId="155e971363af2cb0" providerId="LiveId" clId="{0B6F5486-C82F-474E-B089-8EBFBC2CB3BC}" dt="2019-01-01T06:59:08.158" v="789" actId="20577"/>
          <ac:spMkLst>
            <pc:docMk/>
            <pc:sldMk cId="2023261669" sldId="256"/>
            <ac:spMk id="46" creationId="{2F5E423E-584F-4CA8-B325-7443A31F12E0}"/>
          </ac:spMkLst>
        </pc:spChg>
        <pc:picChg chg="add mod">
          <ac:chgData name="Rajib KANUNGO" userId="155e971363af2cb0" providerId="LiveId" clId="{0B6F5486-C82F-474E-B089-8EBFBC2CB3BC}" dt="2019-01-01T06:51:29.847" v="246" actId="1076"/>
          <ac:picMkLst>
            <pc:docMk/>
            <pc:sldMk cId="2023261669" sldId="256"/>
            <ac:picMk id="31" creationId="{07AF516C-AE35-432D-B5D3-00D72587BDBC}"/>
          </ac:picMkLst>
        </pc:picChg>
        <pc:picChg chg="add mod">
          <ac:chgData name="Rajib KANUNGO" userId="155e971363af2cb0" providerId="LiveId" clId="{0B6F5486-C82F-474E-B089-8EBFBC2CB3BC}" dt="2019-01-01T06:53:50.870" v="261" actId="1076"/>
          <ac:picMkLst>
            <pc:docMk/>
            <pc:sldMk cId="2023261669" sldId="256"/>
            <ac:picMk id="34" creationId="{4EDE8EA7-2125-427E-BB2B-7E87B2BE16EE}"/>
          </ac:picMkLst>
        </pc:picChg>
        <pc:cxnChg chg="add del mod">
          <ac:chgData name="Rajib KANUNGO" userId="155e971363af2cb0" providerId="LiveId" clId="{0B6F5486-C82F-474E-B089-8EBFBC2CB3BC}" dt="2019-01-01T06:47:18.773" v="152" actId="478"/>
          <ac:cxnSpMkLst>
            <pc:docMk/>
            <pc:sldMk cId="2023261669" sldId="256"/>
            <ac:cxnSpMk id="13" creationId="{A8EF81C7-D69F-49F7-8B19-80693AC27A5C}"/>
          </ac:cxnSpMkLst>
        </pc:cxnChg>
        <pc:cxnChg chg="add mod">
          <ac:chgData name="Rajib KANUNGO" userId="155e971363af2cb0" providerId="LiveId" clId="{0B6F5486-C82F-474E-B089-8EBFBC2CB3BC}" dt="2019-01-01T06:48:06.632" v="176" actId="14100"/>
          <ac:cxnSpMkLst>
            <pc:docMk/>
            <pc:sldMk cId="2023261669" sldId="256"/>
            <ac:cxnSpMk id="15" creationId="{4A7012EB-DC35-457D-BDCB-55CBB050EC01}"/>
          </ac:cxnSpMkLst>
        </pc:cxnChg>
        <pc:cxnChg chg="add mod">
          <ac:chgData name="Rajib KANUNGO" userId="155e971363af2cb0" providerId="LiveId" clId="{0B6F5486-C82F-474E-B089-8EBFBC2CB3BC}" dt="2019-01-01T06:48:32.561" v="177" actId="11529"/>
          <ac:cxnSpMkLst>
            <pc:docMk/>
            <pc:sldMk cId="2023261669" sldId="256"/>
            <ac:cxnSpMk id="19" creationId="{7DDD5A70-290E-406F-AB2B-78E130B372E8}"/>
          </ac:cxnSpMkLst>
        </pc:cxnChg>
        <pc:cxnChg chg="add mod">
          <ac:chgData name="Rajib KANUNGO" userId="155e971363af2cb0" providerId="LiveId" clId="{0B6F5486-C82F-474E-B089-8EBFBC2CB3BC}" dt="2019-01-01T06:59:26.232" v="801" actId="14100"/>
          <ac:cxnSpMkLst>
            <pc:docMk/>
            <pc:sldMk cId="2023261669" sldId="256"/>
            <ac:cxnSpMk id="26" creationId="{415F2DF6-5FD8-423A-A66A-058F6F3DA3FE}"/>
          </ac:cxnSpMkLst>
        </pc:cxnChg>
        <pc:cxnChg chg="add mod">
          <ac:chgData name="Rajib KANUNGO" userId="155e971363af2cb0" providerId="LiveId" clId="{0B6F5486-C82F-474E-B089-8EBFBC2CB3BC}" dt="2019-01-01T06:50:44.615" v="244" actId="11529"/>
          <ac:cxnSpMkLst>
            <pc:docMk/>
            <pc:sldMk cId="2023261669" sldId="256"/>
            <ac:cxnSpMk id="30" creationId="{0F9C0CA8-11FC-4152-AAC8-D0AA7F45C896}"/>
          </ac:cxnSpMkLst>
        </pc:cxnChg>
        <pc:cxnChg chg="add mod">
          <ac:chgData name="Rajib KANUNGO" userId="155e971363af2cb0" providerId="LiveId" clId="{0B6F5486-C82F-474E-B089-8EBFBC2CB3BC}" dt="2019-01-01T06:54:09.202" v="264" actId="11529"/>
          <ac:cxnSpMkLst>
            <pc:docMk/>
            <pc:sldMk cId="2023261669" sldId="256"/>
            <ac:cxnSpMk id="36" creationId="{33B043EC-28F6-4A3B-9E14-87695357B5FF}"/>
          </ac:cxnSpMkLst>
        </pc:cxnChg>
        <pc:cxnChg chg="add mod">
          <ac:chgData name="Rajib KANUNGO" userId="155e971363af2cb0" providerId="LiveId" clId="{0B6F5486-C82F-474E-B089-8EBFBC2CB3BC}" dt="2019-01-01T06:55:10.518" v="294" actId="11529"/>
          <ac:cxnSpMkLst>
            <pc:docMk/>
            <pc:sldMk cId="2023261669" sldId="256"/>
            <ac:cxnSpMk id="42" creationId="{6D97D58A-BFF7-4574-AF92-223A6E9CEC69}"/>
          </ac:cxnSpMkLst>
        </pc:cxnChg>
        <pc:cxnChg chg="add mod">
          <ac:chgData name="Rajib KANUNGO" userId="155e971363af2cb0" providerId="LiveId" clId="{0B6F5486-C82F-474E-B089-8EBFBC2CB3BC}" dt="2019-01-01T06:55:21.555" v="295" actId="11529"/>
          <ac:cxnSpMkLst>
            <pc:docMk/>
            <pc:sldMk cId="2023261669" sldId="256"/>
            <ac:cxnSpMk id="44" creationId="{0CA25A4D-3021-48AE-8C70-EAE4A4E76F19}"/>
          </ac:cxnSpMkLst>
        </pc:cxnChg>
      </pc:sldChg>
    </pc:docChg>
  </pc:docChgLst>
  <pc:docChgLst>
    <pc:chgData name="Rajib KANUNGO" userId="155e971363af2cb0" providerId="LiveId" clId="{2F280389-0200-4210-AE59-3FD5CDB06B55}"/>
    <pc:docChg chg="custSel modSld">
      <pc:chgData name="Rajib KANUNGO" userId="155e971363af2cb0" providerId="LiveId" clId="{2F280389-0200-4210-AE59-3FD5CDB06B55}" dt="2019-01-07T11:40:23.711" v="118" actId="313"/>
      <pc:docMkLst>
        <pc:docMk/>
      </pc:docMkLst>
      <pc:sldChg chg="addSp delSp modSp">
        <pc:chgData name="Rajib KANUNGO" userId="155e971363af2cb0" providerId="LiveId" clId="{2F280389-0200-4210-AE59-3FD5CDB06B55}" dt="2019-01-07T11:40:23.711" v="118" actId="313"/>
        <pc:sldMkLst>
          <pc:docMk/>
          <pc:sldMk cId="2023261669" sldId="256"/>
        </pc:sldMkLst>
        <pc:spChg chg="add mod">
          <ac:chgData name="Rajib KANUNGO" userId="155e971363af2cb0" providerId="LiveId" clId="{2F280389-0200-4210-AE59-3FD5CDB06B55}" dt="2019-01-07T11:37:50.094" v="79" actId="113"/>
          <ac:spMkLst>
            <pc:docMk/>
            <pc:sldMk cId="2023261669" sldId="256"/>
            <ac:spMk id="3" creationId="{2FB68683-924B-488D-8029-A49EF4C09CB4}"/>
          </ac:spMkLst>
        </pc:spChg>
        <pc:spChg chg="mod">
          <ac:chgData name="Rajib KANUNGO" userId="155e971363af2cb0" providerId="LiveId" clId="{2F280389-0200-4210-AE59-3FD5CDB06B55}" dt="2019-01-07T11:39:26.445" v="106" actId="1035"/>
          <ac:spMkLst>
            <pc:docMk/>
            <pc:sldMk cId="2023261669" sldId="256"/>
            <ac:spMk id="4" creationId="{3780D0A8-B63C-4DF6-B6E7-2BC579843F31}"/>
          </ac:spMkLst>
        </pc:spChg>
        <pc:spChg chg="mod">
          <ac:chgData name="Rajib KANUNGO" userId="155e971363af2cb0" providerId="LiveId" clId="{2F280389-0200-4210-AE59-3FD5CDB06B55}" dt="2019-01-07T11:39:26.445" v="106" actId="1035"/>
          <ac:spMkLst>
            <pc:docMk/>
            <pc:sldMk cId="2023261669" sldId="256"/>
            <ac:spMk id="8" creationId="{C403BD25-872C-4099-AC39-C5EA8F4C8AEF}"/>
          </ac:spMkLst>
        </pc:spChg>
        <pc:spChg chg="mod">
          <ac:chgData name="Rajib KANUNGO" userId="155e971363af2cb0" providerId="LiveId" clId="{2F280389-0200-4210-AE59-3FD5CDB06B55}" dt="2019-01-07T11:39:26.445" v="106" actId="1035"/>
          <ac:spMkLst>
            <pc:docMk/>
            <pc:sldMk cId="2023261669" sldId="256"/>
            <ac:spMk id="9" creationId="{57A34D7F-17CA-4933-92DC-3F96FE418F55}"/>
          </ac:spMkLst>
        </pc:spChg>
        <pc:spChg chg="mod">
          <ac:chgData name="Rajib KANUNGO" userId="155e971363af2cb0" providerId="LiveId" clId="{2F280389-0200-4210-AE59-3FD5CDB06B55}" dt="2019-01-07T11:39:26.445" v="106" actId="1035"/>
          <ac:spMkLst>
            <pc:docMk/>
            <pc:sldMk cId="2023261669" sldId="256"/>
            <ac:spMk id="10" creationId="{36B71E86-3D97-43ED-B537-1C187196878A}"/>
          </ac:spMkLst>
        </pc:spChg>
        <pc:spChg chg="mod">
          <ac:chgData name="Rajib KANUNGO" userId="155e971363af2cb0" providerId="LiveId" clId="{2F280389-0200-4210-AE59-3FD5CDB06B55}" dt="2019-01-07T11:39:26.445" v="106" actId="1035"/>
          <ac:spMkLst>
            <pc:docMk/>
            <pc:sldMk cId="2023261669" sldId="256"/>
            <ac:spMk id="11" creationId="{98AEC62A-C65C-4EFE-837C-EBF6C88E81FC}"/>
          </ac:spMkLst>
        </pc:spChg>
        <pc:spChg chg="mod">
          <ac:chgData name="Rajib KANUNGO" userId="155e971363af2cb0" providerId="LiveId" clId="{2F280389-0200-4210-AE59-3FD5CDB06B55}" dt="2019-01-07T11:39:26.445" v="106" actId="1035"/>
          <ac:spMkLst>
            <pc:docMk/>
            <pc:sldMk cId="2023261669" sldId="256"/>
            <ac:spMk id="16" creationId="{F6BA5DE5-1D03-419E-AAF7-80DC058030E3}"/>
          </ac:spMkLst>
        </pc:spChg>
        <pc:spChg chg="mod">
          <ac:chgData name="Rajib KANUNGO" userId="155e971363af2cb0" providerId="LiveId" clId="{2F280389-0200-4210-AE59-3FD5CDB06B55}" dt="2019-01-07T11:39:26.445" v="106" actId="1035"/>
          <ac:spMkLst>
            <pc:docMk/>
            <pc:sldMk cId="2023261669" sldId="256"/>
            <ac:spMk id="20" creationId="{D3131276-0936-4C8B-B28F-B74E47D51B9B}"/>
          </ac:spMkLst>
        </pc:spChg>
        <pc:spChg chg="mod">
          <ac:chgData name="Rajib KANUNGO" userId="155e971363af2cb0" providerId="LiveId" clId="{2F280389-0200-4210-AE59-3FD5CDB06B55}" dt="2019-01-07T11:39:26.445" v="106" actId="1035"/>
          <ac:spMkLst>
            <pc:docMk/>
            <pc:sldMk cId="2023261669" sldId="256"/>
            <ac:spMk id="21" creationId="{F97EBCC8-731F-440B-8F52-8623E4F04CAC}"/>
          </ac:spMkLst>
        </pc:spChg>
        <pc:spChg chg="mod">
          <ac:chgData name="Rajib KANUNGO" userId="155e971363af2cb0" providerId="LiveId" clId="{2F280389-0200-4210-AE59-3FD5CDB06B55}" dt="2019-01-07T11:39:26.445" v="106" actId="1035"/>
          <ac:spMkLst>
            <pc:docMk/>
            <pc:sldMk cId="2023261669" sldId="256"/>
            <ac:spMk id="22" creationId="{CD88DF5E-8A43-445E-BD22-B23EAE47D574}"/>
          </ac:spMkLst>
        </pc:spChg>
        <pc:spChg chg="mod">
          <ac:chgData name="Rajib KANUNGO" userId="155e971363af2cb0" providerId="LiveId" clId="{2F280389-0200-4210-AE59-3FD5CDB06B55}" dt="2019-01-07T11:39:26.445" v="106" actId="1035"/>
          <ac:spMkLst>
            <pc:docMk/>
            <pc:sldMk cId="2023261669" sldId="256"/>
            <ac:spMk id="23" creationId="{B6A24CCE-EB9D-4A6D-A168-79A01BF9C17C}"/>
          </ac:spMkLst>
        </pc:spChg>
        <pc:spChg chg="mod">
          <ac:chgData name="Rajib KANUNGO" userId="155e971363af2cb0" providerId="LiveId" clId="{2F280389-0200-4210-AE59-3FD5CDB06B55}" dt="2019-01-07T11:39:26.445" v="106" actId="1035"/>
          <ac:spMkLst>
            <pc:docMk/>
            <pc:sldMk cId="2023261669" sldId="256"/>
            <ac:spMk id="24" creationId="{E0998F71-4C9E-45C1-8F8B-395737E672AD}"/>
          </ac:spMkLst>
        </pc:spChg>
        <pc:spChg chg="mod">
          <ac:chgData name="Rajib KANUNGO" userId="155e971363af2cb0" providerId="LiveId" clId="{2F280389-0200-4210-AE59-3FD5CDB06B55}" dt="2019-01-07T11:40:23.711" v="118" actId="313"/>
          <ac:spMkLst>
            <pc:docMk/>
            <pc:sldMk cId="2023261669" sldId="256"/>
            <ac:spMk id="45" creationId="{70C13DD7-676C-4762-914D-85C6BFB820CF}"/>
          </ac:spMkLst>
        </pc:spChg>
        <pc:spChg chg="mod">
          <ac:chgData name="Rajib KANUNGO" userId="155e971363af2cb0" providerId="LiveId" clId="{2F280389-0200-4210-AE59-3FD5CDB06B55}" dt="2019-01-07T11:39:58.053" v="110" actId="6549"/>
          <ac:spMkLst>
            <pc:docMk/>
            <pc:sldMk cId="2023261669" sldId="256"/>
            <ac:spMk id="46" creationId="{2F5E423E-584F-4CA8-B325-7443A31F12E0}"/>
          </ac:spMkLst>
        </pc:spChg>
        <pc:picChg chg="add del mod">
          <ac:chgData name="Rajib KANUNGO" userId="155e971363af2cb0" providerId="LiveId" clId="{2F280389-0200-4210-AE59-3FD5CDB06B55}" dt="2019-01-07T11:37:32.095" v="72" actId="478"/>
          <ac:picMkLst>
            <pc:docMk/>
            <pc:sldMk cId="2023261669" sldId="256"/>
            <ac:picMk id="2" creationId="{541AF542-E731-4EED-806D-ECDC78F4190C}"/>
          </ac:picMkLst>
        </pc:picChg>
        <pc:picChg chg="add mod">
          <ac:chgData name="Rajib KANUNGO" userId="155e971363af2cb0" providerId="LiveId" clId="{2F280389-0200-4210-AE59-3FD5CDB06B55}" dt="2019-01-07T11:37:46.172" v="78" actId="1076"/>
          <ac:picMkLst>
            <pc:docMk/>
            <pc:sldMk cId="2023261669" sldId="256"/>
            <ac:picMk id="5" creationId="{0DDBAB09-DDA9-400E-8D72-0CDE31338500}"/>
          </ac:picMkLst>
        </pc:picChg>
        <pc:cxnChg chg="mod">
          <ac:chgData name="Rajib KANUNGO" userId="155e971363af2cb0" providerId="LiveId" clId="{2F280389-0200-4210-AE59-3FD5CDB06B55}" dt="2019-01-07T11:39:26.445" v="106" actId="1035"/>
          <ac:cxnSpMkLst>
            <pc:docMk/>
            <pc:sldMk cId="2023261669" sldId="256"/>
            <ac:cxnSpMk id="15" creationId="{4A7012EB-DC35-457D-BDCB-55CBB050EC01}"/>
          </ac:cxnSpMkLst>
        </pc:cxnChg>
        <pc:cxnChg chg="mod">
          <ac:chgData name="Rajib KANUNGO" userId="155e971363af2cb0" providerId="LiveId" clId="{2F280389-0200-4210-AE59-3FD5CDB06B55}" dt="2019-01-07T11:39:26.445" v="106" actId="1035"/>
          <ac:cxnSpMkLst>
            <pc:docMk/>
            <pc:sldMk cId="2023261669" sldId="256"/>
            <ac:cxnSpMk id="19" creationId="{7DDD5A70-290E-406F-AB2B-78E130B372E8}"/>
          </ac:cxnSpMkLst>
        </pc:cxnChg>
        <pc:cxnChg chg="mod">
          <ac:chgData name="Rajib KANUNGO" userId="155e971363af2cb0" providerId="LiveId" clId="{2F280389-0200-4210-AE59-3FD5CDB06B55}" dt="2019-01-07T11:39:26.445" v="106" actId="1035"/>
          <ac:cxnSpMkLst>
            <pc:docMk/>
            <pc:sldMk cId="2023261669" sldId="256"/>
            <ac:cxnSpMk id="26" creationId="{415F2DF6-5FD8-423A-A66A-058F6F3DA3FE}"/>
          </ac:cxnSpMkLst>
        </pc:cxnChg>
        <pc:cxnChg chg="mod">
          <ac:chgData name="Rajib KANUNGO" userId="155e971363af2cb0" providerId="LiveId" clId="{2F280389-0200-4210-AE59-3FD5CDB06B55}" dt="2019-01-07T11:39:31.132" v="107" actId="14100"/>
          <ac:cxnSpMkLst>
            <pc:docMk/>
            <pc:sldMk cId="2023261669" sldId="256"/>
            <ac:cxnSpMk id="30" creationId="{0F9C0CA8-11FC-4152-AAC8-D0AA7F45C896}"/>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41B-4056-4733-A280-A3775A39FF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FC666A7-BD65-49F6-9F15-F5079D812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FE11400-9ECA-46E3-B450-CE3EB6B2472C}"/>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5" name="Footer Placeholder 4">
            <a:extLst>
              <a:ext uri="{FF2B5EF4-FFF2-40B4-BE49-F238E27FC236}">
                <a16:creationId xmlns:a16="http://schemas.microsoft.com/office/drawing/2014/main" id="{5C7A58E3-B50D-44F5-846F-479461F5E5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3A5C81-797C-4598-8632-A6178DDC2B4F}"/>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354047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548A-A680-4E9C-A094-4388BDC69A3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330DA79-3436-41B4-AF8A-9998DF40E0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09A0762-E187-43E1-B1D6-756025822594}"/>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5" name="Footer Placeholder 4">
            <a:extLst>
              <a:ext uri="{FF2B5EF4-FFF2-40B4-BE49-F238E27FC236}">
                <a16:creationId xmlns:a16="http://schemas.microsoft.com/office/drawing/2014/main" id="{341B0EEE-AA55-46BB-B518-BFF4D74658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EEB802-FE9C-4C2E-8595-2D637D078024}"/>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396199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FA011-54EE-4DD9-B1B6-57C4135694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931C42C-6D78-4727-86F8-1AD548BA83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7903A97-6931-45D9-AFE6-78AED09B80E7}"/>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5" name="Footer Placeholder 4">
            <a:extLst>
              <a:ext uri="{FF2B5EF4-FFF2-40B4-BE49-F238E27FC236}">
                <a16:creationId xmlns:a16="http://schemas.microsoft.com/office/drawing/2014/main" id="{4F2AF113-9F81-4B72-AE87-4125149887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EEE95-621D-4E30-A511-6B28A0BC599F}"/>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89495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5A88-EE75-462B-A833-8161D7DD1FB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502C91-60C6-44A3-828F-41CF72C896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E71021F-81E1-42E9-A0A4-977311828F5F}"/>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5" name="Footer Placeholder 4">
            <a:extLst>
              <a:ext uri="{FF2B5EF4-FFF2-40B4-BE49-F238E27FC236}">
                <a16:creationId xmlns:a16="http://schemas.microsoft.com/office/drawing/2014/main" id="{1AD7D369-AA9C-49EF-9D21-54FA3A5F899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3DC1AA-7A4D-4909-9D00-D1DFD665D3F4}"/>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47966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48FD-DD94-41C7-BD9F-CFC9E61E4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7DFDCD9-F873-4980-ACD5-195B67563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4D5DEF-8147-4156-8662-8C9013942BFB}"/>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5" name="Footer Placeholder 4">
            <a:extLst>
              <a:ext uri="{FF2B5EF4-FFF2-40B4-BE49-F238E27FC236}">
                <a16:creationId xmlns:a16="http://schemas.microsoft.com/office/drawing/2014/main" id="{D2A9B0FA-4714-4FCB-81F4-BF08F4B1815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889DAB7-0318-4857-A5F0-5AB8026CA232}"/>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165445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055F-552B-48D9-A961-0840A18820A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D110014-90E4-4C4C-8EDF-2727E4FF5D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F7A8D66-2C3B-447C-80DB-C70E1B8740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A45D639-4194-4D0A-8CAD-8BCE500369A0}"/>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6" name="Footer Placeholder 5">
            <a:extLst>
              <a:ext uri="{FF2B5EF4-FFF2-40B4-BE49-F238E27FC236}">
                <a16:creationId xmlns:a16="http://schemas.microsoft.com/office/drawing/2014/main" id="{8481218C-BAD0-44F9-897E-714589C24CA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190EE5B-953D-4DC5-ACC6-E88B6723ACAF}"/>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223897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ACD7-2D50-417E-92FE-5E6BA528545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523B64B-16E8-46BC-AACE-89E0BFEFF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7EC6A0-4F1B-4033-BFE5-59BB9021DF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9999D10-3AD8-4D28-9E3D-035D0203D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03864F-228A-4B07-8529-EB5F811B42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8BA8263-2980-420D-8D37-D99D851BA81B}"/>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8" name="Footer Placeholder 7">
            <a:extLst>
              <a:ext uri="{FF2B5EF4-FFF2-40B4-BE49-F238E27FC236}">
                <a16:creationId xmlns:a16="http://schemas.microsoft.com/office/drawing/2014/main" id="{53AE8C1E-C688-44E6-865B-BBF2D2BBFD9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BDB0E3F-B7EF-4AD6-B1F0-C7F62C7C7620}"/>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163592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C709-1E54-4750-A5D2-BC2EEB84E99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1FE747-9B02-42CC-AA27-C0FEF0B1C1D8}"/>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4" name="Footer Placeholder 3">
            <a:extLst>
              <a:ext uri="{FF2B5EF4-FFF2-40B4-BE49-F238E27FC236}">
                <a16:creationId xmlns:a16="http://schemas.microsoft.com/office/drawing/2014/main" id="{E428B073-6FC0-4F74-A6E8-83E75786B5B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02CE8C9-AD0D-4E8A-A667-B1676DC239BC}"/>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219577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7C8E8-AEC3-4A0F-BAAB-F35917DC7E92}"/>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3" name="Footer Placeholder 2">
            <a:extLst>
              <a:ext uri="{FF2B5EF4-FFF2-40B4-BE49-F238E27FC236}">
                <a16:creationId xmlns:a16="http://schemas.microsoft.com/office/drawing/2014/main" id="{DB2CC18D-4EDC-470C-87C1-62368FD6B19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544F06B-1DD0-4B11-9F3F-95BEF8DC6DE6}"/>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226262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B73A-EF48-4FC9-A9B3-DEEF592C0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2881B9D-B871-4C15-8C20-824AA6D44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7196448-9DC5-4A8B-92B9-7D551A2BC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C04E1B-49E8-4C37-9561-00F50016533B}"/>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6" name="Footer Placeholder 5">
            <a:extLst>
              <a:ext uri="{FF2B5EF4-FFF2-40B4-BE49-F238E27FC236}">
                <a16:creationId xmlns:a16="http://schemas.microsoft.com/office/drawing/2014/main" id="{5CA24C53-3712-4F53-93AA-DD7360BDFEB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4B61675-AF61-4EAC-B2DA-3B2640012184}"/>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211069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9DB1-7144-439D-9C36-A6C135BD6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E61A9DE-837A-4AF5-9A7C-4B39C52A5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F16792D-4D28-4EB5-B336-84131EC7A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D0FC3E-2E41-4F6B-9EC1-14DD08BC2544}"/>
              </a:ext>
            </a:extLst>
          </p:cNvPr>
          <p:cNvSpPr>
            <a:spLocks noGrp="1"/>
          </p:cNvSpPr>
          <p:nvPr>
            <p:ph type="dt" sz="half" idx="10"/>
          </p:nvPr>
        </p:nvSpPr>
        <p:spPr/>
        <p:txBody>
          <a:bodyPr/>
          <a:lstStyle/>
          <a:p>
            <a:fld id="{32839C7A-C5DD-423F-91C6-04DE1E1E5CC9}" type="datetimeFigureOut">
              <a:rPr lang="en-AU" smtClean="0"/>
              <a:t>7/01/2019</a:t>
            </a:fld>
            <a:endParaRPr lang="en-AU"/>
          </a:p>
        </p:txBody>
      </p:sp>
      <p:sp>
        <p:nvSpPr>
          <p:cNvPr id="6" name="Footer Placeholder 5">
            <a:extLst>
              <a:ext uri="{FF2B5EF4-FFF2-40B4-BE49-F238E27FC236}">
                <a16:creationId xmlns:a16="http://schemas.microsoft.com/office/drawing/2014/main" id="{3E6CE647-077A-4AD7-A3AF-0D376371454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12A85A-CAE2-462F-8622-9D2D49771286}"/>
              </a:ext>
            </a:extLst>
          </p:cNvPr>
          <p:cNvSpPr>
            <a:spLocks noGrp="1"/>
          </p:cNvSpPr>
          <p:nvPr>
            <p:ph type="sldNum" sz="quarter" idx="12"/>
          </p:nvPr>
        </p:nvSpPr>
        <p:spPr/>
        <p:txBody>
          <a:bodyPr/>
          <a:lstStyle/>
          <a:p>
            <a:fld id="{E793E6A5-F9F2-4E4A-8E69-A18D839B5C84}" type="slidenum">
              <a:rPr lang="en-AU" smtClean="0"/>
              <a:t>‹#›</a:t>
            </a:fld>
            <a:endParaRPr lang="en-AU"/>
          </a:p>
        </p:txBody>
      </p:sp>
    </p:spTree>
    <p:extLst>
      <p:ext uri="{BB962C8B-B14F-4D97-AF65-F5344CB8AC3E}">
        <p14:creationId xmlns:p14="http://schemas.microsoft.com/office/powerpoint/2010/main" val="53373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E75FC7-8D79-4A65-BD33-30D8A8842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F67D0A0-F727-4190-86C5-C3E2C02DE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675475-E550-44DF-BF2B-2A2ADF268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39C7A-C5DD-423F-91C6-04DE1E1E5CC9}" type="datetimeFigureOut">
              <a:rPr lang="en-AU" smtClean="0"/>
              <a:t>7/01/2019</a:t>
            </a:fld>
            <a:endParaRPr lang="en-AU"/>
          </a:p>
        </p:txBody>
      </p:sp>
      <p:sp>
        <p:nvSpPr>
          <p:cNvPr id="5" name="Footer Placeholder 4">
            <a:extLst>
              <a:ext uri="{FF2B5EF4-FFF2-40B4-BE49-F238E27FC236}">
                <a16:creationId xmlns:a16="http://schemas.microsoft.com/office/drawing/2014/main" id="{E5E198D2-0C6E-4CE2-8C79-4DBFB7652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B820C67-5A4C-4E6E-9A96-972616B9F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3E6A5-F9F2-4E4A-8E69-A18D839B5C84}" type="slidenum">
              <a:rPr lang="en-AU" smtClean="0"/>
              <a:t>‹#›</a:t>
            </a:fld>
            <a:endParaRPr lang="en-AU"/>
          </a:p>
        </p:txBody>
      </p:sp>
    </p:spTree>
    <p:extLst>
      <p:ext uri="{BB962C8B-B14F-4D97-AF65-F5344CB8AC3E}">
        <p14:creationId xmlns:p14="http://schemas.microsoft.com/office/powerpoint/2010/main" val="253596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80D0A8-B63C-4DF6-B6E7-2BC579843F31}"/>
              </a:ext>
            </a:extLst>
          </p:cNvPr>
          <p:cNvSpPr/>
          <p:nvPr/>
        </p:nvSpPr>
        <p:spPr>
          <a:xfrm>
            <a:off x="3087757" y="877960"/>
            <a:ext cx="2398644" cy="1822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 name="TextBox 6">
            <a:extLst>
              <a:ext uri="{FF2B5EF4-FFF2-40B4-BE49-F238E27FC236}">
                <a16:creationId xmlns:a16="http://schemas.microsoft.com/office/drawing/2014/main" id="{882AA984-9CAA-4CB2-BCE3-3A47834E3D2B}"/>
              </a:ext>
            </a:extLst>
          </p:cNvPr>
          <p:cNvSpPr txBox="1"/>
          <p:nvPr/>
        </p:nvSpPr>
        <p:spPr>
          <a:xfrm>
            <a:off x="4002157" y="143395"/>
            <a:ext cx="4281685" cy="461665"/>
          </a:xfrm>
          <a:prstGeom prst="rect">
            <a:avLst/>
          </a:prstGeom>
          <a:noFill/>
        </p:spPr>
        <p:txBody>
          <a:bodyPr wrap="none" rtlCol="0">
            <a:spAutoFit/>
          </a:bodyPr>
          <a:lstStyle/>
          <a:p>
            <a:r>
              <a:rPr lang="en-AU" sz="2400" b="1" dirty="0"/>
              <a:t>High Level Architecture Diagram</a:t>
            </a:r>
          </a:p>
        </p:txBody>
      </p:sp>
      <p:sp>
        <p:nvSpPr>
          <p:cNvPr id="8" name="Rectangle 7">
            <a:extLst>
              <a:ext uri="{FF2B5EF4-FFF2-40B4-BE49-F238E27FC236}">
                <a16:creationId xmlns:a16="http://schemas.microsoft.com/office/drawing/2014/main" id="{C403BD25-872C-4099-AC39-C5EA8F4C8AEF}"/>
              </a:ext>
            </a:extLst>
          </p:cNvPr>
          <p:cNvSpPr/>
          <p:nvPr/>
        </p:nvSpPr>
        <p:spPr>
          <a:xfrm>
            <a:off x="6354418" y="877959"/>
            <a:ext cx="1484244" cy="1822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 name="TextBox 8">
            <a:extLst>
              <a:ext uri="{FF2B5EF4-FFF2-40B4-BE49-F238E27FC236}">
                <a16:creationId xmlns:a16="http://schemas.microsoft.com/office/drawing/2014/main" id="{57A34D7F-17CA-4933-92DC-3F96FE418F55}"/>
              </a:ext>
            </a:extLst>
          </p:cNvPr>
          <p:cNvSpPr txBox="1"/>
          <p:nvPr/>
        </p:nvSpPr>
        <p:spPr>
          <a:xfrm>
            <a:off x="3087757" y="877959"/>
            <a:ext cx="2398644" cy="461665"/>
          </a:xfrm>
          <a:prstGeom prst="rect">
            <a:avLst/>
          </a:prstGeom>
          <a:solidFill>
            <a:schemeClr val="accent1"/>
          </a:solidFill>
        </p:spPr>
        <p:txBody>
          <a:bodyPr wrap="square" rtlCol="0">
            <a:spAutoFit/>
          </a:bodyPr>
          <a:lstStyle/>
          <a:p>
            <a:pPr algn="ctr"/>
            <a:r>
              <a:rPr lang="en-AU" sz="1200" dirty="0">
                <a:solidFill>
                  <a:schemeClr val="bg1"/>
                </a:solidFill>
              </a:rPr>
              <a:t>Web App + Web API</a:t>
            </a:r>
          </a:p>
          <a:p>
            <a:pPr algn="ctr"/>
            <a:r>
              <a:rPr lang="en-AU" sz="1200" dirty="0">
                <a:solidFill>
                  <a:schemeClr val="bg1"/>
                </a:solidFill>
              </a:rPr>
              <a:t>Azure</a:t>
            </a:r>
          </a:p>
        </p:txBody>
      </p:sp>
      <p:sp>
        <p:nvSpPr>
          <p:cNvPr id="10" name="Rectangle 9">
            <a:extLst>
              <a:ext uri="{FF2B5EF4-FFF2-40B4-BE49-F238E27FC236}">
                <a16:creationId xmlns:a16="http://schemas.microsoft.com/office/drawing/2014/main" id="{36B71E86-3D97-43ED-B537-1C187196878A}"/>
              </a:ext>
            </a:extLst>
          </p:cNvPr>
          <p:cNvSpPr/>
          <p:nvPr/>
        </p:nvSpPr>
        <p:spPr>
          <a:xfrm>
            <a:off x="3220278" y="1457744"/>
            <a:ext cx="781879" cy="993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Web App</a:t>
            </a:r>
          </a:p>
        </p:txBody>
      </p:sp>
      <p:sp>
        <p:nvSpPr>
          <p:cNvPr id="11" name="Rectangle 10">
            <a:extLst>
              <a:ext uri="{FF2B5EF4-FFF2-40B4-BE49-F238E27FC236}">
                <a16:creationId xmlns:a16="http://schemas.microsoft.com/office/drawing/2014/main" id="{98AEC62A-C65C-4EFE-837C-EBF6C88E81FC}"/>
              </a:ext>
            </a:extLst>
          </p:cNvPr>
          <p:cNvSpPr/>
          <p:nvPr/>
        </p:nvSpPr>
        <p:spPr>
          <a:xfrm>
            <a:off x="4479234" y="1457743"/>
            <a:ext cx="781879" cy="993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Web API</a:t>
            </a:r>
          </a:p>
        </p:txBody>
      </p:sp>
      <p:cxnSp>
        <p:nvCxnSpPr>
          <p:cNvPr id="15" name="Straight Arrow Connector 14">
            <a:extLst>
              <a:ext uri="{FF2B5EF4-FFF2-40B4-BE49-F238E27FC236}">
                <a16:creationId xmlns:a16="http://schemas.microsoft.com/office/drawing/2014/main" id="{4A7012EB-DC35-457D-BDCB-55CBB050EC01}"/>
              </a:ext>
            </a:extLst>
          </p:cNvPr>
          <p:cNvCxnSpPr>
            <a:cxnSpLocks/>
          </p:cNvCxnSpPr>
          <p:nvPr/>
        </p:nvCxnSpPr>
        <p:spPr>
          <a:xfrm>
            <a:off x="5261113" y="1954699"/>
            <a:ext cx="13119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Flowchart: Magnetic Disk 15">
            <a:extLst>
              <a:ext uri="{FF2B5EF4-FFF2-40B4-BE49-F238E27FC236}">
                <a16:creationId xmlns:a16="http://schemas.microsoft.com/office/drawing/2014/main" id="{F6BA5DE5-1D03-419E-AAF7-80DC058030E3}"/>
              </a:ext>
            </a:extLst>
          </p:cNvPr>
          <p:cNvSpPr/>
          <p:nvPr/>
        </p:nvSpPr>
        <p:spPr>
          <a:xfrm>
            <a:off x="6573078" y="1139696"/>
            <a:ext cx="1093305" cy="14047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SQL Server</a:t>
            </a:r>
          </a:p>
          <a:p>
            <a:pPr algn="ctr"/>
            <a:r>
              <a:rPr lang="en-AU" dirty="0"/>
              <a:t>Azure</a:t>
            </a:r>
          </a:p>
        </p:txBody>
      </p:sp>
      <p:cxnSp>
        <p:nvCxnSpPr>
          <p:cNvPr id="19" name="Straight Arrow Connector 18">
            <a:extLst>
              <a:ext uri="{FF2B5EF4-FFF2-40B4-BE49-F238E27FC236}">
                <a16:creationId xmlns:a16="http://schemas.microsoft.com/office/drawing/2014/main" id="{7DDD5A70-290E-406F-AB2B-78E130B372E8}"/>
              </a:ext>
            </a:extLst>
          </p:cNvPr>
          <p:cNvCxnSpPr>
            <a:endCxn id="11" idx="1"/>
          </p:cNvCxnSpPr>
          <p:nvPr/>
        </p:nvCxnSpPr>
        <p:spPr>
          <a:xfrm>
            <a:off x="4002157" y="1954699"/>
            <a:ext cx="47707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3131276-0936-4C8B-B28F-B74E47D51B9B}"/>
              </a:ext>
            </a:extLst>
          </p:cNvPr>
          <p:cNvSpPr/>
          <p:nvPr/>
        </p:nvSpPr>
        <p:spPr>
          <a:xfrm>
            <a:off x="238539" y="877960"/>
            <a:ext cx="2067339" cy="1822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21" name="TextBox 20">
            <a:extLst>
              <a:ext uri="{FF2B5EF4-FFF2-40B4-BE49-F238E27FC236}">
                <a16:creationId xmlns:a16="http://schemas.microsoft.com/office/drawing/2014/main" id="{F97EBCC8-731F-440B-8F52-8623E4F04CAC}"/>
              </a:ext>
            </a:extLst>
          </p:cNvPr>
          <p:cNvSpPr txBox="1"/>
          <p:nvPr/>
        </p:nvSpPr>
        <p:spPr>
          <a:xfrm>
            <a:off x="251791" y="890927"/>
            <a:ext cx="2067339" cy="276999"/>
          </a:xfrm>
          <a:prstGeom prst="rect">
            <a:avLst/>
          </a:prstGeom>
          <a:solidFill>
            <a:schemeClr val="accent1"/>
          </a:solidFill>
        </p:spPr>
        <p:txBody>
          <a:bodyPr wrap="square" rtlCol="0">
            <a:spAutoFit/>
          </a:bodyPr>
          <a:lstStyle/>
          <a:p>
            <a:pPr algn="ctr"/>
            <a:r>
              <a:rPr lang="en-AU" sz="1200" dirty="0">
                <a:solidFill>
                  <a:schemeClr val="bg1"/>
                </a:solidFill>
              </a:rPr>
              <a:t>Client (Browser)</a:t>
            </a:r>
          </a:p>
        </p:txBody>
      </p:sp>
      <p:sp>
        <p:nvSpPr>
          <p:cNvPr id="22" name="Rectangle 21">
            <a:extLst>
              <a:ext uri="{FF2B5EF4-FFF2-40B4-BE49-F238E27FC236}">
                <a16:creationId xmlns:a16="http://schemas.microsoft.com/office/drawing/2014/main" id="{CD88DF5E-8A43-445E-BD22-B23EAE47D574}"/>
              </a:ext>
            </a:extLst>
          </p:cNvPr>
          <p:cNvSpPr/>
          <p:nvPr/>
        </p:nvSpPr>
        <p:spPr>
          <a:xfrm>
            <a:off x="583096" y="1339624"/>
            <a:ext cx="140473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Desktop</a:t>
            </a:r>
          </a:p>
        </p:txBody>
      </p:sp>
      <p:sp>
        <p:nvSpPr>
          <p:cNvPr id="23" name="Rectangle 22">
            <a:extLst>
              <a:ext uri="{FF2B5EF4-FFF2-40B4-BE49-F238E27FC236}">
                <a16:creationId xmlns:a16="http://schemas.microsoft.com/office/drawing/2014/main" id="{B6A24CCE-EB9D-4A6D-A168-79A01BF9C17C}"/>
              </a:ext>
            </a:extLst>
          </p:cNvPr>
          <p:cNvSpPr/>
          <p:nvPr/>
        </p:nvSpPr>
        <p:spPr>
          <a:xfrm>
            <a:off x="569843" y="1782923"/>
            <a:ext cx="140473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Tablet</a:t>
            </a:r>
          </a:p>
        </p:txBody>
      </p:sp>
      <p:sp>
        <p:nvSpPr>
          <p:cNvPr id="24" name="Rectangle 23">
            <a:extLst>
              <a:ext uri="{FF2B5EF4-FFF2-40B4-BE49-F238E27FC236}">
                <a16:creationId xmlns:a16="http://schemas.microsoft.com/office/drawing/2014/main" id="{E0998F71-4C9E-45C1-8F8B-395737E672AD}"/>
              </a:ext>
            </a:extLst>
          </p:cNvPr>
          <p:cNvSpPr/>
          <p:nvPr/>
        </p:nvSpPr>
        <p:spPr>
          <a:xfrm>
            <a:off x="576471" y="2174657"/>
            <a:ext cx="140473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Mobile</a:t>
            </a:r>
          </a:p>
        </p:txBody>
      </p:sp>
      <p:cxnSp>
        <p:nvCxnSpPr>
          <p:cNvPr id="26" name="Straight Arrow Connector 25">
            <a:extLst>
              <a:ext uri="{FF2B5EF4-FFF2-40B4-BE49-F238E27FC236}">
                <a16:creationId xmlns:a16="http://schemas.microsoft.com/office/drawing/2014/main" id="{415F2DF6-5FD8-423A-A66A-058F6F3DA3FE}"/>
              </a:ext>
            </a:extLst>
          </p:cNvPr>
          <p:cNvCxnSpPr>
            <a:cxnSpLocks/>
            <a:endCxn id="10" idx="1"/>
          </p:cNvCxnSpPr>
          <p:nvPr/>
        </p:nvCxnSpPr>
        <p:spPr>
          <a:xfrm>
            <a:off x="2305878" y="1934819"/>
            <a:ext cx="914400" cy="198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EA54370-0E92-450C-A9A4-CA89E89CF34F}"/>
              </a:ext>
            </a:extLst>
          </p:cNvPr>
          <p:cNvSpPr/>
          <p:nvPr/>
        </p:nvSpPr>
        <p:spPr>
          <a:xfrm>
            <a:off x="4625009" y="4081670"/>
            <a:ext cx="2577640" cy="20143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28" name="TextBox 27">
            <a:extLst>
              <a:ext uri="{FF2B5EF4-FFF2-40B4-BE49-F238E27FC236}">
                <a16:creationId xmlns:a16="http://schemas.microsoft.com/office/drawing/2014/main" id="{31D881FB-47E2-473D-9591-86C7D86D675E}"/>
              </a:ext>
            </a:extLst>
          </p:cNvPr>
          <p:cNvSpPr txBox="1"/>
          <p:nvPr/>
        </p:nvSpPr>
        <p:spPr>
          <a:xfrm>
            <a:off x="4625009" y="4081669"/>
            <a:ext cx="2577640" cy="276999"/>
          </a:xfrm>
          <a:prstGeom prst="rect">
            <a:avLst/>
          </a:prstGeom>
          <a:solidFill>
            <a:schemeClr val="accent1"/>
          </a:solidFill>
        </p:spPr>
        <p:txBody>
          <a:bodyPr wrap="square" rtlCol="0">
            <a:spAutoFit/>
          </a:bodyPr>
          <a:lstStyle/>
          <a:p>
            <a:pPr algn="ctr"/>
            <a:r>
              <a:rPr lang="en-AU" sz="1200" dirty="0">
                <a:solidFill>
                  <a:schemeClr val="bg1"/>
                </a:solidFill>
              </a:rPr>
              <a:t>Arduino UNO</a:t>
            </a:r>
          </a:p>
        </p:txBody>
      </p:sp>
      <p:cxnSp>
        <p:nvCxnSpPr>
          <p:cNvPr id="30" name="Connector: Elbow 29">
            <a:extLst>
              <a:ext uri="{FF2B5EF4-FFF2-40B4-BE49-F238E27FC236}">
                <a16:creationId xmlns:a16="http://schemas.microsoft.com/office/drawing/2014/main" id="{0F9C0CA8-11FC-4152-AAC8-D0AA7F45C896}"/>
              </a:ext>
            </a:extLst>
          </p:cNvPr>
          <p:cNvCxnSpPr>
            <a:cxnSpLocks/>
            <a:stCxn id="11" idx="2"/>
          </p:cNvCxnSpPr>
          <p:nvPr/>
        </p:nvCxnSpPr>
        <p:spPr>
          <a:xfrm rot="16200000" flipH="1">
            <a:off x="4321250" y="3000580"/>
            <a:ext cx="1598118" cy="5002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07AF516C-AE35-432D-B5D3-00D72587BDBC}"/>
              </a:ext>
            </a:extLst>
          </p:cNvPr>
          <p:cNvPicPr>
            <a:picLocks noChangeAspect="1"/>
          </p:cNvPicPr>
          <p:nvPr/>
        </p:nvPicPr>
        <p:blipFill>
          <a:blip r:embed="rId2"/>
          <a:stretch>
            <a:fillRect/>
          </a:stretch>
        </p:blipFill>
        <p:spPr>
          <a:xfrm>
            <a:off x="4999429" y="4525377"/>
            <a:ext cx="1828800" cy="1390650"/>
          </a:xfrm>
          <a:prstGeom prst="rect">
            <a:avLst/>
          </a:prstGeom>
        </p:spPr>
      </p:pic>
      <p:sp>
        <p:nvSpPr>
          <p:cNvPr id="32" name="Rectangle 31">
            <a:extLst>
              <a:ext uri="{FF2B5EF4-FFF2-40B4-BE49-F238E27FC236}">
                <a16:creationId xmlns:a16="http://schemas.microsoft.com/office/drawing/2014/main" id="{F2A0BE34-99BC-4624-A25C-0B0533E14407}"/>
              </a:ext>
            </a:extLst>
          </p:cNvPr>
          <p:cNvSpPr/>
          <p:nvPr/>
        </p:nvSpPr>
        <p:spPr>
          <a:xfrm>
            <a:off x="7666383" y="4081668"/>
            <a:ext cx="1560858" cy="20143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33" name="TextBox 32">
            <a:extLst>
              <a:ext uri="{FF2B5EF4-FFF2-40B4-BE49-F238E27FC236}">
                <a16:creationId xmlns:a16="http://schemas.microsoft.com/office/drawing/2014/main" id="{D98837B5-DF6E-4E64-8E5D-A26CF7A8266E}"/>
              </a:ext>
            </a:extLst>
          </p:cNvPr>
          <p:cNvSpPr txBox="1"/>
          <p:nvPr/>
        </p:nvSpPr>
        <p:spPr>
          <a:xfrm>
            <a:off x="7666383" y="4081668"/>
            <a:ext cx="1560858" cy="276999"/>
          </a:xfrm>
          <a:prstGeom prst="rect">
            <a:avLst/>
          </a:prstGeom>
          <a:solidFill>
            <a:schemeClr val="accent1"/>
          </a:solidFill>
        </p:spPr>
        <p:txBody>
          <a:bodyPr wrap="square" rtlCol="0">
            <a:spAutoFit/>
          </a:bodyPr>
          <a:lstStyle/>
          <a:p>
            <a:pPr algn="ctr"/>
            <a:r>
              <a:rPr lang="en-AU" sz="1200" dirty="0">
                <a:solidFill>
                  <a:schemeClr val="bg1"/>
                </a:solidFill>
              </a:rPr>
              <a:t>Relay</a:t>
            </a:r>
          </a:p>
        </p:txBody>
      </p:sp>
      <p:pic>
        <p:nvPicPr>
          <p:cNvPr id="34" name="Picture 33">
            <a:extLst>
              <a:ext uri="{FF2B5EF4-FFF2-40B4-BE49-F238E27FC236}">
                <a16:creationId xmlns:a16="http://schemas.microsoft.com/office/drawing/2014/main" id="{4EDE8EA7-2125-427E-BB2B-7E87B2BE16EE}"/>
              </a:ext>
            </a:extLst>
          </p:cNvPr>
          <p:cNvPicPr>
            <a:picLocks noChangeAspect="1"/>
          </p:cNvPicPr>
          <p:nvPr/>
        </p:nvPicPr>
        <p:blipFill>
          <a:blip r:embed="rId3"/>
          <a:stretch>
            <a:fillRect/>
          </a:stretch>
        </p:blipFill>
        <p:spPr>
          <a:xfrm>
            <a:off x="7712766" y="4511089"/>
            <a:ext cx="1514475" cy="1419225"/>
          </a:xfrm>
          <a:prstGeom prst="rect">
            <a:avLst/>
          </a:prstGeom>
        </p:spPr>
      </p:pic>
      <p:cxnSp>
        <p:nvCxnSpPr>
          <p:cNvPr id="36" name="Straight Connector 35">
            <a:extLst>
              <a:ext uri="{FF2B5EF4-FFF2-40B4-BE49-F238E27FC236}">
                <a16:creationId xmlns:a16="http://schemas.microsoft.com/office/drawing/2014/main" id="{33B043EC-28F6-4A3B-9E14-87695357B5FF}"/>
              </a:ext>
            </a:extLst>
          </p:cNvPr>
          <p:cNvCxnSpPr>
            <a:stCxn id="27" idx="3"/>
            <a:endCxn id="32" idx="1"/>
          </p:cNvCxnSpPr>
          <p:nvPr/>
        </p:nvCxnSpPr>
        <p:spPr>
          <a:xfrm flipV="1">
            <a:off x="7202649" y="5088831"/>
            <a:ext cx="463734" cy="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3289145-8056-4541-8005-A80DBF5ECE47}"/>
              </a:ext>
            </a:extLst>
          </p:cNvPr>
          <p:cNvSpPr txBox="1"/>
          <p:nvPr/>
        </p:nvSpPr>
        <p:spPr>
          <a:xfrm>
            <a:off x="9942859" y="4081667"/>
            <a:ext cx="1560858" cy="276999"/>
          </a:xfrm>
          <a:prstGeom prst="rect">
            <a:avLst/>
          </a:prstGeom>
          <a:solidFill>
            <a:schemeClr val="accent1"/>
          </a:solidFill>
        </p:spPr>
        <p:txBody>
          <a:bodyPr wrap="square" rtlCol="0">
            <a:spAutoFit/>
          </a:bodyPr>
          <a:lstStyle/>
          <a:p>
            <a:pPr algn="ctr"/>
            <a:r>
              <a:rPr lang="en-AU" sz="1200" dirty="0">
                <a:solidFill>
                  <a:schemeClr val="bg1"/>
                </a:solidFill>
              </a:rPr>
              <a:t>Appliances</a:t>
            </a:r>
          </a:p>
        </p:txBody>
      </p:sp>
      <p:sp>
        <p:nvSpPr>
          <p:cNvPr id="38" name="Rectangle 37">
            <a:extLst>
              <a:ext uri="{FF2B5EF4-FFF2-40B4-BE49-F238E27FC236}">
                <a16:creationId xmlns:a16="http://schemas.microsoft.com/office/drawing/2014/main" id="{08477C6E-74C2-4D45-8172-2D07650D5D16}"/>
              </a:ext>
            </a:extLst>
          </p:cNvPr>
          <p:cNvSpPr/>
          <p:nvPr/>
        </p:nvSpPr>
        <p:spPr>
          <a:xfrm>
            <a:off x="9942859" y="4358666"/>
            <a:ext cx="1560858" cy="1737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39" name="Rectangle 38">
            <a:extLst>
              <a:ext uri="{FF2B5EF4-FFF2-40B4-BE49-F238E27FC236}">
                <a16:creationId xmlns:a16="http://schemas.microsoft.com/office/drawing/2014/main" id="{813C8E3F-C96A-4B3A-9F33-7141CF78EB3A}"/>
              </a:ext>
            </a:extLst>
          </p:cNvPr>
          <p:cNvSpPr/>
          <p:nvPr/>
        </p:nvSpPr>
        <p:spPr>
          <a:xfrm>
            <a:off x="10020923" y="4616936"/>
            <a:ext cx="140473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Light</a:t>
            </a:r>
          </a:p>
        </p:txBody>
      </p:sp>
      <p:sp>
        <p:nvSpPr>
          <p:cNvPr id="40" name="Rectangle 39">
            <a:extLst>
              <a:ext uri="{FF2B5EF4-FFF2-40B4-BE49-F238E27FC236}">
                <a16:creationId xmlns:a16="http://schemas.microsoft.com/office/drawing/2014/main" id="{5DE8ECBF-6028-4004-8AA2-E2525F56FC3C}"/>
              </a:ext>
            </a:extLst>
          </p:cNvPr>
          <p:cNvSpPr/>
          <p:nvPr/>
        </p:nvSpPr>
        <p:spPr>
          <a:xfrm>
            <a:off x="10020923" y="5152205"/>
            <a:ext cx="140473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Fan</a:t>
            </a:r>
          </a:p>
        </p:txBody>
      </p:sp>
      <p:cxnSp>
        <p:nvCxnSpPr>
          <p:cNvPr id="42" name="Connector: Elbow 41">
            <a:extLst>
              <a:ext uri="{FF2B5EF4-FFF2-40B4-BE49-F238E27FC236}">
                <a16:creationId xmlns:a16="http://schemas.microsoft.com/office/drawing/2014/main" id="{6D97D58A-BFF7-4574-AF92-223A6E9CEC69}"/>
              </a:ext>
            </a:extLst>
          </p:cNvPr>
          <p:cNvCxnSpPr/>
          <p:nvPr/>
        </p:nvCxnSpPr>
        <p:spPr>
          <a:xfrm>
            <a:off x="9227241" y="4755435"/>
            <a:ext cx="79368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A25A4D-3021-48AE-8C70-EAE4A4E76F19}"/>
              </a:ext>
            </a:extLst>
          </p:cNvPr>
          <p:cNvCxnSpPr>
            <a:endCxn id="40" idx="1"/>
          </p:cNvCxnSpPr>
          <p:nvPr/>
        </p:nvCxnSpPr>
        <p:spPr>
          <a:xfrm>
            <a:off x="9227241" y="5290704"/>
            <a:ext cx="7936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0C13DD7-676C-4762-914D-85C6BFB820CF}"/>
              </a:ext>
            </a:extLst>
          </p:cNvPr>
          <p:cNvSpPr txBox="1"/>
          <p:nvPr/>
        </p:nvSpPr>
        <p:spPr>
          <a:xfrm>
            <a:off x="2478157" y="3210840"/>
            <a:ext cx="2123660" cy="3108543"/>
          </a:xfrm>
          <a:prstGeom prst="rect">
            <a:avLst/>
          </a:prstGeom>
          <a:noFill/>
        </p:spPr>
        <p:txBody>
          <a:bodyPr wrap="square" rtlCol="0">
            <a:spAutoFit/>
          </a:bodyPr>
          <a:lstStyle/>
          <a:p>
            <a:r>
              <a:rPr lang="en-AU" sz="1400" dirty="0"/>
              <a:t>The Status of the appliances are updated through web portal </a:t>
            </a:r>
            <a:r>
              <a:rPr lang="en-AU" sz="1400"/>
              <a:t>as “on” or “off”.</a:t>
            </a:r>
            <a:endParaRPr lang="en-AU" sz="1400" dirty="0"/>
          </a:p>
          <a:p>
            <a:r>
              <a:rPr lang="en-AU" sz="1400" dirty="0"/>
              <a:t>The web app is a simple </a:t>
            </a:r>
            <a:r>
              <a:rPr lang="en-AU" sz="1400" dirty="0" err="1"/>
              <a:t>ASP.Net</a:t>
            </a:r>
            <a:r>
              <a:rPr lang="en-AU" sz="1400" dirty="0"/>
              <a:t> MVC app. The app has 2 set of controllers, one for the view and  the other for the API. The view controller calls the API controller. The API controller also exposes end points which is accessed by Arduino UNI</a:t>
            </a:r>
          </a:p>
        </p:txBody>
      </p:sp>
      <p:sp>
        <p:nvSpPr>
          <p:cNvPr id="46" name="TextBox 45">
            <a:extLst>
              <a:ext uri="{FF2B5EF4-FFF2-40B4-BE49-F238E27FC236}">
                <a16:creationId xmlns:a16="http://schemas.microsoft.com/office/drawing/2014/main" id="{2F5E423E-584F-4CA8-B325-7443A31F12E0}"/>
              </a:ext>
            </a:extLst>
          </p:cNvPr>
          <p:cNvSpPr txBox="1"/>
          <p:nvPr/>
        </p:nvSpPr>
        <p:spPr>
          <a:xfrm>
            <a:off x="5625547" y="3017490"/>
            <a:ext cx="5878170" cy="954107"/>
          </a:xfrm>
          <a:prstGeom prst="rect">
            <a:avLst/>
          </a:prstGeom>
          <a:noFill/>
        </p:spPr>
        <p:txBody>
          <a:bodyPr wrap="square" rtlCol="0">
            <a:spAutoFit/>
          </a:bodyPr>
          <a:lstStyle/>
          <a:p>
            <a:r>
              <a:rPr lang="en-AU" sz="1400" dirty="0"/>
              <a:t>The WEB API has an end point for Arduino which sends JSON output. Arduino keep calling the web API on a loop and based on the status of the appliances received from API through JSON, the relays trigger on or off. The appliances are connected to relay to get switched on or off</a:t>
            </a:r>
          </a:p>
        </p:txBody>
      </p:sp>
      <p:sp>
        <p:nvSpPr>
          <p:cNvPr id="3" name="TextBox 2">
            <a:extLst>
              <a:ext uri="{FF2B5EF4-FFF2-40B4-BE49-F238E27FC236}">
                <a16:creationId xmlns:a16="http://schemas.microsoft.com/office/drawing/2014/main" id="{2FB68683-924B-488D-8029-A49EF4C09CB4}"/>
              </a:ext>
            </a:extLst>
          </p:cNvPr>
          <p:cNvSpPr txBox="1"/>
          <p:nvPr/>
        </p:nvSpPr>
        <p:spPr>
          <a:xfrm>
            <a:off x="468217" y="5622537"/>
            <a:ext cx="1419491" cy="307777"/>
          </a:xfrm>
          <a:prstGeom prst="rect">
            <a:avLst/>
          </a:prstGeom>
          <a:noFill/>
        </p:spPr>
        <p:txBody>
          <a:bodyPr wrap="none" rtlCol="0">
            <a:spAutoFit/>
          </a:bodyPr>
          <a:lstStyle/>
          <a:p>
            <a:r>
              <a:rPr lang="en-AU" sz="1400" b="1" dirty="0"/>
              <a:t>Web Application</a:t>
            </a:r>
          </a:p>
        </p:txBody>
      </p:sp>
      <p:pic>
        <p:nvPicPr>
          <p:cNvPr id="5" name="Picture 4">
            <a:extLst>
              <a:ext uri="{FF2B5EF4-FFF2-40B4-BE49-F238E27FC236}">
                <a16:creationId xmlns:a16="http://schemas.microsoft.com/office/drawing/2014/main" id="{0DDBAB09-DDA9-400E-8D72-0CDE31338500}"/>
              </a:ext>
            </a:extLst>
          </p:cNvPr>
          <p:cNvPicPr>
            <a:picLocks noChangeAspect="1"/>
          </p:cNvPicPr>
          <p:nvPr/>
        </p:nvPicPr>
        <p:blipFill>
          <a:blip r:embed="rId4"/>
          <a:stretch>
            <a:fillRect/>
          </a:stretch>
        </p:blipFill>
        <p:spPr>
          <a:xfrm>
            <a:off x="103335" y="3230247"/>
            <a:ext cx="2271713" cy="2256837"/>
          </a:xfrm>
          <a:prstGeom prst="rect">
            <a:avLst/>
          </a:prstGeom>
        </p:spPr>
      </p:pic>
    </p:spTree>
    <p:extLst>
      <p:ext uri="{BB962C8B-B14F-4D97-AF65-F5344CB8AC3E}">
        <p14:creationId xmlns:p14="http://schemas.microsoft.com/office/powerpoint/2010/main" val="202326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158</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Rajib KANUNGO</dc:creator>
  <cp:lastModifiedBy>Rajib KANUNGO</cp:lastModifiedBy>
  <cp:revision>1</cp:revision>
  <dcterms:created xsi:type="dcterms:W3CDTF">2019-01-01T06:41:46Z</dcterms:created>
  <dcterms:modified xsi:type="dcterms:W3CDTF">2019-01-07T11:40:25Z</dcterms:modified>
</cp:coreProperties>
</file>