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48863F7-E67D-4322-BBDC-B62292DED358}">
          <p14:sldIdLst>
            <p14:sldId id="256"/>
            <p14:sldId id="257"/>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6/23/2019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psofindia.com/pincode/india/west-bengal/kolkata/" TargetMode="External"/><Relationship Id="rId2" Type="http://schemas.openxmlformats.org/officeDocument/2006/relationships/hyperlink" Target="https://www.mapsofindia.com/pincode/india/delhi/" TargetMode="External"/><Relationship Id="rId1" Type="http://schemas.openxmlformats.org/officeDocument/2006/relationships/slideLayout" Target="../slideLayouts/slideLayout2.xml"/><Relationship Id="rId4" Type="http://schemas.openxmlformats.org/officeDocument/2006/relationships/hyperlink" Target="file:///D:\RajibGoogleDrive\Course%20Data%20Scientics\Course%209%20-%20Applied%20Data%20Science%20Capstone\Assignment\www.Foursquar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a:bodyPr>
          <a:lstStyle/>
          <a:p>
            <a:r>
              <a:rPr lang="en-IN" b="1" dirty="0"/>
              <a:t>Predicting </a:t>
            </a:r>
            <a:r>
              <a:rPr lang="en-IN" b="1" dirty="0" smtClean="0"/>
              <a:t>Improvement </a:t>
            </a:r>
            <a:r>
              <a:rPr lang="en-IN" b="1" dirty="0"/>
              <a:t>of Neighborhoods </a:t>
            </a:r>
            <a:endParaRPr lang="en-IN" dirty="0"/>
          </a:p>
        </p:txBody>
      </p:sp>
      <p:sp>
        <p:nvSpPr>
          <p:cNvPr id="3" name="Subtitle 2"/>
          <p:cNvSpPr>
            <a:spLocks noGrp="1"/>
          </p:cNvSpPr>
          <p:nvPr>
            <p:ph type="subTitle" idx="1"/>
          </p:nvPr>
        </p:nvSpPr>
        <p:spPr>
          <a:xfrm>
            <a:off x="1295400" y="3048000"/>
            <a:ext cx="6400800" cy="1752600"/>
          </a:xfrm>
        </p:spPr>
        <p:txBody>
          <a:bodyPr>
            <a:normAutofit/>
          </a:bodyPr>
          <a:lstStyle/>
          <a:p>
            <a:r>
              <a:rPr lang="en-IN" sz="2400" b="1" dirty="0"/>
              <a:t>Finding Better </a:t>
            </a:r>
            <a:r>
              <a:rPr lang="en-IN" sz="2400" b="1" dirty="0" smtClean="0"/>
              <a:t>Place to Open </a:t>
            </a:r>
            <a:r>
              <a:rPr lang="en-IN" sz="2400" b="1" dirty="0"/>
              <a:t>a </a:t>
            </a:r>
            <a:r>
              <a:rPr lang="en-IN" sz="2400" b="1" dirty="0" smtClean="0"/>
              <a:t>Restaurant</a:t>
            </a:r>
            <a:endParaRPr lang="en-IN" sz="2400" dirty="0"/>
          </a:p>
        </p:txBody>
      </p:sp>
      <p:sp>
        <p:nvSpPr>
          <p:cNvPr id="4" name="TextBox 3"/>
          <p:cNvSpPr txBox="1"/>
          <p:nvPr/>
        </p:nvSpPr>
        <p:spPr>
          <a:xfrm>
            <a:off x="6400800" y="4691743"/>
            <a:ext cx="2550698" cy="677108"/>
          </a:xfrm>
          <a:prstGeom prst="rect">
            <a:avLst/>
          </a:prstGeom>
          <a:noFill/>
        </p:spPr>
        <p:txBody>
          <a:bodyPr wrap="none" rtlCol="0">
            <a:spAutoFit/>
          </a:bodyPr>
          <a:lstStyle/>
          <a:p>
            <a:r>
              <a:rPr lang="en-IN" sz="1900" dirty="0">
                <a:solidFill>
                  <a:schemeClr val="tx2"/>
                </a:solidFill>
              </a:rPr>
              <a:t>Prepare By:</a:t>
            </a:r>
          </a:p>
          <a:p>
            <a:r>
              <a:rPr lang="en-IN" sz="1900" dirty="0">
                <a:solidFill>
                  <a:schemeClr val="tx2"/>
                </a:solidFill>
              </a:rPr>
              <a:t>    Rajib Mukhopadhyay</a:t>
            </a:r>
            <a:endParaRPr lang="en-IN" sz="1900" dirty="0">
              <a:solidFill>
                <a:schemeClr val="tx2"/>
              </a:solidFill>
            </a:endParaRPr>
          </a:p>
        </p:txBody>
      </p:sp>
    </p:spTree>
    <p:extLst>
      <p:ext uri="{BB962C8B-B14F-4D97-AF65-F5344CB8AC3E}">
        <p14:creationId xmlns:p14="http://schemas.microsoft.com/office/powerpoint/2010/main" val="2880429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514600"/>
            <a:ext cx="7408333" cy="3450696"/>
          </a:xfrm>
        </p:spPr>
        <p:txBody>
          <a:bodyPr>
            <a:normAutofit fontScale="77500" lnSpcReduction="20000"/>
          </a:bodyPr>
          <a:lstStyle/>
          <a:p>
            <a:r>
              <a:rPr lang="en-IN" dirty="0"/>
              <a:t>In this study, I analysed the venues between Kolkata and Delhi, the major two cities in India. </a:t>
            </a:r>
            <a:endParaRPr lang="en-IN" dirty="0" smtClean="0"/>
          </a:p>
          <a:p>
            <a:endParaRPr lang="en-IN" dirty="0" smtClean="0"/>
          </a:p>
          <a:p>
            <a:r>
              <a:rPr lang="en-IN" dirty="0" smtClean="0"/>
              <a:t>I </a:t>
            </a:r>
            <a:r>
              <a:rPr lang="en-IN" dirty="0"/>
              <a:t>identified both cities are similar in some venues also dissimilar in certain venues and for classification based on common venues, again we must have more systematic or quantitative way to identify and declare this</a:t>
            </a:r>
            <a:r>
              <a:rPr lang="en-IN" dirty="0" smtClean="0"/>
              <a:t>.</a:t>
            </a:r>
          </a:p>
          <a:p>
            <a:endParaRPr lang="en-IN" dirty="0" smtClean="0"/>
          </a:p>
          <a:p>
            <a:r>
              <a:rPr lang="en-IN" dirty="0" smtClean="0"/>
              <a:t>Comparison </a:t>
            </a:r>
            <a:r>
              <a:rPr lang="en-IN" dirty="0"/>
              <a:t>can be made, but no such method or quantitative data to determine this. </a:t>
            </a:r>
            <a:endParaRPr lang="en-IN" dirty="0" smtClean="0"/>
          </a:p>
          <a:p>
            <a:endParaRPr lang="en-IN" dirty="0" smtClean="0"/>
          </a:p>
          <a:p>
            <a:r>
              <a:rPr lang="en-IN" dirty="0" smtClean="0"/>
              <a:t>We </a:t>
            </a:r>
            <a:r>
              <a:rPr lang="en-IN" dirty="0"/>
              <a:t>hope in the future, a method to determine it can be establish and explore for references.</a:t>
            </a:r>
          </a:p>
          <a:p>
            <a:endParaRPr lang="en-IN" dirty="0"/>
          </a:p>
        </p:txBody>
      </p:sp>
      <p:sp>
        <p:nvSpPr>
          <p:cNvPr id="3" name="Title 2"/>
          <p:cNvSpPr>
            <a:spLocks noGrp="1"/>
          </p:cNvSpPr>
          <p:nvPr>
            <p:ph type="title"/>
          </p:nvPr>
        </p:nvSpPr>
        <p:spPr/>
        <p:txBody>
          <a:bodyPr/>
          <a:lstStyle/>
          <a:p>
            <a:r>
              <a:rPr lang="en-IN" b="1" u="sng" dirty="0"/>
              <a:t>Conclusions</a:t>
            </a:r>
            <a:endParaRPr lang="en-IN" dirty="0"/>
          </a:p>
        </p:txBody>
      </p:sp>
      <p:sp>
        <p:nvSpPr>
          <p:cNvPr id="4" name="TextBox 3"/>
          <p:cNvSpPr txBox="1"/>
          <p:nvPr/>
        </p:nvSpPr>
        <p:spPr>
          <a:xfrm>
            <a:off x="7086598" y="6259677"/>
            <a:ext cx="1242648" cy="384721"/>
          </a:xfrm>
          <a:prstGeom prst="rect">
            <a:avLst/>
          </a:prstGeom>
          <a:noFill/>
        </p:spPr>
        <p:txBody>
          <a:bodyPr wrap="none" rtlCol="0">
            <a:spAutoFit/>
          </a:bodyPr>
          <a:lstStyle/>
          <a:p>
            <a:r>
              <a:rPr lang="en-IN" sz="1900" dirty="0">
                <a:solidFill>
                  <a:schemeClr val="tx2"/>
                </a:solidFill>
              </a:rPr>
              <a:t>Thank you</a:t>
            </a:r>
            <a:endParaRPr lang="en-IN" sz="1900" dirty="0">
              <a:solidFill>
                <a:schemeClr val="tx2"/>
              </a:solidFill>
            </a:endParaRPr>
          </a:p>
        </p:txBody>
      </p:sp>
    </p:spTree>
    <p:extLst>
      <p:ext uri="{BB962C8B-B14F-4D97-AF65-F5344CB8AC3E}">
        <p14:creationId xmlns:p14="http://schemas.microsoft.com/office/powerpoint/2010/main" val="1794795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Delhi and Kolkata are two major cities in India. These two cities become a centre of attention for residential, job employment, tourism, education, shopping and sports activity. Both cities are well known in India and all over the world, and become the top choice for local and foreign communities.</a:t>
            </a:r>
          </a:p>
          <a:p>
            <a:endParaRPr lang="en-IN" dirty="0"/>
          </a:p>
        </p:txBody>
      </p:sp>
      <p:sp>
        <p:nvSpPr>
          <p:cNvPr id="3" name="Title 2"/>
          <p:cNvSpPr>
            <a:spLocks noGrp="1"/>
          </p:cNvSpPr>
          <p:nvPr>
            <p:ph type="title"/>
          </p:nvPr>
        </p:nvSpPr>
        <p:spPr/>
        <p:txBody>
          <a:bodyPr/>
          <a:lstStyle/>
          <a:p>
            <a:r>
              <a:rPr lang="en-IN" b="1" u="sng" dirty="0"/>
              <a:t>Introduction</a:t>
            </a:r>
            <a:endParaRPr lang="en-IN" dirty="0"/>
          </a:p>
        </p:txBody>
      </p:sp>
    </p:spTree>
    <p:extLst>
      <p:ext uri="{BB962C8B-B14F-4D97-AF65-F5344CB8AC3E}">
        <p14:creationId xmlns:p14="http://schemas.microsoft.com/office/powerpoint/2010/main" val="146525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Some of the features need to focus which may causes the business problem </a:t>
            </a:r>
            <a:endParaRPr lang="en-IN" sz="3200" dirty="0"/>
          </a:p>
          <a:p>
            <a:pPr lvl="1"/>
            <a:r>
              <a:rPr lang="en-IN" dirty="0"/>
              <a:t>Restaurant </a:t>
            </a:r>
            <a:r>
              <a:rPr lang="en-IN" dirty="0" smtClean="0"/>
              <a:t>Style</a:t>
            </a:r>
          </a:p>
          <a:p>
            <a:pPr lvl="2"/>
            <a:r>
              <a:rPr lang="en-IN" sz="2000" dirty="0" smtClean="0"/>
              <a:t>Type </a:t>
            </a:r>
            <a:r>
              <a:rPr lang="en-IN" sz="2000" dirty="0"/>
              <a:t>of food.</a:t>
            </a:r>
            <a:endParaRPr lang="en-IN" sz="2800" dirty="0"/>
          </a:p>
          <a:p>
            <a:pPr lvl="2"/>
            <a:r>
              <a:rPr lang="en-IN" dirty="0"/>
              <a:t>Service to provide.</a:t>
            </a:r>
            <a:endParaRPr lang="en-IN" sz="3000" dirty="0"/>
          </a:p>
          <a:p>
            <a:pPr lvl="2"/>
            <a:r>
              <a:rPr lang="en-IN" dirty="0"/>
              <a:t>Open or close area.</a:t>
            </a:r>
            <a:endParaRPr lang="en-IN" sz="3000" dirty="0"/>
          </a:p>
          <a:p>
            <a:pPr lvl="1"/>
            <a:r>
              <a:rPr lang="en-IN" dirty="0" smtClean="0"/>
              <a:t>Target Market</a:t>
            </a:r>
            <a:r>
              <a:rPr lang="en-IN" dirty="0"/>
              <a:t> </a:t>
            </a:r>
            <a:endParaRPr lang="en-IN" sz="3000" dirty="0"/>
          </a:p>
          <a:p>
            <a:pPr lvl="1"/>
            <a:r>
              <a:rPr lang="en-IN" dirty="0" smtClean="0"/>
              <a:t>Competitors</a:t>
            </a:r>
            <a:r>
              <a:rPr lang="en-IN" dirty="0"/>
              <a:t> </a:t>
            </a:r>
            <a:endParaRPr lang="en-IN" sz="3000" dirty="0"/>
          </a:p>
          <a:p>
            <a:pPr lvl="1"/>
            <a:r>
              <a:rPr lang="en-IN" dirty="0"/>
              <a:t>Prepare </a:t>
            </a:r>
            <a:r>
              <a:rPr lang="en-IN" dirty="0" smtClean="0"/>
              <a:t>Menu</a:t>
            </a:r>
            <a:r>
              <a:rPr lang="en-IN" dirty="0"/>
              <a:t> </a:t>
            </a:r>
            <a:endParaRPr lang="en-IN" sz="3000" dirty="0"/>
          </a:p>
          <a:p>
            <a:pPr lvl="1"/>
            <a:r>
              <a:rPr lang="en-IN" dirty="0"/>
              <a:t>Location and </a:t>
            </a:r>
            <a:r>
              <a:rPr lang="en-IN" dirty="0" smtClean="0"/>
              <a:t>Premises</a:t>
            </a:r>
            <a:endParaRPr lang="en-IN" dirty="0"/>
          </a:p>
        </p:txBody>
      </p:sp>
      <p:sp>
        <p:nvSpPr>
          <p:cNvPr id="3" name="Title 2"/>
          <p:cNvSpPr>
            <a:spLocks noGrp="1"/>
          </p:cNvSpPr>
          <p:nvPr>
            <p:ph type="title"/>
          </p:nvPr>
        </p:nvSpPr>
        <p:spPr/>
        <p:txBody>
          <a:bodyPr/>
          <a:lstStyle/>
          <a:p>
            <a:r>
              <a:rPr lang="en-IN" b="1" dirty="0"/>
              <a:t>Business Problem</a:t>
            </a:r>
            <a:endParaRPr lang="en-IN" dirty="0"/>
          </a:p>
        </p:txBody>
      </p:sp>
    </p:spTree>
    <p:extLst>
      <p:ext uri="{BB962C8B-B14F-4D97-AF65-F5344CB8AC3E}">
        <p14:creationId xmlns:p14="http://schemas.microsoft.com/office/powerpoint/2010/main" val="11478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IN" b="1" u="sng" dirty="0" smtClean="0"/>
              <a:t>Acquisition</a:t>
            </a:r>
          </a:p>
          <a:p>
            <a:pPr lvl="1"/>
            <a:r>
              <a:rPr lang="en-IN" dirty="0" smtClean="0"/>
              <a:t>List </a:t>
            </a:r>
            <a:r>
              <a:rPr lang="en-IN" dirty="0"/>
              <a:t>of boroughs and </a:t>
            </a:r>
            <a:r>
              <a:rPr lang="en-IN" dirty="0" err="1"/>
              <a:t>neighborhoods</a:t>
            </a:r>
            <a:r>
              <a:rPr lang="en-IN" dirty="0"/>
              <a:t> of the two cities:</a:t>
            </a:r>
            <a:endParaRPr lang="en-IN" sz="3000" dirty="0"/>
          </a:p>
          <a:p>
            <a:pPr lvl="2"/>
            <a:r>
              <a:rPr lang="en-IN" u="sng" dirty="0">
                <a:hlinkClick r:id="rId2"/>
              </a:rPr>
              <a:t>https://www.mapsofindia.com/pincode/india/delhi/</a:t>
            </a:r>
            <a:endParaRPr lang="en-IN" sz="3000" dirty="0"/>
          </a:p>
          <a:p>
            <a:pPr lvl="2"/>
            <a:r>
              <a:rPr lang="en-IN" u="sng" dirty="0">
                <a:hlinkClick r:id="rId3"/>
              </a:rPr>
              <a:t>https</a:t>
            </a:r>
            <a:r>
              <a:rPr lang="en-IN" u="sng" dirty="0" smtClean="0">
                <a:hlinkClick r:id="rId3"/>
              </a:rPr>
              <a:t>://www.mapsofindia.com/pincode/india/west-bengal/kolkata/</a:t>
            </a:r>
            <a:endParaRPr lang="en-IN" sz="3000" dirty="0" smtClean="0"/>
          </a:p>
          <a:p>
            <a:pPr lvl="1"/>
            <a:r>
              <a:rPr lang="en-IN" dirty="0" smtClean="0"/>
              <a:t>List of the two cities (latitude and longitude)</a:t>
            </a:r>
            <a:endParaRPr lang="en-IN" sz="3000" dirty="0" smtClean="0"/>
          </a:p>
          <a:p>
            <a:pPr lvl="2"/>
            <a:r>
              <a:rPr lang="en-IN" dirty="0" smtClean="0"/>
              <a:t>using</a:t>
            </a:r>
            <a:r>
              <a:rPr lang="en-IN" sz="3000" dirty="0" smtClean="0"/>
              <a:t> </a:t>
            </a:r>
            <a:r>
              <a:rPr lang="en-IN" dirty="0" err="1"/>
              <a:t>geopy.geocoders</a:t>
            </a:r>
            <a:r>
              <a:rPr lang="en-IN" dirty="0"/>
              <a:t> library</a:t>
            </a:r>
            <a:endParaRPr lang="en-IN" sz="3000" dirty="0"/>
          </a:p>
          <a:p>
            <a:pPr lvl="1"/>
            <a:r>
              <a:rPr lang="en-IN" dirty="0" smtClean="0"/>
              <a:t>List of restaurants and shops with their address location.</a:t>
            </a:r>
            <a:endParaRPr lang="en-IN" sz="3000" dirty="0" smtClean="0"/>
          </a:p>
          <a:p>
            <a:pPr lvl="2"/>
            <a:r>
              <a:rPr lang="en-IN" dirty="0" smtClean="0"/>
              <a:t>Foursquare </a:t>
            </a:r>
            <a:r>
              <a:rPr lang="en-IN" dirty="0"/>
              <a:t>(</a:t>
            </a:r>
            <a:r>
              <a:rPr lang="en-IN" u="sng" dirty="0">
                <a:hlinkClick r:id="rId4" action="ppaction://hlinkfile"/>
              </a:rPr>
              <a:t>www.Foursquare.com</a:t>
            </a:r>
            <a:r>
              <a:rPr lang="en-IN" dirty="0" smtClean="0"/>
              <a:t>) and </a:t>
            </a:r>
            <a:r>
              <a:rPr lang="en-IN" dirty="0" err="1" smtClean="0"/>
              <a:t>geopy</a:t>
            </a:r>
            <a:r>
              <a:rPr lang="en-IN" dirty="0" smtClean="0"/>
              <a:t> data to map top venues for Delhi and Kolkata </a:t>
            </a:r>
            <a:r>
              <a:rPr lang="en-IN" dirty="0" err="1" smtClean="0"/>
              <a:t>neighborhoods</a:t>
            </a:r>
            <a:r>
              <a:rPr lang="en-IN" dirty="0" smtClean="0"/>
              <a:t> and clustered in groups.</a:t>
            </a:r>
            <a:endParaRPr lang="en-IN" sz="3000" dirty="0" smtClean="0"/>
          </a:p>
          <a:p>
            <a:r>
              <a:rPr lang="en-IN" b="1" u="sng" dirty="0" smtClean="0"/>
              <a:t>Cleaning</a:t>
            </a:r>
          </a:p>
          <a:p>
            <a:pPr lvl="1"/>
            <a:r>
              <a:rPr lang="en-IN" dirty="0" smtClean="0"/>
              <a:t>Missing </a:t>
            </a:r>
            <a:r>
              <a:rPr lang="en-IN" dirty="0"/>
              <a:t>values need to clean with a default or some common average value.</a:t>
            </a:r>
            <a:endParaRPr lang="en-IN" dirty="0"/>
          </a:p>
        </p:txBody>
      </p:sp>
      <p:sp>
        <p:nvSpPr>
          <p:cNvPr id="3" name="Title 2"/>
          <p:cNvSpPr>
            <a:spLocks noGrp="1"/>
          </p:cNvSpPr>
          <p:nvPr>
            <p:ph type="title"/>
          </p:nvPr>
        </p:nvSpPr>
        <p:spPr/>
        <p:txBody>
          <a:bodyPr/>
          <a:lstStyle/>
          <a:p>
            <a:r>
              <a:rPr lang="en-IN" b="1" u="sng" dirty="0"/>
              <a:t>Data - Acquisition and Cleaning</a:t>
            </a:r>
            <a:endParaRPr lang="en-IN" dirty="0"/>
          </a:p>
        </p:txBody>
      </p:sp>
    </p:spTree>
    <p:extLst>
      <p:ext uri="{BB962C8B-B14F-4D97-AF65-F5344CB8AC3E}">
        <p14:creationId xmlns:p14="http://schemas.microsoft.com/office/powerpoint/2010/main" val="2309582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753533"/>
          </a:xfrm>
        </p:spPr>
        <p:txBody>
          <a:bodyPr/>
          <a:lstStyle/>
          <a:p>
            <a:r>
              <a:rPr lang="en-IN" sz="1600" dirty="0" smtClean="0"/>
              <a:t>Make a </a:t>
            </a:r>
            <a:r>
              <a:rPr lang="en-IN" sz="1600" dirty="0"/>
              <a:t>relationship about the </a:t>
            </a:r>
            <a:r>
              <a:rPr lang="en-IN" sz="1600" dirty="0" err="1"/>
              <a:t>neighborhoods</a:t>
            </a:r>
            <a:r>
              <a:rPr lang="en-IN" sz="1600" dirty="0"/>
              <a:t> of both the cities and try to find out the venues and hot spot in that areas.</a:t>
            </a:r>
          </a:p>
          <a:p>
            <a:endParaRPr lang="en-IN" dirty="0"/>
          </a:p>
        </p:txBody>
      </p:sp>
      <p:sp>
        <p:nvSpPr>
          <p:cNvPr id="3" name="Title 2"/>
          <p:cNvSpPr>
            <a:spLocks noGrp="1"/>
          </p:cNvSpPr>
          <p:nvPr>
            <p:ph type="title"/>
          </p:nvPr>
        </p:nvSpPr>
        <p:spPr/>
        <p:txBody>
          <a:bodyPr/>
          <a:lstStyle/>
          <a:p>
            <a:r>
              <a:rPr lang="en-IN" b="1" dirty="0" smtClean="0"/>
              <a:t>Relationship</a:t>
            </a: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733800"/>
            <a:ext cx="2822575" cy="1677670"/>
          </a:xfrm>
          <a:prstGeom prst="rect">
            <a:avLst/>
          </a:prstGeom>
          <a:noFill/>
          <a:ln>
            <a:solidFill>
              <a:schemeClr val="tx1"/>
            </a:solid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3733800"/>
            <a:ext cx="2806700" cy="1683385"/>
          </a:xfrm>
          <a:prstGeom prst="rect">
            <a:avLst/>
          </a:prstGeom>
          <a:noFill/>
          <a:ln>
            <a:solidFill>
              <a:schemeClr val="tx1"/>
            </a:solidFill>
          </a:ln>
        </p:spPr>
      </p:pic>
      <p:sp>
        <p:nvSpPr>
          <p:cNvPr id="6" name="TextBox 5"/>
          <p:cNvSpPr txBox="1"/>
          <p:nvPr/>
        </p:nvSpPr>
        <p:spPr>
          <a:xfrm>
            <a:off x="2133600" y="5449842"/>
            <a:ext cx="679994" cy="369332"/>
          </a:xfrm>
          <a:prstGeom prst="rect">
            <a:avLst/>
          </a:prstGeom>
          <a:noFill/>
        </p:spPr>
        <p:txBody>
          <a:bodyPr wrap="none" rtlCol="0">
            <a:spAutoFit/>
          </a:bodyPr>
          <a:lstStyle/>
          <a:p>
            <a:r>
              <a:rPr lang="en-IN" dirty="0" smtClean="0"/>
              <a:t>Delhi</a:t>
            </a:r>
            <a:endParaRPr lang="en-IN" dirty="0"/>
          </a:p>
        </p:txBody>
      </p:sp>
      <p:sp>
        <p:nvSpPr>
          <p:cNvPr id="7" name="TextBox 6"/>
          <p:cNvSpPr txBox="1"/>
          <p:nvPr/>
        </p:nvSpPr>
        <p:spPr>
          <a:xfrm>
            <a:off x="6092553" y="5466930"/>
            <a:ext cx="925253" cy="369332"/>
          </a:xfrm>
          <a:prstGeom prst="rect">
            <a:avLst/>
          </a:prstGeom>
          <a:noFill/>
        </p:spPr>
        <p:txBody>
          <a:bodyPr wrap="none" rtlCol="0">
            <a:spAutoFit/>
          </a:bodyPr>
          <a:lstStyle/>
          <a:p>
            <a:r>
              <a:rPr lang="en-IN" dirty="0" smtClean="0"/>
              <a:t>Kolkata</a:t>
            </a:r>
            <a:endParaRPr lang="en-IN" dirty="0"/>
          </a:p>
        </p:txBody>
      </p:sp>
    </p:spTree>
    <p:extLst>
      <p:ext uri="{BB962C8B-B14F-4D97-AF65-F5344CB8AC3E}">
        <p14:creationId xmlns:p14="http://schemas.microsoft.com/office/powerpoint/2010/main" val="3892452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2675467"/>
            <a:ext cx="7543800" cy="753533"/>
          </a:xfrm>
        </p:spPr>
        <p:txBody>
          <a:bodyPr>
            <a:normAutofit fontScale="70000" lnSpcReduction="20000"/>
          </a:bodyPr>
          <a:lstStyle/>
          <a:p>
            <a:r>
              <a:rPr lang="en-IN" dirty="0" smtClean="0"/>
              <a:t>Visualize </a:t>
            </a:r>
            <a:r>
              <a:rPr lang="en-IN" dirty="0"/>
              <a:t>the </a:t>
            </a:r>
            <a:r>
              <a:rPr lang="en-IN" dirty="0" err="1"/>
              <a:t>neighborhoods</a:t>
            </a:r>
            <a:r>
              <a:rPr lang="en-IN" dirty="0"/>
              <a:t> in Delhi and Kolkata and their emerging clusters.</a:t>
            </a:r>
            <a:br>
              <a:rPr lang="en-IN" dirty="0"/>
            </a:br>
            <a:endParaRPr lang="en-IN" dirty="0"/>
          </a:p>
        </p:txBody>
      </p:sp>
      <p:sp>
        <p:nvSpPr>
          <p:cNvPr id="3" name="Title 2"/>
          <p:cNvSpPr>
            <a:spLocks noGrp="1"/>
          </p:cNvSpPr>
          <p:nvPr>
            <p:ph type="title"/>
          </p:nvPr>
        </p:nvSpPr>
        <p:spPr/>
        <p:txBody>
          <a:bodyPr>
            <a:normAutofit/>
          </a:bodyPr>
          <a:lstStyle/>
          <a:p>
            <a:r>
              <a:rPr lang="en-IN" dirty="0"/>
              <a:t>K-means </a:t>
            </a:r>
            <a:r>
              <a:rPr lang="en-IN" dirty="0" smtClean="0"/>
              <a:t>Clustering Algorithm</a:t>
            </a: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184070"/>
            <a:ext cx="3352800" cy="2362200"/>
          </a:xfrm>
          <a:prstGeom prst="rect">
            <a:avLst/>
          </a:prstGeom>
          <a:noFill/>
          <a:ln>
            <a:solidFill>
              <a:schemeClr val="tx1"/>
            </a:solid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3184070"/>
            <a:ext cx="3810000" cy="2362200"/>
          </a:xfrm>
          <a:prstGeom prst="rect">
            <a:avLst/>
          </a:prstGeom>
          <a:noFill/>
          <a:ln>
            <a:solidFill>
              <a:schemeClr val="tx1"/>
            </a:solidFill>
          </a:ln>
        </p:spPr>
      </p:pic>
      <p:sp>
        <p:nvSpPr>
          <p:cNvPr id="6" name="TextBox 5"/>
          <p:cNvSpPr txBox="1"/>
          <p:nvPr/>
        </p:nvSpPr>
        <p:spPr>
          <a:xfrm>
            <a:off x="2133600" y="5562600"/>
            <a:ext cx="679994" cy="369332"/>
          </a:xfrm>
          <a:prstGeom prst="rect">
            <a:avLst/>
          </a:prstGeom>
          <a:noFill/>
        </p:spPr>
        <p:txBody>
          <a:bodyPr wrap="none" rtlCol="0">
            <a:spAutoFit/>
          </a:bodyPr>
          <a:lstStyle/>
          <a:p>
            <a:r>
              <a:rPr lang="en-IN" dirty="0" smtClean="0"/>
              <a:t>Delhi</a:t>
            </a:r>
            <a:endParaRPr lang="en-IN" dirty="0"/>
          </a:p>
        </p:txBody>
      </p:sp>
      <p:sp>
        <p:nvSpPr>
          <p:cNvPr id="7" name="TextBox 6"/>
          <p:cNvSpPr txBox="1"/>
          <p:nvPr/>
        </p:nvSpPr>
        <p:spPr>
          <a:xfrm>
            <a:off x="6092553" y="5579688"/>
            <a:ext cx="925253" cy="369332"/>
          </a:xfrm>
          <a:prstGeom prst="rect">
            <a:avLst/>
          </a:prstGeom>
          <a:noFill/>
        </p:spPr>
        <p:txBody>
          <a:bodyPr wrap="none" rtlCol="0">
            <a:spAutoFit/>
          </a:bodyPr>
          <a:lstStyle/>
          <a:p>
            <a:r>
              <a:rPr lang="en-IN" dirty="0" smtClean="0"/>
              <a:t>Kolkata</a:t>
            </a:r>
            <a:endParaRPr lang="en-IN" dirty="0"/>
          </a:p>
        </p:txBody>
      </p:sp>
    </p:spTree>
    <p:extLst>
      <p:ext uri="{BB962C8B-B14F-4D97-AF65-F5344CB8AC3E}">
        <p14:creationId xmlns:p14="http://schemas.microsoft.com/office/powerpoint/2010/main" val="813284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IN" b="1" u="sng" dirty="0" smtClean="0"/>
              <a:t>Result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7924800" cy="23622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962400"/>
            <a:ext cx="7696200" cy="2438400"/>
          </a:xfrm>
          <a:prstGeom prst="rect">
            <a:avLst/>
          </a:prstGeom>
          <a:noFill/>
          <a:ln>
            <a:noFill/>
          </a:ln>
        </p:spPr>
      </p:pic>
    </p:spTree>
    <p:extLst>
      <p:ext uri="{BB962C8B-B14F-4D97-AF65-F5344CB8AC3E}">
        <p14:creationId xmlns:p14="http://schemas.microsoft.com/office/powerpoint/2010/main" val="3754152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Result</a:t>
            </a:r>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b="-480"/>
          <a:stretch/>
        </p:blipFill>
        <p:spPr bwMode="auto">
          <a:xfrm>
            <a:off x="212997" y="1981200"/>
            <a:ext cx="4848860" cy="29591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040086" y="4191000"/>
            <a:ext cx="3657600" cy="2211705"/>
          </a:xfrm>
          <a:prstGeom prst="rect">
            <a:avLst/>
          </a:prstGeom>
          <a:noFill/>
          <a:ln>
            <a:noFill/>
          </a:ln>
        </p:spPr>
      </p:pic>
    </p:spTree>
    <p:extLst>
      <p:ext uri="{BB962C8B-B14F-4D97-AF65-F5344CB8AC3E}">
        <p14:creationId xmlns:p14="http://schemas.microsoft.com/office/powerpoint/2010/main" val="1555238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416704"/>
            <a:ext cx="7924799" cy="3450696"/>
          </a:xfrm>
        </p:spPr>
        <p:txBody>
          <a:bodyPr>
            <a:normAutofit lnSpcReduction="10000"/>
          </a:bodyPr>
          <a:lstStyle/>
          <a:p>
            <a:r>
              <a:rPr lang="en-IN" dirty="0" smtClean="0"/>
              <a:t>By this </a:t>
            </a:r>
            <a:r>
              <a:rPr lang="en-IN" dirty="0"/>
              <a:t>project I assumed by analysing each cluster</a:t>
            </a:r>
            <a:r>
              <a:rPr lang="en-IN" dirty="0" smtClean="0"/>
              <a:t>:</a:t>
            </a:r>
          </a:p>
          <a:p>
            <a:pPr marL="0" indent="0">
              <a:buNone/>
            </a:pPr>
            <a:endParaRPr lang="en-IN" dirty="0"/>
          </a:p>
          <a:p>
            <a:pPr lvl="1"/>
            <a:r>
              <a:rPr lang="en-IN" dirty="0"/>
              <a:t>Delhi is having more demand on </a:t>
            </a:r>
            <a:endParaRPr lang="en-IN" dirty="0" smtClean="0"/>
          </a:p>
          <a:p>
            <a:pPr lvl="2"/>
            <a:r>
              <a:rPr lang="en-IN" dirty="0" smtClean="0"/>
              <a:t>Indian </a:t>
            </a:r>
            <a:r>
              <a:rPr lang="en-IN" dirty="0"/>
              <a:t>Restaurant, </a:t>
            </a:r>
            <a:endParaRPr lang="en-IN" dirty="0" smtClean="0"/>
          </a:p>
          <a:p>
            <a:pPr lvl="2"/>
            <a:r>
              <a:rPr lang="en-IN" dirty="0" err="1" smtClean="0"/>
              <a:t>Mughlai</a:t>
            </a:r>
            <a:r>
              <a:rPr lang="en-IN" dirty="0" smtClean="0"/>
              <a:t> </a:t>
            </a:r>
            <a:r>
              <a:rPr lang="en-IN" dirty="0"/>
              <a:t>Restaurant</a:t>
            </a:r>
            <a:r>
              <a:rPr lang="en-IN" dirty="0" smtClean="0"/>
              <a:t>.</a:t>
            </a:r>
          </a:p>
          <a:p>
            <a:pPr marL="627063" lvl="2" indent="0">
              <a:buNone/>
            </a:pPr>
            <a:endParaRPr lang="en-IN" dirty="0"/>
          </a:p>
          <a:p>
            <a:pPr lvl="1"/>
            <a:r>
              <a:rPr lang="en-IN" dirty="0"/>
              <a:t>Kolkata is having demand </a:t>
            </a:r>
            <a:r>
              <a:rPr lang="en-IN" dirty="0" smtClean="0"/>
              <a:t>on </a:t>
            </a:r>
          </a:p>
          <a:p>
            <a:pPr lvl="2"/>
            <a:r>
              <a:rPr lang="en-IN" dirty="0" smtClean="0"/>
              <a:t>Chinese </a:t>
            </a:r>
            <a:r>
              <a:rPr lang="en-IN" dirty="0"/>
              <a:t>Restaurant, </a:t>
            </a:r>
            <a:endParaRPr lang="en-IN" dirty="0" smtClean="0"/>
          </a:p>
          <a:p>
            <a:pPr lvl="2"/>
            <a:r>
              <a:rPr lang="en-IN" dirty="0" smtClean="0"/>
              <a:t>Fast </a:t>
            </a:r>
            <a:r>
              <a:rPr lang="en-IN" dirty="0"/>
              <a:t>Food Restaurant.</a:t>
            </a:r>
          </a:p>
          <a:p>
            <a:endParaRPr lang="en-IN" dirty="0"/>
          </a:p>
        </p:txBody>
      </p:sp>
      <p:sp>
        <p:nvSpPr>
          <p:cNvPr id="3" name="Title 2"/>
          <p:cNvSpPr>
            <a:spLocks noGrp="1"/>
          </p:cNvSpPr>
          <p:nvPr>
            <p:ph type="title"/>
          </p:nvPr>
        </p:nvSpPr>
        <p:spPr/>
        <p:txBody>
          <a:bodyPr>
            <a:normAutofit/>
          </a:bodyPr>
          <a:lstStyle/>
          <a:p>
            <a:pPr lvl="0"/>
            <a:r>
              <a:rPr lang="en-IN" b="1" u="sng" dirty="0" smtClean="0"/>
              <a:t>Discussion</a:t>
            </a:r>
            <a:endParaRPr lang="en-IN" dirty="0"/>
          </a:p>
        </p:txBody>
      </p:sp>
    </p:spTree>
    <p:extLst>
      <p:ext uri="{BB962C8B-B14F-4D97-AF65-F5344CB8AC3E}">
        <p14:creationId xmlns:p14="http://schemas.microsoft.com/office/powerpoint/2010/main" val="40611564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TotalTime>
  <Words>366</Words>
  <Application>Microsoft Office PowerPoint</Application>
  <PresentationFormat>On-screen Show (4:3)</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Waveform</vt:lpstr>
      <vt:lpstr>Predicting Improvement of Neighborhoods </vt:lpstr>
      <vt:lpstr>Introduction</vt:lpstr>
      <vt:lpstr>Business Problem</vt:lpstr>
      <vt:lpstr>Data - Acquisition and Cleaning</vt:lpstr>
      <vt:lpstr>Relationship</vt:lpstr>
      <vt:lpstr>K-means Clustering Algorithm</vt:lpstr>
      <vt:lpstr>Result</vt:lpstr>
      <vt:lpstr>Result</vt:lpstr>
      <vt:lpstr>Discussion</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Improvement of Neighborhoods </dc:title>
  <dc:creator>RAJIB MUKHOPADHYAY</dc:creator>
  <cp:lastModifiedBy>RAJIB MUKHOPADHYAY</cp:lastModifiedBy>
  <cp:revision>7</cp:revision>
  <dcterms:created xsi:type="dcterms:W3CDTF">2006-08-16T00:00:00Z</dcterms:created>
  <dcterms:modified xsi:type="dcterms:W3CDTF">2019-06-23T07:46:20Z</dcterms:modified>
</cp:coreProperties>
</file>