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144D-12C6-4081-A449-FF550C86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2220A-60FC-45EE-BFD4-9410BDF9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38CC-FED4-4496-8D3C-FCA00F32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E454-EE73-44B5-8676-517213FD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CE77-22CC-466A-A4A8-16BF4E6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A6E-1D9F-4FF1-ACED-98772FF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0320B-A64C-49EC-BB8F-C383DD19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7F2B-F0D2-44D7-A9FF-538881C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0042-2B84-4072-9997-E679AA2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BE2-1CD4-462D-97F7-185769E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3F0D-10B4-4307-BEDD-4FDF5A670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5EB80-0979-465E-A814-A83F9B7F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0011-FA61-490A-88D3-58ABE451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A7D5-9941-415F-BA7C-5347596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9E82-9F6E-4B0D-B1AE-E6BDD539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9895-3D97-4A44-BBC9-7F210D08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A367-B4B9-456A-BA69-49B34A9B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D290-9CD7-4235-98F0-2AD2BD26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1E8C-1459-41CE-9574-964FC400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6E75-A181-4C26-B092-9B98D2B5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16E7-CD01-49EF-BF75-FD917048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D9AA-7DBC-47D0-8768-7BE31FB8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DF22-5D92-4A97-BDB0-B206EF77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6557-7F78-46BC-A313-3E7DE88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D42C-CFB1-467A-A1EE-6AE465BF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4917-6A07-4D74-B49A-ED7BDF58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7F33-BE40-46FA-AB65-EFD4D64A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ACC4-2540-4148-9E2D-CE843628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4EC53-9D3D-404A-A5F8-7D6C9045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CA7D-3608-41BD-A882-F49E8B3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7238-05FF-4642-AB3A-04DC4B6C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3C7A-A98C-41C3-9D83-A192E404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5B15-2E13-4638-8365-5BC34BB1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467D-2BCD-4368-8FF7-16035D0E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ADDF3-588E-4553-9A58-3E9229F6B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D52EC-42E2-40B9-8A75-2F3A2F3A5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296CC-0DE7-411E-86C7-61297A95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46BD-16D1-42F5-BA3D-1D149883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44BDE-B91D-44CA-8230-D38A8C15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DCC-FB6F-4E83-8EF2-E5A03AAD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C32E-AA98-408D-B2F2-3D57598B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BFAA3-5D90-4FFD-B738-574A48B7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7D61-4917-4E38-BC86-0AFDBB35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EB59D-2BB6-4F91-AA56-9992A703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A4B4D-0A8D-4732-B5F6-7C35ABD7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500B-4F26-4000-9059-1DCBF7BD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63C3-184E-4B8F-BE6D-EC62F4D0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442D-E63F-4CBC-9678-474BA1FB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4E1F3-095C-4550-A4A1-F0C53153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0974-3979-479B-B954-C45633CE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36ACF-7FDE-453F-9DE0-00877F5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A218-A9B4-4DD4-A377-387C7C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887-1576-4A28-AC3D-07EFA0B2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BABCC-6B0F-41CD-B776-7C4A6833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65F8-29A5-47A6-970A-C9E4A3B1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CC12-374C-46D0-8E0F-917627B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4406-CF3E-49DF-AB7F-D88858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38BCE-6B84-4D39-9F1D-585D5E3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1B6F0-B100-4B9D-B872-66F85D7F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E39D-D8A1-4747-920F-049AD004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917F-3FDE-4048-9BFF-1B8D184A9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99D7-7DBC-4DAE-B6A5-AA26CECBB45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B7C4-DE68-4989-A67F-3A68E801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58C66-8518-43CE-8C3F-552229368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EC33-D295-4692-866E-EAB911E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asconcellos.com.br/os-7-melhores-sites-para-encontrar-datasets-para-projetos-de-data-science-8a53c3b483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120307/internet-zazou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asconcellos.com.br/os-7-melhores-sites-para-encontrar-datasets-para-projetos-de-data-science-8a53c3b483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120307/internet-zazou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EDF-4452-428E-BAFA-796D21952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Intro-Act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36700-9CEE-4151-AEED-25AD63223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Infrastruct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1163BC-981D-4205-88A9-EE11C0DD210D}"/>
              </a:ext>
            </a:extLst>
          </p:cNvPr>
          <p:cNvSpPr/>
          <p:nvPr/>
        </p:nvSpPr>
        <p:spPr>
          <a:xfrm>
            <a:off x="144262" y="172278"/>
            <a:ext cx="11903476" cy="65103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D92AA04-A2E0-46C4-A68B-A97B7609EAA4}"/>
              </a:ext>
            </a:extLst>
          </p:cNvPr>
          <p:cNvSpPr/>
          <p:nvPr/>
        </p:nvSpPr>
        <p:spPr>
          <a:xfrm>
            <a:off x="190869" y="372862"/>
            <a:ext cx="6263197" cy="253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C86B0F7-7DF5-48FE-BDE4-F6450E1E7695}"/>
              </a:ext>
            </a:extLst>
          </p:cNvPr>
          <p:cNvSpPr/>
          <p:nvPr/>
        </p:nvSpPr>
        <p:spPr>
          <a:xfrm>
            <a:off x="190869" y="3080551"/>
            <a:ext cx="5481961" cy="2900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9EA8D9D-D861-4551-A050-CC3155A18EB5}"/>
              </a:ext>
            </a:extLst>
          </p:cNvPr>
          <p:cNvSpPr/>
          <p:nvPr/>
        </p:nvSpPr>
        <p:spPr>
          <a:xfrm>
            <a:off x="941033" y="938444"/>
            <a:ext cx="3062796" cy="126146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356ADE1-EA04-4D1E-9D41-B91D896E9FE6}"/>
              </a:ext>
            </a:extLst>
          </p:cNvPr>
          <p:cNvSpPr/>
          <p:nvPr/>
        </p:nvSpPr>
        <p:spPr>
          <a:xfrm>
            <a:off x="1161926" y="1440652"/>
            <a:ext cx="1065320" cy="5859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F7BC605-5E77-4F52-BD74-CFB0D5F38F05}"/>
              </a:ext>
            </a:extLst>
          </p:cNvPr>
          <p:cNvSpPr/>
          <p:nvPr/>
        </p:nvSpPr>
        <p:spPr>
          <a:xfrm>
            <a:off x="941033" y="3728621"/>
            <a:ext cx="3746377" cy="180216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A3605B3-7B5A-4317-82B4-8C976A146B11}"/>
              </a:ext>
            </a:extLst>
          </p:cNvPr>
          <p:cNvSpPr/>
          <p:nvPr/>
        </p:nvSpPr>
        <p:spPr>
          <a:xfrm>
            <a:off x="1034618" y="4668667"/>
            <a:ext cx="1065320" cy="5859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858F5-7585-4667-9C97-2A4CA52D39C6}"/>
              </a:ext>
            </a:extLst>
          </p:cNvPr>
          <p:cNvSpPr/>
          <p:nvPr/>
        </p:nvSpPr>
        <p:spPr>
          <a:xfrm>
            <a:off x="7303366" y="4105289"/>
            <a:ext cx="1594283" cy="50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C3271-4C91-4DA2-93F5-A82989E0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54286" y="4241298"/>
            <a:ext cx="911438" cy="228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351CD-338D-4FCD-A276-7219BEBD7714}"/>
              </a:ext>
            </a:extLst>
          </p:cNvPr>
          <p:cNvSpPr txBox="1"/>
          <p:nvPr/>
        </p:nvSpPr>
        <p:spPr>
          <a:xfrm>
            <a:off x="2357021" y="5171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59C90-7D54-42BE-9957-4A0172C9B776}"/>
              </a:ext>
            </a:extLst>
          </p:cNvPr>
          <p:cNvSpPr txBox="1"/>
          <p:nvPr/>
        </p:nvSpPr>
        <p:spPr>
          <a:xfrm>
            <a:off x="2254929" y="32543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1&amp;1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AFE36-B99C-40F4-8F5D-D8F265743E13}"/>
              </a:ext>
            </a:extLst>
          </p:cNvPr>
          <p:cNvSpPr txBox="1"/>
          <p:nvPr/>
        </p:nvSpPr>
        <p:spPr>
          <a:xfrm flipH="1">
            <a:off x="1965049" y="3780599"/>
            <a:ext cx="120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IP:74.208.170.57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4C4A6-052F-4014-BAC5-6C95DB0DEA4E}"/>
              </a:ext>
            </a:extLst>
          </p:cNvPr>
          <p:cNvSpPr/>
          <p:nvPr/>
        </p:nvSpPr>
        <p:spPr>
          <a:xfrm>
            <a:off x="2227246" y="4275637"/>
            <a:ext cx="1761848" cy="348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web app</a:t>
            </a:r>
          </a:p>
          <a:p>
            <a:pPr algn="ctr"/>
            <a:r>
              <a:rPr lang="en-US" sz="1000" dirty="0"/>
              <a:t>Intro-act.com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733AC-79AE-4DC6-AEA4-A661794B4FF8}"/>
              </a:ext>
            </a:extLst>
          </p:cNvPr>
          <p:cNvSpPr/>
          <p:nvPr/>
        </p:nvSpPr>
        <p:spPr>
          <a:xfrm>
            <a:off x="2241981" y="4763506"/>
            <a:ext cx="1761848" cy="303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C6C20-84AA-47F7-9D7B-AEF8636CB27E}"/>
              </a:ext>
            </a:extLst>
          </p:cNvPr>
          <p:cNvSpPr/>
          <p:nvPr/>
        </p:nvSpPr>
        <p:spPr>
          <a:xfrm>
            <a:off x="2243497" y="5154429"/>
            <a:ext cx="1760332" cy="288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D725B-A029-4850-A90F-AF7A913C26A9}"/>
              </a:ext>
            </a:extLst>
          </p:cNvPr>
          <p:cNvSpPr txBox="1"/>
          <p:nvPr/>
        </p:nvSpPr>
        <p:spPr>
          <a:xfrm flipH="1">
            <a:off x="1806913" y="945614"/>
            <a:ext cx="1236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IP:52.168.37.160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0AF332-92CC-4050-A71C-7906A0754724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4003829" y="4355797"/>
            <a:ext cx="3299537" cy="55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26BC12-2386-40DE-A934-5D685396880F}"/>
              </a:ext>
            </a:extLst>
          </p:cNvPr>
          <p:cNvSpPr/>
          <p:nvPr/>
        </p:nvSpPr>
        <p:spPr>
          <a:xfrm>
            <a:off x="2432482" y="1327212"/>
            <a:ext cx="98542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dundas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E7068D-07A9-4DA0-AE98-6FE7D1FDDE92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227246" y="1588822"/>
            <a:ext cx="191492" cy="144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6B480A-963B-44A8-BA4A-937C4D48091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V="1">
            <a:off x="1567278" y="2026578"/>
            <a:ext cx="127308" cy="264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85C533-C54D-4645-9873-5BE424B8890A}"/>
              </a:ext>
            </a:extLst>
          </p:cNvPr>
          <p:cNvCxnSpPr>
            <a:cxnSpLocks/>
          </p:cNvCxnSpPr>
          <p:nvPr/>
        </p:nvCxnSpPr>
        <p:spPr>
          <a:xfrm>
            <a:off x="2910458" y="1415125"/>
            <a:ext cx="197712" cy="276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A88AA-5C16-4FBE-BB1E-BA9F3868425F}"/>
              </a:ext>
            </a:extLst>
          </p:cNvPr>
          <p:cNvCxnSpPr>
            <a:cxnSpLocks/>
            <a:stCxn id="20" idx="1"/>
            <a:endCxn id="8" idx="4"/>
          </p:cNvCxnSpPr>
          <p:nvPr/>
        </p:nvCxnSpPr>
        <p:spPr>
          <a:xfrm flipH="1">
            <a:off x="2099938" y="4915011"/>
            <a:ext cx="142043" cy="4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C0A86-E1DD-45A0-ADF0-9A2FEE83DD7B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1567278" y="5254593"/>
            <a:ext cx="676219" cy="44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FBA32AB-4293-4263-A4AB-20B9DC18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7187" y="4215453"/>
            <a:ext cx="1055289" cy="7461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B13427-6FD4-4A18-A842-9558E5211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29811" y="4047991"/>
            <a:ext cx="1055289" cy="746177"/>
          </a:xfrm>
          <a:prstGeom prst="rect">
            <a:avLst/>
          </a:prstGeom>
        </p:spPr>
      </p:pic>
      <p:sp>
        <p:nvSpPr>
          <p:cNvPr id="48" name="Cube 47">
            <a:extLst>
              <a:ext uri="{FF2B5EF4-FFF2-40B4-BE49-F238E27FC236}">
                <a16:creationId xmlns:a16="http://schemas.microsoft.com/office/drawing/2014/main" id="{8C9F6573-99F4-40BE-B865-E22AF54AA033}"/>
              </a:ext>
            </a:extLst>
          </p:cNvPr>
          <p:cNvSpPr/>
          <p:nvPr/>
        </p:nvSpPr>
        <p:spPr>
          <a:xfrm>
            <a:off x="4812942" y="790113"/>
            <a:ext cx="1118587" cy="102493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A6F099-1A0C-44C5-B26F-226C70C721A5}"/>
              </a:ext>
            </a:extLst>
          </p:cNvPr>
          <p:cNvCxnSpPr/>
          <p:nvPr/>
        </p:nvCxnSpPr>
        <p:spPr>
          <a:xfrm>
            <a:off x="4003829" y="1402672"/>
            <a:ext cx="8345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5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1163BC-981D-4205-88A9-EE11C0DD210D}"/>
              </a:ext>
            </a:extLst>
          </p:cNvPr>
          <p:cNvSpPr/>
          <p:nvPr/>
        </p:nvSpPr>
        <p:spPr>
          <a:xfrm>
            <a:off x="136699" y="145774"/>
            <a:ext cx="11918601" cy="65730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D92AA04-A2E0-46C4-A68B-A97B7609EAA4}"/>
              </a:ext>
            </a:extLst>
          </p:cNvPr>
          <p:cNvSpPr/>
          <p:nvPr/>
        </p:nvSpPr>
        <p:spPr>
          <a:xfrm>
            <a:off x="194058" y="254753"/>
            <a:ext cx="6252457" cy="253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C86B0F7-7DF5-48FE-BDE4-F6450E1E7695}"/>
              </a:ext>
            </a:extLst>
          </p:cNvPr>
          <p:cNvSpPr/>
          <p:nvPr/>
        </p:nvSpPr>
        <p:spPr>
          <a:xfrm>
            <a:off x="221716" y="4595174"/>
            <a:ext cx="2537776" cy="13679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9EA8D9D-D861-4551-A050-CC3155A18EB5}"/>
              </a:ext>
            </a:extLst>
          </p:cNvPr>
          <p:cNvSpPr/>
          <p:nvPr/>
        </p:nvSpPr>
        <p:spPr>
          <a:xfrm>
            <a:off x="969897" y="932972"/>
            <a:ext cx="2967498" cy="12814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356ADE1-EA04-4D1E-9D41-B91D896E9FE6}"/>
              </a:ext>
            </a:extLst>
          </p:cNvPr>
          <p:cNvSpPr/>
          <p:nvPr/>
        </p:nvSpPr>
        <p:spPr>
          <a:xfrm>
            <a:off x="1274253" y="1509381"/>
            <a:ext cx="1065320" cy="5859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A3605B3-7B5A-4317-82B4-8C976A146B11}"/>
              </a:ext>
            </a:extLst>
          </p:cNvPr>
          <p:cNvSpPr/>
          <p:nvPr/>
        </p:nvSpPr>
        <p:spPr>
          <a:xfrm>
            <a:off x="1274253" y="4860119"/>
            <a:ext cx="1065320" cy="58592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858F5-7585-4667-9C97-2A4CA52D39C6}"/>
              </a:ext>
            </a:extLst>
          </p:cNvPr>
          <p:cNvSpPr/>
          <p:nvPr/>
        </p:nvSpPr>
        <p:spPr>
          <a:xfrm>
            <a:off x="8189635" y="4612994"/>
            <a:ext cx="1594283" cy="50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C3271-4C91-4DA2-93F5-A82989E0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4681" y="4758749"/>
            <a:ext cx="911438" cy="228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351CD-338D-4FCD-A276-7219BEBD7714}"/>
              </a:ext>
            </a:extLst>
          </p:cNvPr>
          <p:cNvSpPr txBox="1"/>
          <p:nvPr/>
        </p:nvSpPr>
        <p:spPr>
          <a:xfrm>
            <a:off x="2660962" y="4901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D725B-A029-4850-A90F-AF7A913C26A9}"/>
              </a:ext>
            </a:extLst>
          </p:cNvPr>
          <p:cNvSpPr txBox="1"/>
          <p:nvPr/>
        </p:nvSpPr>
        <p:spPr>
          <a:xfrm flipH="1">
            <a:off x="377684" y="4582406"/>
            <a:ext cx="2400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URL : </a:t>
            </a:r>
            <a:r>
              <a:rPr lang="en-US" sz="800" dirty="0">
                <a:highlight>
                  <a:srgbClr val="FFFF00"/>
                </a:highlight>
              </a:rPr>
              <a:t>introact-livedb.mysql.database.azure.com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26BC12-2386-40DE-A934-5D685396880F}"/>
              </a:ext>
            </a:extLst>
          </p:cNvPr>
          <p:cNvSpPr/>
          <p:nvPr/>
        </p:nvSpPr>
        <p:spPr>
          <a:xfrm>
            <a:off x="2432482" y="1327212"/>
            <a:ext cx="98542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dundas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E7068D-07A9-4DA0-AE98-6FE7D1FDDE92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39573" y="1628381"/>
            <a:ext cx="291332" cy="173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6B480A-963B-44A8-BA4A-937C4D480910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V="1">
            <a:off x="1806913" y="2095307"/>
            <a:ext cx="0" cy="276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F3B13427-6FD4-4A18-A842-9558E5211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03843" y="4546004"/>
            <a:ext cx="1055289" cy="746177"/>
          </a:xfrm>
          <a:prstGeom prst="rect">
            <a:avLst/>
          </a:prstGeom>
        </p:spPr>
      </p:pic>
      <p:sp>
        <p:nvSpPr>
          <p:cNvPr id="48" name="Cube 47">
            <a:extLst>
              <a:ext uri="{FF2B5EF4-FFF2-40B4-BE49-F238E27FC236}">
                <a16:creationId xmlns:a16="http://schemas.microsoft.com/office/drawing/2014/main" id="{8C9F6573-99F4-40BE-B865-E22AF54AA033}"/>
              </a:ext>
            </a:extLst>
          </p:cNvPr>
          <p:cNvSpPr/>
          <p:nvPr/>
        </p:nvSpPr>
        <p:spPr>
          <a:xfrm>
            <a:off x="4641631" y="789597"/>
            <a:ext cx="1118587" cy="102493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A6F099-1A0C-44C5-B26F-226C70C721A5}"/>
              </a:ext>
            </a:extLst>
          </p:cNvPr>
          <p:cNvCxnSpPr>
            <a:cxnSpLocks/>
          </p:cNvCxnSpPr>
          <p:nvPr/>
        </p:nvCxnSpPr>
        <p:spPr>
          <a:xfrm>
            <a:off x="4003829" y="1402672"/>
            <a:ext cx="62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A33FC8F8-4DDD-4481-98B0-1EB76298B304}"/>
              </a:ext>
            </a:extLst>
          </p:cNvPr>
          <p:cNvSpPr/>
          <p:nvPr/>
        </p:nvSpPr>
        <p:spPr>
          <a:xfrm>
            <a:off x="3261227" y="3494308"/>
            <a:ext cx="2009832" cy="838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4C4A6-052F-4014-BAC5-6C95DB0DEA4E}"/>
              </a:ext>
            </a:extLst>
          </p:cNvPr>
          <p:cNvSpPr/>
          <p:nvPr/>
        </p:nvSpPr>
        <p:spPr>
          <a:xfrm>
            <a:off x="3575362" y="3746376"/>
            <a:ext cx="1342867" cy="358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web app</a:t>
            </a:r>
          </a:p>
          <a:p>
            <a:pPr algn="ctr"/>
            <a:r>
              <a:rPr lang="en-US" sz="1000" dirty="0"/>
              <a:t>Intro-act.com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85C533-C54D-4645-9873-5BE424B8890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43809" y="1615930"/>
            <a:ext cx="1202987" cy="213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4BFF6B05-67A1-4EE0-8178-9F4B04BDC63F}"/>
              </a:ext>
            </a:extLst>
          </p:cNvPr>
          <p:cNvSpPr/>
          <p:nvPr/>
        </p:nvSpPr>
        <p:spPr>
          <a:xfrm>
            <a:off x="3458690" y="4477318"/>
            <a:ext cx="2009832" cy="7918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733AC-79AE-4DC6-AEA4-A661794B4FF8}"/>
              </a:ext>
            </a:extLst>
          </p:cNvPr>
          <p:cNvSpPr/>
          <p:nvPr/>
        </p:nvSpPr>
        <p:spPr>
          <a:xfrm>
            <a:off x="3762436" y="4767588"/>
            <a:ext cx="1069461" cy="303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loader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A88AA-5C16-4FBE-BB1E-BA9F3868425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067824" y="4919093"/>
            <a:ext cx="1694612" cy="4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FCD98289-2C98-4EC2-BA41-4645A2489C0A}"/>
              </a:ext>
            </a:extLst>
          </p:cNvPr>
          <p:cNvSpPr/>
          <p:nvPr/>
        </p:nvSpPr>
        <p:spPr>
          <a:xfrm>
            <a:off x="3328289" y="5372739"/>
            <a:ext cx="2140233" cy="791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C6C20-84AA-47F7-9D7B-AEF8636CB27E}"/>
              </a:ext>
            </a:extLst>
          </p:cNvPr>
          <p:cNvSpPr/>
          <p:nvPr/>
        </p:nvSpPr>
        <p:spPr>
          <a:xfrm>
            <a:off x="3717499" y="5653527"/>
            <a:ext cx="1300874" cy="288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FBA32AB-4293-4263-A4AB-20B9DC18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23422" y="3530526"/>
            <a:ext cx="1321603" cy="746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B7D04E6-608B-4C7E-A0A0-B1EEEF556EF9}"/>
              </a:ext>
            </a:extLst>
          </p:cNvPr>
          <p:cNvSpPr txBox="1"/>
          <p:nvPr/>
        </p:nvSpPr>
        <p:spPr>
          <a:xfrm>
            <a:off x="281113" y="5047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218A4A-96F6-4403-879B-DA937DCFC536}"/>
              </a:ext>
            </a:extLst>
          </p:cNvPr>
          <p:cNvSpPr txBox="1"/>
          <p:nvPr/>
        </p:nvSpPr>
        <p:spPr>
          <a:xfrm>
            <a:off x="4278264" y="34356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21D041-E333-4088-94B9-06008702AA16}"/>
              </a:ext>
            </a:extLst>
          </p:cNvPr>
          <p:cNvSpPr txBox="1"/>
          <p:nvPr/>
        </p:nvSpPr>
        <p:spPr>
          <a:xfrm>
            <a:off x="4413734" y="4421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C0A86-E1DD-45A0-ADF0-9A2FEE83DD7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806913" y="5446045"/>
            <a:ext cx="1910586" cy="35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2C85D9-05D6-45EF-9EAF-7F551F2649A4}"/>
              </a:ext>
            </a:extLst>
          </p:cNvPr>
          <p:cNvSpPr txBox="1"/>
          <p:nvPr/>
        </p:nvSpPr>
        <p:spPr>
          <a:xfrm>
            <a:off x="4461029" y="53248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ACB99-C185-4809-8709-27B9543A2E8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106682" y="3925833"/>
            <a:ext cx="1468680" cy="1024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6D8DE0-C9FA-4E08-8F12-67525E2C5024}"/>
              </a:ext>
            </a:extLst>
          </p:cNvPr>
          <p:cNvSpPr txBox="1"/>
          <p:nvPr/>
        </p:nvSpPr>
        <p:spPr>
          <a:xfrm flipH="1">
            <a:off x="1806913" y="945614"/>
            <a:ext cx="1236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IP:52.168.37.160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7C35AF-AD14-4564-B6FE-6CCD2E43BC8D}"/>
              </a:ext>
            </a:extLst>
          </p:cNvPr>
          <p:cNvCxnSpPr/>
          <p:nvPr/>
        </p:nvCxnSpPr>
        <p:spPr>
          <a:xfrm>
            <a:off x="6423566" y="4566973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0AF332-92CC-4050-A71C-7906A0754724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4831897" y="4863502"/>
            <a:ext cx="3357738" cy="5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loud 68">
            <a:extLst>
              <a:ext uri="{FF2B5EF4-FFF2-40B4-BE49-F238E27FC236}">
                <a16:creationId xmlns:a16="http://schemas.microsoft.com/office/drawing/2014/main" id="{42B97B0F-6B68-4C92-A87F-7F319DF22D73}"/>
              </a:ext>
            </a:extLst>
          </p:cNvPr>
          <p:cNvSpPr/>
          <p:nvPr/>
        </p:nvSpPr>
        <p:spPr>
          <a:xfrm>
            <a:off x="5401342" y="2316742"/>
            <a:ext cx="3798646" cy="11948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CF620A-CC10-4A6A-990F-85D3DEAC8DE9}"/>
              </a:ext>
            </a:extLst>
          </p:cNvPr>
          <p:cNvSpPr/>
          <p:nvPr/>
        </p:nvSpPr>
        <p:spPr>
          <a:xfrm>
            <a:off x="6463656" y="2661990"/>
            <a:ext cx="1552892" cy="46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web app</a:t>
            </a:r>
          </a:p>
          <a:p>
            <a:pPr algn="ctr"/>
            <a:r>
              <a:rPr lang="en-US" sz="1000" dirty="0"/>
              <a:t>Demo.Intro-act.com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8CD9BCF-7B83-47E7-8D8C-8F99AFD49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18580" y="2466064"/>
            <a:ext cx="1694288" cy="95659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B86D92-F883-4912-B459-080261545286}"/>
              </a:ext>
            </a:extLst>
          </p:cNvPr>
          <p:cNvSpPr txBox="1"/>
          <p:nvPr/>
        </p:nvSpPr>
        <p:spPr>
          <a:xfrm>
            <a:off x="7045560" y="2339138"/>
            <a:ext cx="10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29E5C2DF-3933-473E-A6C9-5EC33A54E7EA}"/>
              </a:ext>
            </a:extLst>
          </p:cNvPr>
          <p:cNvSpPr/>
          <p:nvPr/>
        </p:nvSpPr>
        <p:spPr>
          <a:xfrm>
            <a:off x="5618760" y="2749430"/>
            <a:ext cx="627478" cy="4017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C756E9-7F49-4A13-A521-5AF9463D2058}"/>
              </a:ext>
            </a:extLst>
          </p:cNvPr>
          <p:cNvCxnSpPr>
            <a:cxnSpLocks/>
            <a:stCxn id="73" idx="4"/>
            <a:endCxn id="70" idx="1"/>
          </p:cNvCxnSpPr>
          <p:nvPr/>
        </p:nvCxnSpPr>
        <p:spPr>
          <a:xfrm flipV="1">
            <a:off x="6246238" y="2892052"/>
            <a:ext cx="217418" cy="58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F05513-ADC0-43B3-A31F-0C040D411BB0}"/>
              </a:ext>
            </a:extLst>
          </p:cNvPr>
          <p:cNvCxnSpPr>
            <a:cxnSpLocks/>
            <a:stCxn id="8" idx="4"/>
            <a:endCxn id="70" idx="2"/>
          </p:cNvCxnSpPr>
          <p:nvPr/>
        </p:nvCxnSpPr>
        <p:spPr>
          <a:xfrm flipV="1">
            <a:off x="2339573" y="3122114"/>
            <a:ext cx="4900529" cy="20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429E1DF7-8310-4789-BF1B-88545E091220}"/>
              </a:ext>
            </a:extLst>
          </p:cNvPr>
          <p:cNvSpPr/>
          <p:nvPr/>
        </p:nvSpPr>
        <p:spPr>
          <a:xfrm>
            <a:off x="6716171" y="1035518"/>
            <a:ext cx="3798646" cy="11948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D3593-4A9A-4A45-98AB-5CFDC0383F87}"/>
              </a:ext>
            </a:extLst>
          </p:cNvPr>
          <p:cNvSpPr/>
          <p:nvPr/>
        </p:nvSpPr>
        <p:spPr>
          <a:xfrm>
            <a:off x="7815835" y="1430855"/>
            <a:ext cx="1552892" cy="46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web app</a:t>
            </a:r>
          </a:p>
          <a:p>
            <a:pPr algn="ctr"/>
            <a:r>
              <a:rPr lang="en-US" sz="1000" dirty="0"/>
              <a:t>Dev.Intro-act.com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B0CF2F0-B6BC-41AC-B870-C2D8BBB6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96162" y="1203028"/>
            <a:ext cx="1694288" cy="956595"/>
          </a:xfrm>
          <a:prstGeom prst="rect">
            <a:avLst/>
          </a:prstGeom>
        </p:spPr>
      </p:pic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4EEBCC99-54E4-4EB9-9C7C-80811646031F}"/>
              </a:ext>
            </a:extLst>
          </p:cNvPr>
          <p:cNvSpPr/>
          <p:nvPr/>
        </p:nvSpPr>
        <p:spPr>
          <a:xfrm>
            <a:off x="6970939" y="1518295"/>
            <a:ext cx="627478" cy="4017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603EBB-3840-4AE2-A304-79D0E2E72DBA}"/>
              </a:ext>
            </a:extLst>
          </p:cNvPr>
          <p:cNvCxnSpPr>
            <a:cxnSpLocks/>
            <a:stCxn id="86" idx="4"/>
            <a:endCxn id="84" idx="1"/>
          </p:cNvCxnSpPr>
          <p:nvPr/>
        </p:nvCxnSpPr>
        <p:spPr>
          <a:xfrm flipV="1">
            <a:off x="7598417" y="1660917"/>
            <a:ext cx="217418" cy="58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D0FABA7-3C0F-44B3-9CDD-766D5277C8A6}"/>
              </a:ext>
            </a:extLst>
          </p:cNvPr>
          <p:cNvSpPr txBox="1"/>
          <p:nvPr/>
        </p:nvSpPr>
        <p:spPr>
          <a:xfrm>
            <a:off x="8256748" y="1126407"/>
            <a:ext cx="10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D6717A-12B4-47AD-85A8-248690D8F229}"/>
              </a:ext>
            </a:extLst>
          </p:cNvPr>
          <p:cNvCxnSpPr>
            <a:endCxn id="84" idx="2"/>
          </p:cNvCxnSpPr>
          <p:nvPr/>
        </p:nvCxnSpPr>
        <p:spPr>
          <a:xfrm flipV="1">
            <a:off x="2144252" y="1890979"/>
            <a:ext cx="6448029" cy="325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2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Intro-Act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Tharanipathy</dc:creator>
  <cp:lastModifiedBy>Rajib Kumar De</cp:lastModifiedBy>
  <cp:revision>12</cp:revision>
  <dcterms:created xsi:type="dcterms:W3CDTF">2018-11-20T06:51:57Z</dcterms:created>
  <dcterms:modified xsi:type="dcterms:W3CDTF">2018-12-26T10:03:57Z</dcterms:modified>
</cp:coreProperties>
</file>