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4"/>
  </p:sldMasterIdLst>
  <p:notesMasterIdLst>
    <p:notesMasterId r:id="rId88"/>
  </p:notesMasterIdLst>
  <p:handoutMasterIdLst>
    <p:handoutMasterId r:id="rId89"/>
  </p:handoutMasterIdLst>
  <p:sldIdLst>
    <p:sldId id="269" r:id="rId5"/>
    <p:sldId id="258" r:id="rId6"/>
    <p:sldId id="301" r:id="rId7"/>
    <p:sldId id="302" r:id="rId8"/>
    <p:sldId id="303" r:id="rId9"/>
    <p:sldId id="300" r:id="rId10"/>
    <p:sldId id="304" r:id="rId11"/>
    <p:sldId id="305" r:id="rId12"/>
    <p:sldId id="306" r:id="rId13"/>
    <p:sldId id="307" r:id="rId14"/>
    <p:sldId id="308" r:id="rId15"/>
    <p:sldId id="309" r:id="rId16"/>
    <p:sldId id="274" r:id="rId17"/>
    <p:sldId id="273" r:id="rId18"/>
    <p:sldId id="275" r:id="rId19"/>
    <p:sldId id="277" r:id="rId20"/>
    <p:sldId id="278" r:id="rId21"/>
    <p:sldId id="279" r:id="rId22"/>
    <p:sldId id="310" r:id="rId23"/>
    <p:sldId id="281" r:id="rId24"/>
    <p:sldId id="282" r:id="rId25"/>
    <p:sldId id="284" r:id="rId26"/>
    <p:sldId id="285" r:id="rId27"/>
    <p:sldId id="286" r:id="rId28"/>
    <p:sldId id="287" r:id="rId29"/>
    <p:sldId id="288" r:id="rId30"/>
    <p:sldId id="289" r:id="rId31"/>
    <p:sldId id="290" r:id="rId32"/>
    <p:sldId id="291" r:id="rId33"/>
    <p:sldId id="292" r:id="rId34"/>
    <p:sldId id="283" r:id="rId35"/>
    <p:sldId id="293" r:id="rId36"/>
    <p:sldId id="294" r:id="rId37"/>
    <p:sldId id="295" r:id="rId38"/>
    <p:sldId id="296" r:id="rId39"/>
    <p:sldId id="311" r:id="rId40"/>
    <p:sldId id="298" r:id="rId41"/>
    <p:sldId id="299"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4" r:id="rId55"/>
    <p:sldId id="264" r:id="rId56"/>
    <p:sldId id="334" r:id="rId57"/>
    <p:sldId id="335" r:id="rId58"/>
    <p:sldId id="336" r:id="rId59"/>
    <p:sldId id="337" r:id="rId60"/>
    <p:sldId id="338" r:id="rId61"/>
    <p:sldId id="339" r:id="rId62"/>
    <p:sldId id="340" r:id="rId63"/>
    <p:sldId id="341" r:id="rId64"/>
    <p:sldId id="342" r:id="rId65"/>
    <p:sldId id="343" r:id="rId66"/>
    <p:sldId id="344" r:id="rId67"/>
    <p:sldId id="345" r:id="rId68"/>
    <p:sldId id="346" r:id="rId69"/>
    <p:sldId id="325" r:id="rId70"/>
    <p:sldId id="326" r:id="rId71"/>
    <p:sldId id="327" r:id="rId72"/>
    <p:sldId id="328" r:id="rId73"/>
    <p:sldId id="347" r:id="rId74"/>
    <p:sldId id="330" r:id="rId75"/>
    <p:sldId id="348" r:id="rId76"/>
    <p:sldId id="332" r:id="rId77"/>
    <p:sldId id="333" r:id="rId78"/>
    <p:sldId id="349" r:id="rId79"/>
    <p:sldId id="350" r:id="rId80"/>
    <p:sldId id="351" r:id="rId81"/>
    <p:sldId id="352" r:id="rId82"/>
    <p:sldId id="353" r:id="rId83"/>
    <p:sldId id="354" r:id="rId84"/>
    <p:sldId id="355" r:id="rId85"/>
    <p:sldId id="356" r:id="rId86"/>
    <p:sldId id="297"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D2E4"/>
    <a:srgbClr val="A679AF"/>
    <a:srgbClr val="EF99A4"/>
    <a:srgbClr val="F8CE85"/>
    <a:srgbClr val="E66677"/>
    <a:srgbClr val="9E71AC"/>
    <a:srgbClr val="E47E8D"/>
    <a:srgbClr val="A580B7"/>
    <a:srgbClr val="E30613"/>
    <a:srgbClr val="9AA6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21" autoAdjust="0"/>
    <p:restoredTop sz="96327" autoAdjust="0"/>
  </p:normalViewPr>
  <p:slideViewPr>
    <p:cSldViewPr snapToGrid="0">
      <p:cViewPr varScale="1">
        <p:scale>
          <a:sx n="91" d="100"/>
          <a:sy n="91" d="100"/>
        </p:scale>
        <p:origin x="56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95" d="100"/>
          <a:sy n="95" d="100"/>
        </p:scale>
        <p:origin x="3864" y="19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handoutMaster" Target="handoutMasters/handout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presProps" Target="pres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heme" Target="theme/theme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o Le Xuan" userId="a6370196-b9cf-4825-857c-fb34c33dc814" providerId="ADAL" clId="{82E797BC-5E52-4202-AF4C-D7276F292967}"/>
    <pc:docChg chg="custSel modMainMaster">
      <pc:chgData name="Thao Le Xuan" userId="a6370196-b9cf-4825-857c-fb34c33dc814" providerId="ADAL" clId="{82E797BC-5E52-4202-AF4C-D7276F292967}" dt="2023-10-03T06:33:26.169" v="18"/>
      <pc:docMkLst>
        <pc:docMk/>
      </pc:docMkLst>
      <pc:sldMasterChg chg="modSldLayout">
        <pc:chgData name="Thao Le Xuan" userId="a6370196-b9cf-4825-857c-fb34c33dc814" providerId="ADAL" clId="{82E797BC-5E52-4202-AF4C-D7276F292967}" dt="2023-10-03T06:33:26.169" v="18"/>
        <pc:sldMasterMkLst>
          <pc:docMk/>
          <pc:sldMasterMk cId="2905430414" sldId="2147483721"/>
        </pc:sldMasterMkLst>
        <pc:sldLayoutChg chg="addSp modSp">
          <pc:chgData name="Thao Le Xuan" userId="a6370196-b9cf-4825-857c-fb34c33dc814" providerId="ADAL" clId="{82E797BC-5E52-4202-AF4C-D7276F292967}" dt="2023-10-03T06:07:51.288" v="11" actId="114"/>
          <pc:sldLayoutMkLst>
            <pc:docMk/>
            <pc:sldMasterMk cId="2905430414" sldId="2147483721"/>
            <pc:sldLayoutMk cId="951693339" sldId="2147483735"/>
          </pc:sldLayoutMkLst>
          <pc:spChg chg="add mod">
            <ac:chgData name="Thao Le Xuan" userId="a6370196-b9cf-4825-857c-fb34c33dc814" providerId="ADAL" clId="{82E797BC-5E52-4202-AF4C-D7276F292967}" dt="2023-10-03T06:07:51.288" v="11" actId="114"/>
            <ac:spMkLst>
              <pc:docMk/>
              <pc:sldMasterMk cId="2905430414" sldId="2147483721"/>
              <pc:sldLayoutMk cId="951693339" sldId="2147483735"/>
              <ac:spMk id="12" creationId="{49458E01-E537-49AD-AF8A-3A7C83AD391B}"/>
            </ac:spMkLst>
          </pc:spChg>
        </pc:sldLayoutChg>
        <pc:sldLayoutChg chg="addSp">
          <pc:chgData name="Thao Le Xuan" userId="a6370196-b9cf-4825-857c-fb34c33dc814" providerId="ADAL" clId="{82E797BC-5E52-4202-AF4C-D7276F292967}" dt="2023-10-03T06:08:04.511" v="12"/>
          <pc:sldLayoutMkLst>
            <pc:docMk/>
            <pc:sldMasterMk cId="2905430414" sldId="2147483721"/>
            <pc:sldLayoutMk cId="3883060882" sldId="2147483737"/>
          </pc:sldLayoutMkLst>
          <pc:spChg chg="add">
            <ac:chgData name="Thao Le Xuan" userId="a6370196-b9cf-4825-857c-fb34c33dc814" providerId="ADAL" clId="{82E797BC-5E52-4202-AF4C-D7276F292967}" dt="2023-10-03T06:08:04.511" v="12"/>
            <ac:spMkLst>
              <pc:docMk/>
              <pc:sldMasterMk cId="2905430414" sldId="2147483721"/>
              <pc:sldLayoutMk cId="3883060882" sldId="2147483737"/>
              <ac:spMk id="12" creationId="{4BF7A24A-4574-469E-B9E7-A8A1DE619A59}"/>
            </ac:spMkLst>
          </pc:spChg>
        </pc:sldLayoutChg>
        <pc:sldLayoutChg chg="addSp">
          <pc:chgData name="Thao Le Xuan" userId="a6370196-b9cf-4825-857c-fb34c33dc814" providerId="ADAL" clId="{82E797BC-5E52-4202-AF4C-D7276F292967}" dt="2023-10-03T06:08:06.675" v="13"/>
          <pc:sldLayoutMkLst>
            <pc:docMk/>
            <pc:sldMasterMk cId="2905430414" sldId="2147483721"/>
            <pc:sldLayoutMk cId="408010054" sldId="2147483738"/>
          </pc:sldLayoutMkLst>
          <pc:spChg chg="add">
            <ac:chgData name="Thao Le Xuan" userId="a6370196-b9cf-4825-857c-fb34c33dc814" providerId="ADAL" clId="{82E797BC-5E52-4202-AF4C-D7276F292967}" dt="2023-10-03T06:08:06.675" v="13"/>
            <ac:spMkLst>
              <pc:docMk/>
              <pc:sldMasterMk cId="2905430414" sldId="2147483721"/>
              <pc:sldLayoutMk cId="408010054" sldId="2147483738"/>
              <ac:spMk id="12" creationId="{D10B030D-338D-4CA2-A7F6-06B05942FC82}"/>
            </ac:spMkLst>
          </pc:spChg>
        </pc:sldLayoutChg>
        <pc:sldLayoutChg chg="addSp">
          <pc:chgData name="Thao Le Xuan" userId="a6370196-b9cf-4825-857c-fb34c33dc814" providerId="ADAL" clId="{82E797BC-5E52-4202-AF4C-D7276F292967}" dt="2023-10-03T06:33:26.169" v="18"/>
          <pc:sldLayoutMkLst>
            <pc:docMk/>
            <pc:sldMasterMk cId="2905430414" sldId="2147483721"/>
            <pc:sldLayoutMk cId="2936919900" sldId="2147483747"/>
          </pc:sldLayoutMkLst>
          <pc:spChg chg="add">
            <ac:chgData name="Thao Le Xuan" userId="a6370196-b9cf-4825-857c-fb34c33dc814" providerId="ADAL" clId="{82E797BC-5E52-4202-AF4C-D7276F292967}" dt="2023-10-03T06:33:26.169" v="18"/>
            <ac:spMkLst>
              <pc:docMk/>
              <pc:sldMasterMk cId="2905430414" sldId="2147483721"/>
              <pc:sldLayoutMk cId="2936919900" sldId="2147483747"/>
              <ac:spMk id="10" creationId="{94014546-6A18-4ADA-B49D-3E2DB5901133}"/>
            </ac:spMkLst>
          </pc:spChg>
        </pc:sldLayoutChg>
        <pc:sldLayoutChg chg="addSp">
          <pc:chgData name="Thao Le Xuan" userId="a6370196-b9cf-4825-857c-fb34c33dc814" providerId="ADAL" clId="{82E797BC-5E52-4202-AF4C-D7276F292967}" dt="2023-10-03T06:08:09.039" v="14"/>
          <pc:sldLayoutMkLst>
            <pc:docMk/>
            <pc:sldMasterMk cId="2905430414" sldId="2147483721"/>
            <pc:sldLayoutMk cId="471185790" sldId="2147483748"/>
          </pc:sldLayoutMkLst>
          <pc:spChg chg="add">
            <ac:chgData name="Thao Le Xuan" userId="a6370196-b9cf-4825-857c-fb34c33dc814" providerId="ADAL" clId="{82E797BC-5E52-4202-AF4C-D7276F292967}" dt="2023-10-03T06:08:09.039" v="14"/>
            <ac:spMkLst>
              <pc:docMk/>
              <pc:sldMasterMk cId="2905430414" sldId="2147483721"/>
              <pc:sldLayoutMk cId="471185790" sldId="2147483748"/>
              <ac:spMk id="10" creationId="{730AB39E-A044-4F1E-8ABB-B62A076F7BAF}"/>
            </ac:spMkLst>
          </pc:spChg>
        </pc:sldLayoutChg>
        <pc:sldLayoutChg chg="addSp">
          <pc:chgData name="Thao Le Xuan" userId="a6370196-b9cf-4825-857c-fb34c33dc814" providerId="ADAL" clId="{82E797BC-5E52-4202-AF4C-D7276F292967}" dt="2023-10-03T06:08:11.217" v="15"/>
          <pc:sldLayoutMkLst>
            <pc:docMk/>
            <pc:sldMasterMk cId="2905430414" sldId="2147483721"/>
            <pc:sldLayoutMk cId="3672834051" sldId="2147483749"/>
          </pc:sldLayoutMkLst>
          <pc:spChg chg="add">
            <ac:chgData name="Thao Le Xuan" userId="a6370196-b9cf-4825-857c-fb34c33dc814" providerId="ADAL" clId="{82E797BC-5E52-4202-AF4C-D7276F292967}" dt="2023-10-03T06:08:11.217" v="15"/>
            <ac:spMkLst>
              <pc:docMk/>
              <pc:sldMasterMk cId="2905430414" sldId="2147483721"/>
              <pc:sldLayoutMk cId="3672834051" sldId="2147483749"/>
              <ac:spMk id="10" creationId="{9A5BED14-10E3-4DCB-8233-01356B02AD84}"/>
            </ac:spMkLst>
          </pc:spChg>
        </pc:sldLayoutChg>
        <pc:sldLayoutChg chg="addSp">
          <pc:chgData name="Thao Le Xuan" userId="a6370196-b9cf-4825-857c-fb34c33dc814" providerId="ADAL" clId="{82E797BC-5E52-4202-AF4C-D7276F292967}" dt="2023-10-03T06:08:13.601" v="16"/>
          <pc:sldLayoutMkLst>
            <pc:docMk/>
            <pc:sldMasterMk cId="2905430414" sldId="2147483721"/>
            <pc:sldLayoutMk cId="2102369521" sldId="2147483750"/>
          </pc:sldLayoutMkLst>
          <pc:spChg chg="add">
            <ac:chgData name="Thao Le Xuan" userId="a6370196-b9cf-4825-857c-fb34c33dc814" providerId="ADAL" clId="{82E797BC-5E52-4202-AF4C-D7276F292967}" dt="2023-10-03T06:08:13.601" v="16"/>
            <ac:spMkLst>
              <pc:docMk/>
              <pc:sldMasterMk cId="2905430414" sldId="2147483721"/>
              <pc:sldLayoutMk cId="2102369521" sldId="2147483750"/>
              <ac:spMk id="10" creationId="{99A5BD70-DDE2-4412-B93A-F28BF0903734}"/>
            </ac:spMkLst>
          </pc:spChg>
        </pc:sldLayoutChg>
        <pc:sldLayoutChg chg="addSp">
          <pc:chgData name="Thao Le Xuan" userId="a6370196-b9cf-4825-857c-fb34c33dc814" providerId="ADAL" clId="{82E797BC-5E52-4202-AF4C-D7276F292967}" dt="2023-10-03T06:08:15.809" v="17"/>
          <pc:sldLayoutMkLst>
            <pc:docMk/>
            <pc:sldMasterMk cId="2905430414" sldId="2147483721"/>
            <pc:sldLayoutMk cId="1250394469" sldId="2147483751"/>
          </pc:sldLayoutMkLst>
          <pc:spChg chg="add">
            <ac:chgData name="Thao Le Xuan" userId="a6370196-b9cf-4825-857c-fb34c33dc814" providerId="ADAL" clId="{82E797BC-5E52-4202-AF4C-D7276F292967}" dt="2023-10-03T06:08:15.809" v="17"/>
            <ac:spMkLst>
              <pc:docMk/>
              <pc:sldMasterMk cId="2905430414" sldId="2147483721"/>
              <pc:sldLayoutMk cId="1250394469" sldId="2147483751"/>
              <ac:spMk id="10" creationId="{4812B5A7-2751-492D-9C7F-D82592A3CB36}"/>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819C3C-60EF-D645-B113-6C64D2AC55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a:extLst>
              <a:ext uri="{FF2B5EF4-FFF2-40B4-BE49-F238E27FC236}">
                <a16:creationId xmlns:a16="http://schemas.microsoft.com/office/drawing/2014/main" id="{047FC56F-4512-FE49-853F-428A120189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512B98-4418-EB49-9D2B-6A764D1D6634}" type="datetimeFigureOut">
              <a:rPr lang="en-VN" smtClean="0"/>
              <a:t>05/02/2024</a:t>
            </a:fld>
            <a:endParaRPr lang="en-VN"/>
          </a:p>
        </p:txBody>
      </p:sp>
      <p:sp>
        <p:nvSpPr>
          <p:cNvPr id="4" name="Footer Placeholder 3">
            <a:extLst>
              <a:ext uri="{FF2B5EF4-FFF2-40B4-BE49-F238E27FC236}">
                <a16:creationId xmlns:a16="http://schemas.microsoft.com/office/drawing/2014/main" id="{9D656D0D-14B8-3C47-8E92-3DDC688C3CD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5" name="Slide Number Placeholder 4">
            <a:extLst>
              <a:ext uri="{FF2B5EF4-FFF2-40B4-BE49-F238E27FC236}">
                <a16:creationId xmlns:a16="http://schemas.microsoft.com/office/drawing/2014/main" id="{43CD9EE7-5F36-1549-ACE8-4398724F07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AADD10-E74F-D447-97F2-9675FBF74796}" type="slidenum">
              <a:rPr lang="en-VN" smtClean="0"/>
              <a:t>‹#›</a:t>
            </a:fld>
            <a:endParaRPr lang="en-VN"/>
          </a:p>
        </p:txBody>
      </p:sp>
    </p:spTree>
    <p:extLst>
      <p:ext uri="{BB962C8B-B14F-4D97-AF65-F5344CB8AC3E}">
        <p14:creationId xmlns:p14="http://schemas.microsoft.com/office/powerpoint/2010/main" val="805822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7AE1E7-346C-4A4E-8167-247A92DBB887}" type="datetimeFigureOut">
              <a:rPr lang="en-US" smtClean="0"/>
              <a:t>5/2/2024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3E675E-B2DC-5A4F-8404-003BB8384781}" type="slidenum">
              <a:rPr lang="en-US" smtClean="0"/>
              <a:t>‹#›</a:t>
            </a:fld>
            <a:endParaRPr lang="en-US"/>
          </a:p>
        </p:txBody>
      </p:sp>
    </p:spTree>
    <p:extLst>
      <p:ext uri="{BB962C8B-B14F-4D97-AF65-F5344CB8AC3E}">
        <p14:creationId xmlns:p14="http://schemas.microsoft.com/office/powerpoint/2010/main" val="554815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eveloper.mozilla.org/en-US/docs/Web/HTTP/COR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nodejs.org/dist/latest/docs/api/path.html"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very simplistic terms, when you connect to a traditional server, such as Apache, it will spawn a new thread to handle the request</a:t>
            </a:r>
          </a:p>
          <a:p>
            <a:r>
              <a:rPr lang="en-US" sz="1200" b="0" i="0" kern="1200" dirty="0">
                <a:solidFill>
                  <a:schemeClr val="tx1"/>
                </a:solidFill>
                <a:effectLst/>
                <a:latin typeface="+mn-lt"/>
                <a:ea typeface="+mn-ea"/>
                <a:cs typeface="+mn-cs"/>
              </a:rPr>
              <a:t> the server has to wait for the database lookup to complete before it can move on to processing the result</a:t>
            </a:r>
          </a:p>
          <a:p>
            <a:r>
              <a:rPr lang="en-US" sz="1200" b="0" i="0" kern="1200" dirty="0">
                <a:solidFill>
                  <a:schemeClr val="tx1"/>
                </a:solidFill>
                <a:effectLst/>
                <a:latin typeface="+mn-lt"/>
                <a:ea typeface="+mn-ea"/>
                <a:cs typeface="+mn-cs"/>
              </a:rPr>
              <a:t> If new requests come in while this is happening, the server will spawn new threads to deal with them</a:t>
            </a:r>
          </a:p>
          <a:p>
            <a:r>
              <a:rPr lang="en-US" sz="1200" b="0" i="0" kern="1200" dirty="0">
                <a:solidFill>
                  <a:schemeClr val="tx1"/>
                </a:solidFill>
                <a:effectLst/>
                <a:latin typeface="+mn-lt"/>
                <a:ea typeface="+mn-ea"/>
                <a:cs typeface="+mn-cs"/>
              </a:rPr>
              <a:t>The most common way to support more connections is to add more servers.</a:t>
            </a:r>
            <a:endParaRPr lang="en-US" dirty="0"/>
          </a:p>
          <a:p>
            <a:endParaRPr lang="en-US" dirty="0"/>
          </a:p>
        </p:txBody>
      </p:sp>
      <p:sp>
        <p:nvSpPr>
          <p:cNvPr id="4" name="Slide Number Placeholder 3"/>
          <p:cNvSpPr>
            <a:spLocks noGrp="1"/>
          </p:cNvSpPr>
          <p:nvPr>
            <p:ph type="sldNum" sz="quarter" idx="5"/>
          </p:nvPr>
        </p:nvSpPr>
        <p:spPr/>
        <p:txBody>
          <a:bodyPr/>
          <a:lstStyle/>
          <a:p>
            <a:fld id="{953E675E-B2DC-5A4F-8404-003BB8384781}" type="slidenum">
              <a:rPr lang="en-US" smtClean="0"/>
              <a:t>11</a:t>
            </a:fld>
            <a:endParaRPr lang="en-US"/>
          </a:p>
        </p:txBody>
      </p:sp>
    </p:spTree>
    <p:extLst>
      <p:ext uri="{BB962C8B-B14F-4D97-AF65-F5344CB8AC3E}">
        <p14:creationId xmlns:p14="http://schemas.microsoft.com/office/powerpoint/2010/main" val="1209998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3E675E-B2DC-5A4F-8404-003BB8384781}" type="slidenum">
              <a:rPr lang="en-US" smtClean="0"/>
              <a:t>45</a:t>
            </a:fld>
            <a:endParaRPr lang="en-US"/>
          </a:p>
        </p:txBody>
      </p:sp>
    </p:spTree>
    <p:extLst>
      <p:ext uri="{BB962C8B-B14F-4D97-AF65-F5344CB8AC3E}">
        <p14:creationId xmlns:p14="http://schemas.microsoft.com/office/powerpoint/2010/main" val="1293901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this.save.bind</a:t>
            </a:r>
            <a:r>
              <a:rPr lang="en-US" dirty="0"/>
              <a:t>(this) </a:t>
            </a:r>
            <a:r>
              <a:rPr lang="en-US" dirty="0">
                <a:sym typeface="Wingdings" panose="05000000000000000000" pitchFamily="2" charset="2"/>
              </a:rPr>
              <a:t> </a:t>
            </a:r>
            <a:r>
              <a:rPr lang="en-US" dirty="0" err="1">
                <a:sym typeface="Wingdings" panose="05000000000000000000" pitchFamily="2" charset="2"/>
              </a:rPr>
              <a:t>this.save</a:t>
            </a:r>
            <a:r>
              <a:rPr lang="en-US" dirty="0">
                <a:sym typeface="Wingdings" panose="05000000000000000000" pitchFamily="2" charset="2"/>
              </a:rPr>
              <a:t>() </a:t>
            </a:r>
            <a:r>
              <a:rPr lang="en-US" dirty="0"/>
              <a:t>will be called after `</a:t>
            </a:r>
            <a:r>
              <a:rPr lang="en-US" dirty="0" err="1"/>
              <a:t>saveFrequency</a:t>
            </a:r>
            <a:r>
              <a:rPr lang="en-US" dirty="0"/>
              <a:t>` time.</a:t>
            </a:r>
          </a:p>
        </p:txBody>
      </p:sp>
      <p:sp>
        <p:nvSpPr>
          <p:cNvPr id="4" name="Slide Number Placeholder 3"/>
          <p:cNvSpPr>
            <a:spLocks noGrp="1"/>
          </p:cNvSpPr>
          <p:nvPr>
            <p:ph type="sldNum" sz="quarter" idx="5"/>
          </p:nvPr>
        </p:nvSpPr>
        <p:spPr/>
        <p:txBody>
          <a:bodyPr/>
          <a:lstStyle/>
          <a:p>
            <a:fld id="{953E675E-B2DC-5A4F-8404-003BB8384781}" type="slidenum">
              <a:rPr lang="en-US" smtClean="0"/>
              <a:t>46</a:t>
            </a:fld>
            <a:endParaRPr lang="en-US"/>
          </a:p>
        </p:txBody>
      </p:sp>
    </p:spTree>
    <p:extLst>
      <p:ext uri="{BB962C8B-B14F-4D97-AF65-F5344CB8AC3E}">
        <p14:creationId xmlns:p14="http://schemas.microsoft.com/office/powerpoint/2010/main" val="2301127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this.save.bind</a:t>
            </a:r>
            <a:r>
              <a:rPr lang="en-US" dirty="0"/>
              <a:t>(this) </a:t>
            </a:r>
            <a:r>
              <a:rPr lang="en-US" dirty="0">
                <a:sym typeface="Wingdings" panose="05000000000000000000" pitchFamily="2" charset="2"/>
              </a:rPr>
              <a:t> </a:t>
            </a:r>
            <a:r>
              <a:rPr lang="en-US" dirty="0" err="1">
                <a:sym typeface="Wingdings" panose="05000000000000000000" pitchFamily="2" charset="2"/>
              </a:rPr>
              <a:t>this.save</a:t>
            </a:r>
            <a:r>
              <a:rPr lang="en-US" dirty="0">
                <a:sym typeface="Wingdings" panose="05000000000000000000" pitchFamily="2" charset="2"/>
              </a:rPr>
              <a:t>() </a:t>
            </a:r>
            <a:r>
              <a:rPr lang="en-US" dirty="0"/>
              <a:t>will be called after `</a:t>
            </a:r>
            <a:r>
              <a:rPr lang="en-US" dirty="0" err="1"/>
              <a:t>saveFrequency</a:t>
            </a:r>
            <a:r>
              <a:rPr lang="en-US" dirty="0"/>
              <a:t>` time.</a:t>
            </a:r>
          </a:p>
        </p:txBody>
      </p:sp>
      <p:sp>
        <p:nvSpPr>
          <p:cNvPr id="4" name="Slide Number Placeholder 3"/>
          <p:cNvSpPr>
            <a:spLocks noGrp="1"/>
          </p:cNvSpPr>
          <p:nvPr>
            <p:ph type="sldNum" sz="quarter" idx="5"/>
          </p:nvPr>
        </p:nvSpPr>
        <p:spPr/>
        <p:txBody>
          <a:bodyPr/>
          <a:lstStyle/>
          <a:p>
            <a:fld id="{953E675E-B2DC-5A4F-8404-003BB8384781}" type="slidenum">
              <a:rPr lang="en-US" smtClean="0"/>
              <a:t>47</a:t>
            </a:fld>
            <a:endParaRPr lang="en-US"/>
          </a:p>
        </p:txBody>
      </p:sp>
    </p:spTree>
    <p:extLst>
      <p:ext uri="{BB962C8B-B14F-4D97-AF65-F5344CB8AC3E}">
        <p14:creationId xmlns:p14="http://schemas.microsoft.com/office/powerpoint/2010/main" val="1702259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UV_THREADPOOL_SIZE=5 node </a:t>
            </a:r>
            <a:r>
              <a:rPr lang="en-US" dirty="0" err="1"/>
              <a:t>fivethreads.js</a:t>
            </a:r>
            <a:endParaRPr lang="en-US" dirty="0"/>
          </a:p>
        </p:txBody>
      </p:sp>
      <p:sp>
        <p:nvSpPr>
          <p:cNvPr id="4" name="Slide Number Placeholder 3"/>
          <p:cNvSpPr>
            <a:spLocks noGrp="1"/>
          </p:cNvSpPr>
          <p:nvPr>
            <p:ph type="sldNum" sz="quarter" idx="5"/>
          </p:nvPr>
        </p:nvSpPr>
        <p:spPr/>
        <p:txBody>
          <a:bodyPr/>
          <a:lstStyle/>
          <a:p>
            <a:fld id="{953E675E-B2DC-5A4F-8404-003BB8384781}" type="slidenum">
              <a:rPr lang="en-US" smtClean="0"/>
              <a:t>15</a:t>
            </a:fld>
            <a:endParaRPr lang="en-US"/>
          </a:p>
        </p:txBody>
      </p:sp>
    </p:spTree>
    <p:extLst>
      <p:ext uri="{BB962C8B-B14F-4D97-AF65-F5344CB8AC3E}">
        <p14:creationId xmlns:p14="http://schemas.microsoft.com/office/powerpoint/2010/main" val="2445325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exports a function which accepts an HTTP request object as a parameter. If this object has a </a:t>
            </a:r>
            <a:r>
              <a:rPr lang="en-US" sz="1200" b="0" i="0" kern="1200" dirty="0" err="1">
                <a:solidFill>
                  <a:schemeClr val="tx1"/>
                </a:solidFill>
                <a:effectLst/>
                <a:latin typeface="+mn-lt"/>
                <a:ea typeface="+mn-ea"/>
                <a:cs typeface="+mn-cs"/>
              </a:rPr>
              <a:t>referer</a:t>
            </a:r>
            <a:r>
              <a:rPr lang="en-US" sz="1200" b="0" i="0" kern="1200" dirty="0">
                <a:solidFill>
                  <a:schemeClr val="tx1"/>
                </a:solidFill>
                <a:effectLst/>
                <a:latin typeface="+mn-lt"/>
                <a:ea typeface="+mn-ea"/>
                <a:cs typeface="+mn-cs"/>
              </a:rPr>
              <a:t> set, the function will </a:t>
            </a:r>
            <a:r>
              <a:rPr lang="en-US" sz="1200" b="0" i="0" kern="1200" dirty="0" err="1">
                <a:solidFill>
                  <a:schemeClr val="tx1"/>
                </a:solidFill>
                <a:effectLst/>
                <a:latin typeface="+mn-lt"/>
                <a:ea typeface="+mn-ea"/>
                <a:cs typeface="+mn-cs"/>
              </a:rPr>
              <a:t>concatinate</a:t>
            </a:r>
            <a:r>
              <a:rPr lang="en-US" sz="1200" b="0" i="0" kern="1200" dirty="0">
                <a:solidFill>
                  <a:schemeClr val="tx1"/>
                </a:solidFill>
                <a:effectLst/>
                <a:latin typeface="+mn-lt"/>
                <a:ea typeface="+mn-ea"/>
                <a:cs typeface="+mn-cs"/>
              </a:rPr>
              <a:t> its </a:t>
            </a:r>
            <a:r>
              <a:rPr lang="en-US" dirty="0"/>
              <a:t>protocol</a:t>
            </a:r>
            <a:r>
              <a:rPr lang="en-US" sz="1200" b="0" i="0" kern="1200" dirty="0">
                <a:solidFill>
                  <a:schemeClr val="tx1"/>
                </a:solidFill>
                <a:effectLst/>
                <a:latin typeface="+mn-lt"/>
                <a:ea typeface="+mn-ea"/>
                <a:cs typeface="+mn-cs"/>
              </a:rPr>
              <a:t>, </a:t>
            </a:r>
            <a:r>
              <a:rPr lang="en-US" dirty="0"/>
              <a:t>host</a:t>
            </a:r>
            <a:r>
              <a:rPr lang="en-US" sz="1200" b="0" i="0" kern="1200" dirty="0">
                <a:solidFill>
                  <a:schemeClr val="tx1"/>
                </a:solidFill>
                <a:effectLst/>
                <a:latin typeface="+mn-lt"/>
                <a:ea typeface="+mn-ea"/>
                <a:cs typeface="+mn-cs"/>
              </a:rPr>
              <a:t> and </a:t>
            </a:r>
            <a:r>
              <a:rPr lang="en-US" dirty="0"/>
              <a:t>pathname</a:t>
            </a:r>
            <a:r>
              <a:rPr lang="en-US" sz="1200" b="0" i="0" kern="1200" dirty="0">
                <a:solidFill>
                  <a:schemeClr val="tx1"/>
                </a:solidFill>
                <a:effectLst/>
                <a:latin typeface="+mn-lt"/>
                <a:ea typeface="+mn-ea"/>
                <a:cs typeface="+mn-cs"/>
              </a:rPr>
              <a:t> values, then return a 32-character MD5 hash of this string</a:t>
            </a:r>
            <a:endParaRPr lang="en-US" dirty="0"/>
          </a:p>
        </p:txBody>
      </p:sp>
      <p:sp>
        <p:nvSpPr>
          <p:cNvPr id="4" name="Slide Number Placeholder 3"/>
          <p:cNvSpPr>
            <a:spLocks noGrp="1"/>
          </p:cNvSpPr>
          <p:nvPr>
            <p:ph type="sldNum" sz="quarter" idx="5"/>
          </p:nvPr>
        </p:nvSpPr>
        <p:spPr/>
        <p:txBody>
          <a:bodyPr/>
          <a:lstStyle/>
          <a:p>
            <a:fld id="{953E675E-B2DC-5A4F-8404-003BB8384781}" type="slidenum">
              <a:rPr lang="en-US" smtClean="0"/>
              <a:t>25</a:t>
            </a:fld>
            <a:endParaRPr lang="en-US"/>
          </a:p>
        </p:txBody>
      </p:sp>
    </p:spTree>
    <p:extLst>
      <p:ext uri="{BB962C8B-B14F-4D97-AF65-F5344CB8AC3E}">
        <p14:creationId xmlns:p14="http://schemas.microsoft.com/office/powerpoint/2010/main" val="3642295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exports a function which, when passed an object containing an HTTP response object, responds with the appropriate HTTP headers and content</a:t>
            </a:r>
          </a:p>
          <a:p>
            <a:r>
              <a:rPr lang="en-US" sz="1200" b="0" i="0" kern="1200" dirty="0">
                <a:solidFill>
                  <a:schemeClr val="tx1"/>
                </a:solidFill>
                <a:effectLst/>
                <a:latin typeface="+mn-lt"/>
                <a:ea typeface="+mn-ea"/>
                <a:cs typeface="+mn-cs"/>
              </a:rPr>
              <a:t>Note that </a:t>
            </a:r>
            <a:r>
              <a:rPr lang="en-US" dirty="0"/>
              <a:t>Access-Control-Allow-Origin</a:t>
            </a:r>
            <a:r>
              <a:rPr lang="en-US" sz="1200" b="0" i="0" kern="1200" dirty="0">
                <a:solidFill>
                  <a:schemeClr val="tx1"/>
                </a:solidFill>
                <a:effectLst/>
                <a:latin typeface="+mn-lt"/>
                <a:ea typeface="+mn-ea"/>
                <a:cs typeface="+mn-cs"/>
              </a:rPr>
              <a:t> is a </a:t>
            </a:r>
            <a:r>
              <a:rPr lang="en-US" sz="1200" b="0" i="0" u="none" strike="noStrike" kern="1200" dirty="0">
                <a:solidFill>
                  <a:schemeClr val="tx1"/>
                </a:solidFill>
                <a:effectLst/>
                <a:latin typeface="+mn-lt"/>
                <a:ea typeface="+mn-ea"/>
                <a:cs typeface="+mn-cs"/>
                <a:hlinkClick r:id="rId3"/>
              </a:rPr>
              <a:t>cross-origin resource sharing (CORS)</a:t>
            </a:r>
            <a:r>
              <a:rPr lang="en-US" sz="1200" b="0" i="0" kern="1200" dirty="0">
                <a:solidFill>
                  <a:schemeClr val="tx1"/>
                </a:solidFill>
                <a:effectLst/>
                <a:latin typeface="+mn-lt"/>
                <a:ea typeface="+mn-ea"/>
                <a:cs typeface="+mn-cs"/>
              </a:rPr>
              <a:t> header which allows any page to use the page hit service.</a:t>
            </a:r>
            <a:endParaRPr lang="en-US" dirty="0"/>
          </a:p>
        </p:txBody>
      </p:sp>
      <p:sp>
        <p:nvSpPr>
          <p:cNvPr id="4" name="Slide Number Placeholder 3"/>
          <p:cNvSpPr>
            <a:spLocks noGrp="1"/>
          </p:cNvSpPr>
          <p:nvPr>
            <p:ph type="sldNum" sz="quarter" idx="5"/>
          </p:nvPr>
        </p:nvSpPr>
        <p:spPr/>
        <p:txBody>
          <a:bodyPr/>
          <a:lstStyle/>
          <a:p>
            <a:fld id="{953E675E-B2DC-5A4F-8404-003BB8384781}" type="slidenum">
              <a:rPr lang="en-US" smtClean="0"/>
              <a:t>26</a:t>
            </a:fld>
            <a:endParaRPr lang="en-US"/>
          </a:p>
        </p:txBody>
      </p:sp>
    </p:spTree>
    <p:extLst>
      <p:ext uri="{BB962C8B-B14F-4D97-AF65-F5344CB8AC3E}">
        <p14:creationId xmlns:p14="http://schemas.microsoft.com/office/powerpoint/2010/main" val="3722340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the </a:t>
            </a:r>
            <a:r>
              <a:rPr lang="en-US" dirty="0"/>
              <a:t>count()</a:t>
            </a:r>
            <a:r>
              <a:rPr lang="en-US" sz="1200" b="0" i="0" kern="1200" dirty="0">
                <a:solidFill>
                  <a:schemeClr val="tx1"/>
                </a:solidFill>
                <a:effectLst/>
                <a:latin typeface="+mn-lt"/>
                <a:ea typeface="+mn-ea"/>
                <a:cs typeface="+mn-cs"/>
              </a:rPr>
              <a:t> method is passed an HTTP request object, it generates a hash (using </a:t>
            </a:r>
            <a:r>
              <a:rPr lang="en-US" dirty="0"/>
              <a:t>lib/httpreferrer.js</a:t>
            </a:r>
            <a:r>
              <a:rPr lang="en-US" sz="1200" b="0" i="0" kern="1200" dirty="0">
                <a:solidFill>
                  <a:schemeClr val="tx1"/>
                </a:solidFill>
                <a:effectLst/>
                <a:latin typeface="+mn-lt"/>
                <a:ea typeface="+mn-ea"/>
                <a:cs typeface="+mn-cs"/>
              </a:rPr>
              <a:t> above). This is used to initialize and increment a property of the </a:t>
            </a:r>
            <a:r>
              <a:rPr lang="en-US" dirty="0" err="1"/>
              <a:t>this.counter</a:t>
            </a:r>
            <a:r>
              <a:rPr lang="en-US" sz="1200" b="0" i="0" kern="1200" dirty="0">
                <a:solidFill>
                  <a:schemeClr val="tx1"/>
                </a:solidFill>
                <a:effectLst/>
                <a:latin typeface="+mn-lt"/>
                <a:ea typeface="+mn-ea"/>
                <a:cs typeface="+mn-cs"/>
              </a:rPr>
              <a:t> object which has its total count value returned.</a:t>
            </a:r>
            <a:endParaRPr lang="en-US" dirty="0"/>
          </a:p>
        </p:txBody>
      </p:sp>
      <p:sp>
        <p:nvSpPr>
          <p:cNvPr id="4" name="Slide Number Placeholder 3"/>
          <p:cNvSpPr>
            <a:spLocks noGrp="1"/>
          </p:cNvSpPr>
          <p:nvPr>
            <p:ph type="sldNum" sz="quarter" idx="5"/>
          </p:nvPr>
        </p:nvSpPr>
        <p:spPr/>
        <p:txBody>
          <a:bodyPr/>
          <a:lstStyle/>
          <a:p>
            <a:fld id="{953E675E-B2DC-5A4F-8404-003BB8384781}" type="slidenum">
              <a:rPr lang="en-US" smtClean="0"/>
              <a:t>27</a:t>
            </a:fld>
            <a:endParaRPr lang="en-US"/>
          </a:p>
        </p:txBody>
      </p:sp>
    </p:spTree>
    <p:extLst>
      <p:ext uri="{BB962C8B-B14F-4D97-AF65-F5344CB8AC3E}">
        <p14:creationId xmlns:p14="http://schemas.microsoft.com/office/powerpoint/2010/main" val="3134644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line </a:t>
            </a:r>
            <a:r>
              <a:rPr lang="en-US" dirty="0" err="1"/>
              <a:t>pagehit</a:t>
            </a:r>
            <a:r>
              <a:rPr lang="en-US" dirty="0"/>
              <a:t> = new (require('./lib/</a:t>
            </a:r>
            <a:r>
              <a:rPr lang="en-US" dirty="0" err="1"/>
              <a:t>pagehit</a:t>
            </a:r>
            <a:r>
              <a:rPr lang="en-US" dirty="0"/>
              <a:t>'))()</a:t>
            </a:r>
            <a:r>
              <a:rPr lang="en-US" sz="1200" b="0" i="0" kern="1200" dirty="0">
                <a:solidFill>
                  <a:schemeClr val="tx1"/>
                </a:solidFill>
                <a:effectLst/>
                <a:latin typeface="+mn-lt"/>
                <a:ea typeface="+mn-ea"/>
                <a:cs typeface="+mn-cs"/>
              </a:rPr>
              <a:t> initializes an object from the </a:t>
            </a:r>
            <a:r>
              <a:rPr lang="en-US" dirty="0"/>
              <a:t>lib/pagehit.js</a:t>
            </a:r>
            <a:r>
              <a:rPr lang="en-US" sz="1200" b="0" i="0" kern="1200" dirty="0">
                <a:solidFill>
                  <a:schemeClr val="tx1"/>
                </a:solidFill>
                <a:effectLst/>
                <a:latin typeface="+mn-lt"/>
                <a:ea typeface="+mn-ea"/>
                <a:cs typeface="+mn-cs"/>
              </a:rPr>
              <a:t> class, so the </a:t>
            </a:r>
            <a:r>
              <a:rPr lang="en-US" dirty="0"/>
              <a:t>count()</a:t>
            </a:r>
            <a:r>
              <a:rPr lang="en-US" sz="1200" b="0" i="0" kern="1200" dirty="0">
                <a:solidFill>
                  <a:schemeClr val="tx1"/>
                </a:solidFill>
                <a:effectLst/>
                <a:latin typeface="+mn-lt"/>
                <a:ea typeface="+mn-ea"/>
                <a:cs typeface="+mn-cs"/>
              </a:rPr>
              <a:t> method can be called in the server function.</a:t>
            </a:r>
          </a:p>
          <a:p>
            <a:r>
              <a:rPr lang="en-US" sz="1200" b="0" i="0" kern="1200" dirty="0">
                <a:solidFill>
                  <a:schemeClr val="tx1"/>
                </a:solidFill>
                <a:effectLst/>
                <a:latin typeface="+mn-lt"/>
                <a:ea typeface="+mn-ea"/>
                <a:cs typeface="+mn-cs"/>
              </a:rPr>
              <a:t>The </a:t>
            </a:r>
            <a:r>
              <a:rPr lang="en-US" dirty="0"/>
              <a:t>switch()</a:t>
            </a:r>
            <a:r>
              <a:rPr lang="en-US" sz="1200" b="0" i="0" kern="1200" dirty="0">
                <a:solidFill>
                  <a:schemeClr val="tx1"/>
                </a:solidFill>
                <a:effectLst/>
                <a:latin typeface="+mn-lt"/>
                <a:ea typeface="+mn-ea"/>
                <a:cs typeface="+mn-cs"/>
              </a:rPr>
              <a:t> statement handles routing. In this case, only requests to </a:t>
            </a:r>
            <a:r>
              <a:rPr lang="en-US" dirty="0"/>
              <a:t>/counter.js</a:t>
            </a:r>
            <a:r>
              <a:rPr lang="en-US" sz="1200" b="0" i="0" kern="1200" dirty="0">
                <a:solidFill>
                  <a:schemeClr val="tx1"/>
                </a:solidFill>
                <a:effectLst/>
                <a:latin typeface="+mn-lt"/>
                <a:ea typeface="+mn-ea"/>
                <a:cs typeface="+mn-cs"/>
              </a:rPr>
              <a:t> are valid; a JavaScript </a:t>
            </a:r>
            <a:r>
              <a:rPr lang="en-US" dirty="0" err="1"/>
              <a:t>document.write</a:t>
            </a:r>
            <a:r>
              <a:rPr lang="en-US" dirty="0"/>
              <a:t>()</a:t>
            </a:r>
            <a:r>
              <a:rPr lang="en-US" sz="1200" b="0" i="0" kern="1200" dirty="0">
                <a:solidFill>
                  <a:schemeClr val="tx1"/>
                </a:solidFill>
                <a:effectLst/>
                <a:latin typeface="+mn-lt"/>
                <a:ea typeface="+mn-ea"/>
                <a:cs typeface="+mn-cs"/>
              </a:rPr>
              <a:t> statement is returned, which outputs the value of </a:t>
            </a:r>
            <a:r>
              <a:rPr lang="en-US" dirty="0"/>
              <a:t>count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953E675E-B2DC-5A4F-8404-003BB8384781}" type="slidenum">
              <a:rPr lang="en-US" smtClean="0"/>
              <a:t>28</a:t>
            </a:fld>
            <a:endParaRPr lang="en-US"/>
          </a:p>
        </p:txBody>
      </p:sp>
    </p:spTree>
    <p:extLst>
      <p:ext uri="{BB962C8B-B14F-4D97-AF65-F5344CB8AC3E}">
        <p14:creationId xmlns:p14="http://schemas.microsoft.com/office/powerpoint/2010/main" val="689687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line </a:t>
            </a:r>
            <a:r>
              <a:rPr lang="en-US" dirty="0" err="1"/>
              <a:t>pagehit</a:t>
            </a:r>
            <a:r>
              <a:rPr lang="en-US" dirty="0"/>
              <a:t> = new (require('./lib/</a:t>
            </a:r>
            <a:r>
              <a:rPr lang="en-US" dirty="0" err="1"/>
              <a:t>pagehit</a:t>
            </a:r>
            <a:r>
              <a:rPr lang="en-US" dirty="0"/>
              <a:t>'))()</a:t>
            </a:r>
            <a:r>
              <a:rPr lang="en-US" sz="1200" b="0" i="0" kern="1200" dirty="0">
                <a:solidFill>
                  <a:schemeClr val="tx1"/>
                </a:solidFill>
                <a:effectLst/>
                <a:latin typeface="+mn-lt"/>
                <a:ea typeface="+mn-ea"/>
                <a:cs typeface="+mn-cs"/>
              </a:rPr>
              <a:t> initializes an object from the </a:t>
            </a:r>
            <a:r>
              <a:rPr lang="en-US" dirty="0"/>
              <a:t>lib/pagehit.js</a:t>
            </a:r>
            <a:r>
              <a:rPr lang="en-US" sz="1200" b="0" i="0" kern="1200" dirty="0">
                <a:solidFill>
                  <a:schemeClr val="tx1"/>
                </a:solidFill>
                <a:effectLst/>
                <a:latin typeface="+mn-lt"/>
                <a:ea typeface="+mn-ea"/>
                <a:cs typeface="+mn-cs"/>
              </a:rPr>
              <a:t> class, so the </a:t>
            </a:r>
            <a:r>
              <a:rPr lang="en-US" dirty="0"/>
              <a:t>count()</a:t>
            </a:r>
            <a:r>
              <a:rPr lang="en-US" sz="1200" b="0" i="0" kern="1200" dirty="0">
                <a:solidFill>
                  <a:schemeClr val="tx1"/>
                </a:solidFill>
                <a:effectLst/>
                <a:latin typeface="+mn-lt"/>
                <a:ea typeface="+mn-ea"/>
                <a:cs typeface="+mn-cs"/>
              </a:rPr>
              <a:t> method can be called in the server function.</a:t>
            </a:r>
          </a:p>
          <a:p>
            <a:r>
              <a:rPr lang="en-US" sz="1200" b="0" i="0" kern="1200" dirty="0">
                <a:solidFill>
                  <a:schemeClr val="tx1"/>
                </a:solidFill>
                <a:effectLst/>
                <a:latin typeface="+mn-lt"/>
                <a:ea typeface="+mn-ea"/>
                <a:cs typeface="+mn-cs"/>
              </a:rPr>
              <a:t>The </a:t>
            </a:r>
            <a:r>
              <a:rPr lang="en-US" dirty="0"/>
              <a:t>switch()</a:t>
            </a:r>
            <a:r>
              <a:rPr lang="en-US" sz="1200" b="0" i="0" kern="1200" dirty="0">
                <a:solidFill>
                  <a:schemeClr val="tx1"/>
                </a:solidFill>
                <a:effectLst/>
                <a:latin typeface="+mn-lt"/>
                <a:ea typeface="+mn-ea"/>
                <a:cs typeface="+mn-cs"/>
              </a:rPr>
              <a:t> statement handles routing. In this case, only requests to </a:t>
            </a:r>
            <a:r>
              <a:rPr lang="en-US" dirty="0"/>
              <a:t>/counter.js</a:t>
            </a:r>
            <a:r>
              <a:rPr lang="en-US" sz="1200" b="0" i="0" kern="1200" dirty="0">
                <a:solidFill>
                  <a:schemeClr val="tx1"/>
                </a:solidFill>
                <a:effectLst/>
                <a:latin typeface="+mn-lt"/>
                <a:ea typeface="+mn-ea"/>
                <a:cs typeface="+mn-cs"/>
              </a:rPr>
              <a:t> are valid; a JavaScript </a:t>
            </a:r>
            <a:r>
              <a:rPr lang="en-US" dirty="0" err="1"/>
              <a:t>document.write</a:t>
            </a:r>
            <a:r>
              <a:rPr lang="en-US" dirty="0"/>
              <a:t>()</a:t>
            </a:r>
            <a:r>
              <a:rPr lang="en-US" sz="1200" b="0" i="0" kern="1200" dirty="0">
                <a:solidFill>
                  <a:schemeClr val="tx1"/>
                </a:solidFill>
                <a:effectLst/>
                <a:latin typeface="+mn-lt"/>
                <a:ea typeface="+mn-ea"/>
                <a:cs typeface="+mn-cs"/>
              </a:rPr>
              <a:t> statement is returned, which outputs the value of </a:t>
            </a:r>
            <a:r>
              <a:rPr lang="en-US" dirty="0"/>
              <a:t>count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953E675E-B2DC-5A4F-8404-003BB8384781}" type="slidenum">
              <a:rPr lang="en-US" smtClean="0"/>
              <a:t>29</a:t>
            </a:fld>
            <a:endParaRPr lang="en-US"/>
          </a:p>
        </p:txBody>
      </p:sp>
    </p:spTree>
    <p:extLst>
      <p:ext uri="{BB962C8B-B14F-4D97-AF65-F5344CB8AC3E}">
        <p14:creationId xmlns:p14="http://schemas.microsoft.com/office/powerpoint/2010/main" val="2008518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line </a:t>
            </a:r>
            <a:r>
              <a:rPr lang="en-US" dirty="0" err="1"/>
              <a:t>pagehit</a:t>
            </a:r>
            <a:r>
              <a:rPr lang="en-US" dirty="0"/>
              <a:t> = new (require('./lib/</a:t>
            </a:r>
            <a:r>
              <a:rPr lang="en-US" dirty="0" err="1"/>
              <a:t>pagehit</a:t>
            </a:r>
            <a:r>
              <a:rPr lang="en-US" dirty="0"/>
              <a:t>'))()</a:t>
            </a:r>
            <a:r>
              <a:rPr lang="en-US" sz="1200" b="0" i="0" kern="1200" dirty="0">
                <a:solidFill>
                  <a:schemeClr val="tx1"/>
                </a:solidFill>
                <a:effectLst/>
                <a:latin typeface="+mn-lt"/>
                <a:ea typeface="+mn-ea"/>
                <a:cs typeface="+mn-cs"/>
              </a:rPr>
              <a:t> initializes an object from the </a:t>
            </a:r>
            <a:r>
              <a:rPr lang="en-US" dirty="0"/>
              <a:t>lib/pagehit.js</a:t>
            </a:r>
            <a:r>
              <a:rPr lang="en-US" sz="1200" b="0" i="0" kern="1200" dirty="0">
                <a:solidFill>
                  <a:schemeClr val="tx1"/>
                </a:solidFill>
                <a:effectLst/>
                <a:latin typeface="+mn-lt"/>
                <a:ea typeface="+mn-ea"/>
                <a:cs typeface="+mn-cs"/>
              </a:rPr>
              <a:t> class, so the </a:t>
            </a:r>
            <a:r>
              <a:rPr lang="en-US" dirty="0"/>
              <a:t>count()</a:t>
            </a:r>
            <a:r>
              <a:rPr lang="en-US" sz="1200" b="0" i="0" kern="1200" dirty="0">
                <a:solidFill>
                  <a:schemeClr val="tx1"/>
                </a:solidFill>
                <a:effectLst/>
                <a:latin typeface="+mn-lt"/>
                <a:ea typeface="+mn-ea"/>
                <a:cs typeface="+mn-cs"/>
              </a:rPr>
              <a:t> method can be called in the server function.</a:t>
            </a:r>
          </a:p>
          <a:p>
            <a:r>
              <a:rPr lang="en-US" sz="1200" b="0" i="0" kern="1200" dirty="0">
                <a:solidFill>
                  <a:schemeClr val="tx1"/>
                </a:solidFill>
                <a:effectLst/>
                <a:latin typeface="+mn-lt"/>
                <a:ea typeface="+mn-ea"/>
                <a:cs typeface="+mn-cs"/>
              </a:rPr>
              <a:t>The </a:t>
            </a:r>
            <a:r>
              <a:rPr lang="en-US" dirty="0"/>
              <a:t>switch()</a:t>
            </a:r>
            <a:r>
              <a:rPr lang="en-US" sz="1200" b="0" i="0" kern="1200" dirty="0">
                <a:solidFill>
                  <a:schemeClr val="tx1"/>
                </a:solidFill>
                <a:effectLst/>
                <a:latin typeface="+mn-lt"/>
                <a:ea typeface="+mn-ea"/>
                <a:cs typeface="+mn-cs"/>
              </a:rPr>
              <a:t> statement handles routing. In this case, only requests to </a:t>
            </a:r>
            <a:r>
              <a:rPr lang="en-US" dirty="0"/>
              <a:t>/counter.js</a:t>
            </a:r>
            <a:r>
              <a:rPr lang="en-US" sz="1200" b="0" i="0" kern="1200" dirty="0">
                <a:solidFill>
                  <a:schemeClr val="tx1"/>
                </a:solidFill>
                <a:effectLst/>
                <a:latin typeface="+mn-lt"/>
                <a:ea typeface="+mn-ea"/>
                <a:cs typeface="+mn-cs"/>
              </a:rPr>
              <a:t> are valid; a JavaScript </a:t>
            </a:r>
            <a:r>
              <a:rPr lang="en-US" dirty="0" err="1"/>
              <a:t>document.write</a:t>
            </a:r>
            <a:r>
              <a:rPr lang="en-US" dirty="0"/>
              <a:t>()</a:t>
            </a:r>
            <a:r>
              <a:rPr lang="en-US" sz="1200" b="0" i="0" kern="1200" dirty="0">
                <a:solidFill>
                  <a:schemeClr val="tx1"/>
                </a:solidFill>
                <a:effectLst/>
                <a:latin typeface="+mn-lt"/>
                <a:ea typeface="+mn-ea"/>
                <a:cs typeface="+mn-cs"/>
              </a:rPr>
              <a:t> statement is returned, which outputs the value of </a:t>
            </a:r>
            <a:r>
              <a:rPr lang="en-US" dirty="0"/>
              <a:t>count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953E675E-B2DC-5A4F-8404-003BB8384781}" type="slidenum">
              <a:rPr lang="en-US" smtClean="0"/>
              <a:t>30</a:t>
            </a:fld>
            <a:endParaRPr lang="en-US"/>
          </a:p>
        </p:txBody>
      </p:sp>
    </p:spTree>
    <p:extLst>
      <p:ext uri="{BB962C8B-B14F-4D97-AF65-F5344CB8AC3E}">
        <p14:creationId xmlns:p14="http://schemas.microsoft.com/office/powerpoint/2010/main" val="225438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0" u="none" strike="noStrike" kern="1200" dirty="0">
                <a:solidFill>
                  <a:schemeClr val="tx1"/>
                </a:solidFill>
                <a:effectLst/>
                <a:latin typeface="+mn-lt"/>
                <a:ea typeface="+mn-ea"/>
                <a:cs typeface="+mn-cs"/>
                <a:hlinkClick r:id="rId3"/>
              </a:rPr>
              <a:t>path module</a:t>
            </a:r>
            <a:r>
              <a:rPr lang="en-US" sz="1200" b="0" i="0" kern="1200" dirty="0">
                <a:solidFill>
                  <a:schemeClr val="tx1"/>
                </a:solidFill>
                <a:effectLst/>
                <a:latin typeface="+mn-lt"/>
                <a:ea typeface="+mn-ea"/>
                <a:cs typeface="+mn-cs"/>
              </a:rPr>
              <a:t> provides useful cross-platform file path-parsing functions. In this case, it’s used to obtain the absolute name of a directory for saving data (</a:t>
            </a:r>
            <a:r>
              <a:rPr lang="en-US" dirty="0"/>
              <a:t>data</a:t>
            </a:r>
            <a:r>
              <a:rPr lang="en-US" sz="1200" b="0" i="0" kern="1200" dirty="0">
                <a:solidFill>
                  <a:schemeClr val="tx1"/>
                </a:solidFill>
                <a:effectLst/>
                <a:latin typeface="+mn-lt"/>
                <a:ea typeface="+mn-ea"/>
                <a:cs typeface="+mn-cs"/>
              </a:rPr>
              <a:t> in the project’s folder).</a:t>
            </a:r>
            <a:endParaRPr lang="en-US" dirty="0"/>
          </a:p>
        </p:txBody>
      </p:sp>
      <p:sp>
        <p:nvSpPr>
          <p:cNvPr id="4" name="Slide Number Placeholder 3"/>
          <p:cNvSpPr>
            <a:spLocks noGrp="1"/>
          </p:cNvSpPr>
          <p:nvPr>
            <p:ph type="sldNum" sz="quarter" idx="5"/>
          </p:nvPr>
        </p:nvSpPr>
        <p:spPr/>
        <p:txBody>
          <a:bodyPr/>
          <a:lstStyle/>
          <a:p>
            <a:fld id="{953E675E-B2DC-5A4F-8404-003BB8384781}" type="slidenum">
              <a:rPr lang="en-US" smtClean="0"/>
              <a:t>44</a:t>
            </a:fld>
            <a:endParaRPr lang="en-US"/>
          </a:p>
        </p:txBody>
      </p:sp>
    </p:spTree>
    <p:extLst>
      <p:ext uri="{BB962C8B-B14F-4D97-AF65-F5344CB8AC3E}">
        <p14:creationId xmlns:p14="http://schemas.microsoft.com/office/powerpoint/2010/main" val="23511069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Cover 1">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F4DBC8-7F64-4060-9A3C-507DA4327538}"/>
              </a:ext>
            </a:extLst>
          </p:cNvPr>
          <p:cNvSpPr/>
          <p:nvPr userDrawn="1"/>
        </p:nvSpPr>
        <p:spPr>
          <a:xfrm>
            <a:off x="0" y="0"/>
            <a:ext cx="12192000" cy="515248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Xxth</a:t>
            </a:r>
            <a:r>
              <a:rPr lang="en-US" dirty="0"/>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dirty="0"/>
              <a:t>Click to edit master title style</a:t>
            </a:r>
            <a:endParaRPr lang="en-US" dirty="0"/>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dirty="0"/>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a:extLst>
              <a:ext uri="{FF2B5EF4-FFF2-40B4-BE49-F238E27FC236}">
                <a16:creationId xmlns:a16="http://schemas.microsoft.com/office/drawing/2014/main" id="{93977B55-F8B1-41BC-A489-35277895329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681698" y="1234018"/>
            <a:ext cx="3847884" cy="3688461"/>
          </a:xfrm>
          <a:prstGeom prst="rect">
            <a:avLst/>
          </a:prstGeom>
        </p:spPr>
      </p:pic>
      <p:sp>
        <p:nvSpPr>
          <p:cNvPr id="12" name="Subtitle 2">
            <a:extLst>
              <a:ext uri="{FF2B5EF4-FFF2-40B4-BE49-F238E27FC236}">
                <a16:creationId xmlns:a16="http://schemas.microsoft.com/office/drawing/2014/main" id="{49458E01-E537-49AD-AF8A-3A7C83AD391B}"/>
              </a:ext>
            </a:extLst>
          </p:cNvPr>
          <p:cNvSpPr txBox="1">
            <a:spLocks/>
          </p:cNvSpPr>
          <p:nvPr userDrawn="1"/>
        </p:nvSpPr>
        <p:spPr>
          <a:xfrm>
            <a:off x="565735" y="6488854"/>
            <a:ext cx="4183062" cy="294180"/>
          </a:xfrm>
          <a:prstGeom prst="rect">
            <a:avLst/>
          </a:prstGeom>
        </p:spPr>
        <p:txBody>
          <a:bodyPr vert="horz" lIns="91440" tIns="45720" rIns="91440" bIns="45720" rtlCol="0" anchor="b">
            <a:normAutofit fontScale="85000" lnSpcReduction="10000"/>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1600" b="0" i="0" kern="1200">
                <a:solidFill>
                  <a:schemeClr val="bg2"/>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2"/>
                </a:solidFill>
                <a:latin typeface="+mn-lt"/>
                <a:ea typeface="+mn-ea"/>
                <a:cs typeface="+mn-cs"/>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chemeClr val="bg2"/>
                </a:solidFill>
                <a:latin typeface="+mn-lt"/>
                <a:ea typeface="+mn-ea"/>
                <a:cs typeface="+mn-cs"/>
              </a:defRPr>
            </a:lvl3pPr>
            <a:lvl4pPr marL="1371600" indent="0" algn="ctr" defTabSz="914400" rtl="0" eaLnBrk="1" latinLnBrk="0" hangingPunct="1">
              <a:lnSpc>
                <a:spcPct val="90000"/>
              </a:lnSpc>
              <a:spcBef>
                <a:spcPts val="500"/>
              </a:spcBef>
              <a:buClr>
                <a:schemeClr val="tx2">
                  <a:lumMod val="75000"/>
                </a:schemeClr>
              </a:buClr>
              <a:buFont typeface="Wingdings" panose="05000000000000000000" pitchFamily="2" charset="2"/>
              <a:buNone/>
              <a:defRPr sz="1600" kern="1200">
                <a:solidFill>
                  <a:schemeClr val="bg2"/>
                </a:solidFill>
                <a:latin typeface="+mn-lt"/>
                <a:ea typeface="+mn-ea"/>
                <a:cs typeface="+mn-cs"/>
              </a:defRPr>
            </a:lvl4pPr>
            <a:lvl5pPr marL="1828800" indent="0" algn="ctr" defTabSz="914400" rtl="0" eaLnBrk="1" latinLnBrk="0" hangingPunct="1">
              <a:lnSpc>
                <a:spcPct val="90000"/>
              </a:lnSpc>
              <a:spcBef>
                <a:spcPts val="500"/>
              </a:spcBef>
              <a:buClr>
                <a:schemeClr val="bg2"/>
              </a:buClr>
              <a:buSzPct val="70000"/>
              <a:buFont typeface="Wingdings" pitchFamily="2" charset="2"/>
              <a:buNone/>
              <a:defRPr sz="1600" kern="1200">
                <a:solidFill>
                  <a:schemeClr val="bg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dirty="0"/>
              <a:t>For NashTech Viet Nam internal circulation only</a:t>
            </a:r>
          </a:p>
        </p:txBody>
      </p:sp>
    </p:spTree>
    <p:extLst>
      <p:ext uri="{BB962C8B-B14F-4D97-AF65-F5344CB8AC3E}">
        <p14:creationId xmlns:p14="http://schemas.microsoft.com/office/powerpoint/2010/main" val="951693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cover">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948855-1089-416A-8AC7-0EBCB10F90B9}"/>
              </a:ext>
            </a:extLst>
          </p:cNvPr>
          <p:cNvSpPr/>
          <p:nvPr userDrawn="1"/>
        </p:nvSpPr>
        <p:spPr>
          <a:xfrm>
            <a:off x="0" y="-2"/>
            <a:ext cx="9892145" cy="6858001"/>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3857867-B87A-4C51-B56B-4C1FEFA9D2BF}"/>
              </a:ext>
            </a:extLst>
          </p:cNvPr>
          <p:cNvSpPr/>
          <p:nvPr userDrawn="1"/>
        </p:nvSpPr>
        <p:spPr>
          <a:xfrm>
            <a:off x="1037723" y="1706186"/>
            <a:ext cx="7830052" cy="3084889"/>
          </a:xfrm>
          <a:prstGeom prst="rect">
            <a:avLst/>
          </a:prstGeom>
          <a:noFill/>
          <a:ln w="63500">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5" name="Text Placeholder 4">
            <a:extLst>
              <a:ext uri="{FF2B5EF4-FFF2-40B4-BE49-F238E27FC236}">
                <a16:creationId xmlns:a16="http://schemas.microsoft.com/office/drawing/2014/main" id="{FF7CAE11-CA8E-4E60-8769-319FA0DA6865}"/>
              </a:ext>
            </a:extLst>
          </p:cNvPr>
          <p:cNvSpPr>
            <a:spLocks noGrp="1"/>
          </p:cNvSpPr>
          <p:nvPr>
            <p:ph type="body" sz="quarter" idx="15" hasCustomPrompt="1"/>
          </p:nvPr>
        </p:nvSpPr>
        <p:spPr>
          <a:xfrm>
            <a:off x="1480443" y="2177969"/>
            <a:ext cx="6939657" cy="2108282"/>
          </a:xfrm>
        </p:spPr>
        <p:txBody>
          <a:bodyPr>
            <a:normAutofit/>
          </a:bodyPr>
          <a:lstStyle>
            <a:lvl1pPr marL="0" indent="0">
              <a:buNone/>
              <a:defRPr sz="4000" b="1">
                <a:gradFill>
                  <a:gsLst>
                    <a:gs pos="70000">
                      <a:schemeClr val="accent1"/>
                    </a:gs>
                    <a:gs pos="0">
                      <a:schemeClr val="accent2"/>
                    </a:gs>
                  </a:gsLst>
                  <a:lin ang="0" scaled="0"/>
                </a:gradFill>
              </a:defRPr>
            </a:lvl1pPr>
          </a:lstStyle>
          <a:p>
            <a:pPr lvl="0"/>
            <a:r>
              <a:rPr lang="en-US" dirty="0"/>
              <a:t>Section Header</a:t>
            </a:r>
          </a:p>
        </p:txBody>
      </p:sp>
      <p:sp>
        <p:nvSpPr>
          <p:cNvPr id="9" name="Text Placeholder 8">
            <a:extLst>
              <a:ext uri="{FF2B5EF4-FFF2-40B4-BE49-F238E27FC236}">
                <a16:creationId xmlns:a16="http://schemas.microsoft.com/office/drawing/2014/main" id="{6822579B-2657-44E3-B284-C57D176FE589}"/>
              </a:ext>
            </a:extLst>
          </p:cNvPr>
          <p:cNvSpPr>
            <a:spLocks noGrp="1"/>
          </p:cNvSpPr>
          <p:nvPr>
            <p:ph type="body" sz="quarter" idx="16" hasCustomPrompt="1"/>
          </p:nvPr>
        </p:nvSpPr>
        <p:spPr>
          <a:xfrm>
            <a:off x="10410715" y="221874"/>
            <a:ext cx="1649412" cy="1484312"/>
          </a:xfrm>
        </p:spPr>
        <p:txBody>
          <a:bodyPr anchor="b">
            <a:normAutofit/>
          </a:bodyPr>
          <a:lstStyle>
            <a:lvl1pPr marL="0" indent="0" algn="r">
              <a:buNone/>
              <a:defRPr sz="6000" b="0">
                <a:solidFill>
                  <a:schemeClr val="bg2"/>
                </a:solidFill>
              </a:defRPr>
            </a:lvl1pPr>
          </a:lstStyle>
          <a:p>
            <a:pPr lvl="0"/>
            <a:r>
              <a:rPr lang="en-US" dirty="0"/>
              <a:t>01</a:t>
            </a:r>
          </a:p>
        </p:txBody>
      </p:sp>
      <p:sp>
        <p:nvSpPr>
          <p:cNvPr id="8" name="Rectangle 7">
            <a:extLst>
              <a:ext uri="{FF2B5EF4-FFF2-40B4-BE49-F238E27FC236}">
                <a16:creationId xmlns:a16="http://schemas.microsoft.com/office/drawing/2014/main" id="{C6BD603B-A376-4510-BAB6-474443CE991C}"/>
              </a:ext>
            </a:extLst>
          </p:cNvPr>
          <p:cNvSpPr/>
          <p:nvPr userDrawn="1"/>
        </p:nvSpPr>
        <p:spPr>
          <a:xfrm>
            <a:off x="9089058" y="5147638"/>
            <a:ext cx="359741" cy="359741"/>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729FA97-C73A-4B23-A0D9-2D0366362D15}"/>
              </a:ext>
            </a:extLst>
          </p:cNvPr>
          <p:cNvSpPr/>
          <p:nvPr userDrawn="1"/>
        </p:nvSpPr>
        <p:spPr>
          <a:xfrm>
            <a:off x="8867775" y="5368998"/>
            <a:ext cx="351564" cy="359741"/>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2140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ndard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6982915"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838404" y="1884792"/>
            <a:ext cx="6983408" cy="4284662"/>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4" name="Text Placeholder 3">
            <a:extLst>
              <a:ext uri="{FF2B5EF4-FFF2-40B4-BE49-F238E27FC236}">
                <a16:creationId xmlns:a16="http://schemas.microsoft.com/office/drawing/2014/main" id="{703DB645-A5D5-4BE5-ACAD-B90EEA6C4FF3}"/>
              </a:ext>
            </a:extLst>
          </p:cNvPr>
          <p:cNvSpPr>
            <a:spLocks noGrp="1"/>
          </p:cNvSpPr>
          <p:nvPr>
            <p:ph type="body" sz="quarter" idx="12" hasCustomPrompt="1"/>
          </p:nvPr>
        </p:nvSpPr>
        <p:spPr>
          <a:xfrm>
            <a:off x="838200" y="1290733"/>
            <a:ext cx="6982915" cy="485775"/>
          </a:xfrm>
        </p:spPr>
        <p:txBody>
          <a:bodyPr anchor="ctr">
            <a:normAutofit/>
          </a:bodyPr>
          <a:lstStyle>
            <a:lvl1pPr marL="0" indent="0">
              <a:buNone/>
              <a:defRPr sz="2000" b="1">
                <a:solidFill>
                  <a:schemeClr val="bg2"/>
                </a:solidFill>
              </a:defRPr>
            </a:lvl1pPr>
          </a:lstStyle>
          <a:p>
            <a:pPr lvl="0"/>
            <a:r>
              <a:rPr lang="en-US" dirty="0"/>
              <a:t>Sub-Heading Here</a:t>
            </a:r>
          </a:p>
        </p:txBody>
      </p:sp>
      <p:cxnSp>
        <p:nvCxnSpPr>
          <p:cNvPr id="9" name="Straight Connector 8">
            <a:extLst>
              <a:ext uri="{FF2B5EF4-FFF2-40B4-BE49-F238E27FC236}">
                <a16:creationId xmlns:a16="http://schemas.microsoft.com/office/drawing/2014/main" id="{2B7A87D9-F461-4214-89A2-5CC4233B821C}"/>
              </a:ext>
            </a:extLst>
          </p:cNvPr>
          <p:cNvCxnSpPr/>
          <p:nvPr userDrawn="1"/>
        </p:nvCxnSpPr>
        <p:spPr>
          <a:xfrm>
            <a:off x="10202779" y="0"/>
            <a:ext cx="0" cy="68580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AE89F53-1788-4DED-9E50-73537512643B}"/>
              </a:ext>
            </a:extLst>
          </p:cNvPr>
          <p:cNvSpPr/>
          <p:nvPr userDrawn="1"/>
        </p:nvSpPr>
        <p:spPr>
          <a:xfrm>
            <a:off x="9360571" y="4785824"/>
            <a:ext cx="1383630" cy="1383630"/>
          </a:xfrm>
          <a:prstGeom prst="rect">
            <a:avLst/>
          </a:prstGeom>
          <a:solidFill>
            <a:srgbClr val="9E71A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A8B1D7B-0C32-4926-BA37-75EEF2940DDD}"/>
              </a:ext>
            </a:extLst>
          </p:cNvPr>
          <p:cNvSpPr/>
          <p:nvPr userDrawn="1"/>
        </p:nvSpPr>
        <p:spPr>
          <a:xfrm>
            <a:off x="9180097" y="4656221"/>
            <a:ext cx="1383630" cy="138363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EF4B2A7-DFC8-4809-9584-8CD368862473}"/>
              </a:ext>
            </a:extLst>
          </p:cNvPr>
          <p:cNvSpPr/>
          <p:nvPr userDrawn="1"/>
        </p:nvSpPr>
        <p:spPr>
          <a:xfrm>
            <a:off x="11122186" y="1626113"/>
            <a:ext cx="517358" cy="517358"/>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FEA421C-6BDF-4636-BF53-9B729F0C10A7}"/>
              </a:ext>
            </a:extLst>
          </p:cNvPr>
          <p:cNvSpPr/>
          <p:nvPr userDrawn="1"/>
        </p:nvSpPr>
        <p:spPr>
          <a:xfrm>
            <a:off x="10941712" y="1776508"/>
            <a:ext cx="505599" cy="51735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39AC2A3-9F1A-4A37-8128-D2327580C5AE}"/>
              </a:ext>
            </a:extLst>
          </p:cNvPr>
          <p:cNvSpPr/>
          <p:nvPr userDrawn="1"/>
        </p:nvSpPr>
        <p:spPr>
          <a:xfrm>
            <a:off x="8885196" y="2994326"/>
            <a:ext cx="434674" cy="434674"/>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38D9E1B-D1E5-4D9A-AE23-53A4E498A323}"/>
              </a:ext>
            </a:extLst>
          </p:cNvPr>
          <p:cNvSpPr/>
          <p:nvPr userDrawn="1"/>
        </p:nvSpPr>
        <p:spPr>
          <a:xfrm>
            <a:off x="8704723" y="3144721"/>
            <a:ext cx="424794" cy="434674"/>
          </a:xfrm>
          <a:prstGeom prst="rect">
            <a:avLst/>
          </a:prstGeom>
          <a:solidFill>
            <a:srgbClr val="9E71A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9985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ndard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199" y="405446"/>
            <a:ext cx="10293015"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838404" y="1212987"/>
            <a:ext cx="10293016" cy="4627975"/>
          </a:xfrm>
        </p:spPr>
        <p:txBody>
          <a:bodyPr>
            <a:normAutofit/>
          </a:bodyPr>
          <a:lstStyle>
            <a:lvl1pPr>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7" name="Rectangle 6">
            <a:extLst>
              <a:ext uri="{FF2B5EF4-FFF2-40B4-BE49-F238E27FC236}">
                <a16:creationId xmlns:a16="http://schemas.microsoft.com/office/drawing/2014/main" id="{365D75C5-070B-43C6-A2EC-520A1054A20C}"/>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8046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th 1 imag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6054007"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838405" y="1212987"/>
            <a:ext cx="6054008" cy="4627975"/>
          </a:xfrm>
        </p:spPr>
        <p:txBody>
          <a:bodyPr>
            <a:normAutofit/>
          </a:bodyPr>
          <a:lstStyle>
            <a:lvl1pPr>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cxnSp>
        <p:nvCxnSpPr>
          <p:cNvPr id="4" name="Connector: Elbow 3">
            <a:extLst>
              <a:ext uri="{FF2B5EF4-FFF2-40B4-BE49-F238E27FC236}">
                <a16:creationId xmlns:a16="http://schemas.microsoft.com/office/drawing/2014/main" id="{52309445-5A61-46DA-B640-9F38792F0284}"/>
              </a:ext>
            </a:extLst>
          </p:cNvPr>
          <p:cNvCxnSpPr>
            <a:cxnSpLocks/>
          </p:cNvCxnSpPr>
          <p:nvPr userDrawn="1"/>
        </p:nvCxnSpPr>
        <p:spPr>
          <a:xfrm flipV="1">
            <a:off x="0" y="847908"/>
            <a:ext cx="12211665" cy="5604646"/>
          </a:xfrm>
          <a:prstGeom prst="bentConnector3">
            <a:avLst>
              <a:gd name="adj1" fmla="val 78341"/>
            </a:avLst>
          </a:prstGeom>
          <a:ln w="57150">
            <a:gradFill>
              <a:gsLst>
                <a:gs pos="0">
                  <a:schemeClr val="accent2"/>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7" name="Picture Placeholder 4">
            <a:extLst>
              <a:ext uri="{FF2B5EF4-FFF2-40B4-BE49-F238E27FC236}">
                <a16:creationId xmlns:a16="http://schemas.microsoft.com/office/drawing/2014/main" id="{C9E366E7-2A3D-4DEF-8060-807B632BE5FB}"/>
              </a:ext>
            </a:extLst>
          </p:cNvPr>
          <p:cNvSpPr>
            <a:spLocks noGrp="1"/>
          </p:cNvSpPr>
          <p:nvPr>
            <p:ph type="pic" sz="quarter" idx="13"/>
          </p:nvPr>
        </p:nvSpPr>
        <p:spPr>
          <a:xfrm>
            <a:off x="7321255" y="1565138"/>
            <a:ext cx="4032340" cy="3923671"/>
          </a:xfrm>
          <a:solidFill>
            <a:schemeClr val="tx1">
              <a:lumMod val="95000"/>
            </a:schemeClr>
          </a:solidFill>
        </p:spPr>
        <p:txBody>
          <a:bodyPr/>
          <a:lstStyle/>
          <a:p>
            <a:r>
              <a:rPr lang="en-US"/>
              <a:t>Click icon to add picture</a:t>
            </a:r>
          </a:p>
        </p:txBody>
      </p:sp>
      <p:sp>
        <p:nvSpPr>
          <p:cNvPr id="13" name="Rectangle 12">
            <a:extLst>
              <a:ext uri="{FF2B5EF4-FFF2-40B4-BE49-F238E27FC236}">
                <a16:creationId xmlns:a16="http://schemas.microsoft.com/office/drawing/2014/main" id="{A5EE8406-5730-499B-AB8A-9174051D8886}"/>
              </a:ext>
            </a:extLst>
          </p:cNvPr>
          <p:cNvSpPr/>
          <p:nvPr userDrawn="1"/>
        </p:nvSpPr>
        <p:spPr>
          <a:xfrm>
            <a:off x="11395007" y="5849295"/>
            <a:ext cx="452864" cy="452864"/>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7583AAA-EC9C-4D48-86F2-577AD349442B}"/>
              </a:ext>
            </a:extLst>
          </p:cNvPr>
          <p:cNvSpPr/>
          <p:nvPr userDrawn="1"/>
        </p:nvSpPr>
        <p:spPr>
          <a:xfrm>
            <a:off x="11214534" y="5999690"/>
            <a:ext cx="442571" cy="452864"/>
          </a:xfrm>
          <a:prstGeom prst="rect">
            <a:avLst/>
          </a:prstGeom>
          <a:solidFill>
            <a:srgbClr val="9E71A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808F9A5-EC95-4A0A-B012-3129F612FCBE}"/>
              </a:ext>
            </a:extLst>
          </p:cNvPr>
          <p:cNvSpPr/>
          <p:nvPr userDrawn="1"/>
        </p:nvSpPr>
        <p:spPr>
          <a:xfrm>
            <a:off x="9037747" y="405446"/>
            <a:ext cx="322563" cy="322563"/>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35B17D1-EB3B-4981-95CC-095770362D06}"/>
              </a:ext>
            </a:extLst>
          </p:cNvPr>
          <p:cNvSpPr/>
          <p:nvPr userDrawn="1"/>
        </p:nvSpPr>
        <p:spPr>
          <a:xfrm>
            <a:off x="8857273" y="555841"/>
            <a:ext cx="315231" cy="32256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9716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ith side imag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5711080"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7" name="Rectangle 6">
            <a:extLst>
              <a:ext uri="{FF2B5EF4-FFF2-40B4-BE49-F238E27FC236}">
                <a16:creationId xmlns:a16="http://schemas.microsoft.com/office/drawing/2014/main" id="{795E5A48-ECCB-43DC-93A4-391CA82BEBFF}"/>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100B770C-B286-4CAD-8380-66B68FEF383E}"/>
              </a:ext>
            </a:extLst>
          </p:cNvPr>
          <p:cNvSpPr>
            <a:spLocks noGrp="1"/>
          </p:cNvSpPr>
          <p:nvPr>
            <p:ph type="pic" sz="quarter" idx="13"/>
          </p:nvPr>
        </p:nvSpPr>
        <p:spPr>
          <a:xfrm>
            <a:off x="7435850" y="-1"/>
            <a:ext cx="4756150" cy="6719091"/>
          </a:xfrm>
          <a:solidFill>
            <a:schemeClr val="tx1">
              <a:lumMod val="95000"/>
            </a:schemeClr>
          </a:solidFill>
        </p:spPr>
        <p:txBody>
          <a:bodyPr/>
          <a:lstStyle/>
          <a:p>
            <a:r>
              <a:rPr lang="en-US"/>
              <a:t>Click icon to add picture</a:t>
            </a:r>
          </a:p>
        </p:txBody>
      </p:sp>
      <p:sp>
        <p:nvSpPr>
          <p:cNvPr id="8" name="Text Placeholder 5">
            <a:extLst>
              <a:ext uri="{FF2B5EF4-FFF2-40B4-BE49-F238E27FC236}">
                <a16:creationId xmlns:a16="http://schemas.microsoft.com/office/drawing/2014/main" id="{DDFE92DE-CFA0-8310-19D4-F3F7530DE694}"/>
              </a:ext>
            </a:extLst>
          </p:cNvPr>
          <p:cNvSpPr>
            <a:spLocks noGrp="1"/>
          </p:cNvSpPr>
          <p:nvPr>
            <p:ph type="body" sz="quarter" idx="11"/>
          </p:nvPr>
        </p:nvSpPr>
        <p:spPr>
          <a:xfrm>
            <a:off x="838404" y="1884792"/>
            <a:ext cx="5711483" cy="4284662"/>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9" name="Text Placeholder 3">
            <a:extLst>
              <a:ext uri="{FF2B5EF4-FFF2-40B4-BE49-F238E27FC236}">
                <a16:creationId xmlns:a16="http://schemas.microsoft.com/office/drawing/2014/main" id="{1D3F2639-BACD-ADBC-1684-14D977AAA0F9}"/>
              </a:ext>
            </a:extLst>
          </p:cNvPr>
          <p:cNvSpPr>
            <a:spLocks noGrp="1"/>
          </p:cNvSpPr>
          <p:nvPr>
            <p:ph type="body" sz="quarter" idx="12" hasCustomPrompt="1"/>
          </p:nvPr>
        </p:nvSpPr>
        <p:spPr>
          <a:xfrm>
            <a:off x="838201" y="1290733"/>
            <a:ext cx="5711080" cy="485775"/>
          </a:xfrm>
        </p:spPr>
        <p:txBody>
          <a:bodyPr anchor="ctr">
            <a:normAutofit/>
          </a:bodyPr>
          <a:lstStyle>
            <a:lvl1pPr marL="0" indent="0">
              <a:buNone/>
              <a:defRPr sz="2000" b="1">
                <a:solidFill>
                  <a:schemeClr val="bg2"/>
                </a:solidFill>
              </a:defRPr>
            </a:lvl1pPr>
          </a:lstStyle>
          <a:p>
            <a:pPr lvl="0"/>
            <a:r>
              <a:rPr lang="en-US" dirty="0"/>
              <a:t>Sub-Heading Here</a:t>
            </a:r>
          </a:p>
        </p:txBody>
      </p:sp>
    </p:spTree>
    <p:extLst>
      <p:ext uri="{BB962C8B-B14F-4D97-AF65-F5344CB8AC3E}">
        <p14:creationId xmlns:p14="http://schemas.microsoft.com/office/powerpoint/2010/main" val="2259526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mpty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199" y="405446"/>
            <a:ext cx="10293015"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7" name="Rectangle 6">
            <a:extLst>
              <a:ext uri="{FF2B5EF4-FFF2-40B4-BE49-F238E27FC236}">
                <a16:creationId xmlns:a16="http://schemas.microsoft.com/office/drawing/2014/main" id="{365D75C5-070B-43C6-A2EC-520A1054A20C}"/>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9010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blocks">
    <p:bg>
      <p:bgPr>
        <a:solidFill>
          <a:schemeClr val="tx1"/>
        </a:solidFill>
        <a:effectLst/>
      </p:bgPr>
    </p:bg>
    <p:spTree>
      <p:nvGrpSpPr>
        <p:cNvPr id="1" name=""/>
        <p:cNvGrpSpPr/>
        <p:nvPr/>
      </p:nvGrpSpPr>
      <p:grpSpPr>
        <a:xfrm>
          <a:off x="0" y="0"/>
          <a:ext cx="0" cy="0"/>
          <a:chOff x="0" y="0"/>
          <a:chExt cx="0" cy="0"/>
        </a:xfrm>
      </p:grpSpPr>
      <p:sp>
        <p:nvSpPr>
          <p:cNvPr id="15" name="Text Placeholder 36">
            <a:extLst>
              <a:ext uri="{FF2B5EF4-FFF2-40B4-BE49-F238E27FC236}">
                <a16:creationId xmlns:a16="http://schemas.microsoft.com/office/drawing/2014/main" id="{BEB70A2B-E770-453C-87CB-27AEC7782C7F}"/>
              </a:ext>
            </a:extLst>
          </p:cNvPr>
          <p:cNvSpPr>
            <a:spLocks noGrp="1"/>
          </p:cNvSpPr>
          <p:nvPr>
            <p:ph type="body" sz="quarter" idx="33" hasCustomPrompt="1"/>
          </p:nvPr>
        </p:nvSpPr>
        <p:spPr>
          <a:xfrm>
            <a:off x="8223819" y="1623914"/>
            <a:ext cx="3345513" cy="4235711"/>
          </a:xfrm>
          <a:ln>
            <a:solidFill>
              <a:schemeClr val="tx2"/>
            </a:solidFill>
          </a:ln>
        </p:spPr>
        <p:style>
          <a:lnRef idx="2">
            <a:schemeClr val="accent1"/>
          </a:lnRef>
          <a:fillRef idx="1">
            <a:schemeClr val="lt1"/>
          </a:fillRef>
          <a:effectRef idx="0">
            <a:schemeClr val="accent1"/>
          </a:effectRef>
          <a:fontRef idx="minor">
            <a:schemeClr val="dk1"/>
          </a:fontRef>
        </p:style>
        <p:txBody>
          <a:bodyPr anchor="ctr">
            <a:normAutofit/>
          </a:bodyPr>
          <a:lstStyle>
            <a:lvl1pPr marL="0" indent="0">
              <a:spcBef>
                <a:spcPts val="0"/>
              </a:spcBef>
              <a:buNone/>
              <a:defRPr sz="2000">
                <a:solidFill>
                  <a:schemeClr val="accent4"/>
                </a:solidFill>
              </a:defRPr>
            </a:lvl1pPr>
          </a:lstStyle>
          <a:p>
            <a:pPr lvl="0"/>
            <a:r>
              <a:rPr lang="en-US" dirty="0"/>
              <a:t> </a:t>
            </a:r>
          </a:p>
        </p:txBody>
      </p:sp>
      <p:sp>
        <p:nvSpPr>
          <p:cNvPr id="14" name="Text Placeholder 36">
            <a:extLst>
              <a:ext uri="{FF2B5EF4-FFF2-40B4-BE49-F238E27FC236}">
                <a16:creationId xmlns:a16="http://schemas.microsoft.com/office/drawing/2014/main" id="{D4AAC140-90B2-4DB0-9768-B81A8825E7C6}"/>
              </a:ext>
            </a:extLst>
          </p:cNvPr>
          <p:cNvSpPr>
            <a:spLocks noGrp="1"/>
          </p:cNvSpPr>
          <p:nvPr>
            <p:ph type="body" sz="quarter" idx="32" hasCustomPrompt="1"/>
          </p:nvPr>
        </p:nvSpPr>
        <p:spPr>
          <a:xfrm>
            <a:off x="4528628" y="1623914"/>
            <a:ext cx="3345513" cy="4235711"/>
          </a:xfrm>
          <a:ln>
            <a:solidFill>
              <a:schemeClr val="tx2"/>
            </a:solidFill>
          </a:ln>
        </p:spPr>
        <p:style>
          <a:lnRef idx="2">
            <a:schemeClr val="accent1"/>
          </a:lnRef>
          <a:fillRef idx="1">
            <a:schemeClr val="lt1"/>
          </a:fillRef>
          <a:effectRef idx="0">
            <a:schemeClr val="accent1"/>
          </a:effectRef>
          <a:fontRef idx="minor">
            <a:schemeClr val="dk1"/>
          </a:fontRef>
        </p:style>
        <p:txBody>
          <a:bodyPr anchor="ctr">
            <a:normAutofit/>
          </a:bodyPr>
          <a:lstStyle>
            <a:lvl1pPr marL="0" indent="0">
              <a:spcBef>
                <a:spcPts val="0"/>
              </a:spcBef>
              <a:buNone/>
              <a:defRPr sz="2000">
                <a:solidFill>
                  <a:schemeClr val="accent4"/>
                </a:solidFill>
              </a:defRPr>
            </a:lvl1pPr>
          </a:lstStyle>
          <a:p>
            <a:pPr lvl="0"/>
            <a:r>
              <a:rPr lang="en-US" dirty="0"/>
              <a:t> </a:t>
            </a:r>
          </a:p>
        </p:txBody>
      </p:sp>
      <p:sp>
        <p:nvSpPr>
          <p:cNvPr id="38" name="Text Placeholder 36"/>
          <p:cNvSpPr>
            <a:spLocks noGrp="1"/>
          </p:cNvSpPr>
          <p:nvPr>
            <p:ph type="body" sz="quarter" idx="11" hasCustomPrompt="1"/>
          </p:nvPr>
        </p:nvSpPr>
        <p:spPr>
          <a:xfrm>
            <a:off x="833437" y="1623914"/>
            <a:ext cx="3345513" cy="4235711"/>
          </a:xfrm>
          <a:ln>
            <a:solidFill>
              <a:schemeClr val="tx2"/>
            </a:solidFill>
          </a:ln>
        </p:spPr>
        <p:style>
          <a:lnRef idx="2">
            <a:schemeClr val="accent1"/>
          </a:lnRef>
          <a:fillRef idx="1">
            <a:schemeClr val="lt1"/>
          </a:fillRef>
          <a:effectRef idx="0">
            <a:schemeClr val="accent1"/>
          </a:effectRef>
          <a:fontRef idx="minor">
            <a:schemeClr val="dk1"/>
          </a:fontRef>
        </p:style>
        <p:txBody>
          <a:bodyPr anchor="ctr">
            <a:normAutofit/>
          </a:bodyPr>
          <a:lstStyle>
            <a:lvl1pPr marL="0" indent="0">
              <a:spcBef>
                <a:spcPts val="0"/>
              </a:spcBef>
              <a:buNone/>
              <a:defRPr sz="2200">
                <a:solidFill>
                  <a:schemeClr val="accent4"/>
                </a:solidFill>
              </a:defRPr>
            </a:lvl1pPr>
          </a:lstStyle>
          <a:p>
            <a:pPr lvl="0"/>
            <a:r>
              <a:rPr lang="en-US" dirty="0"/>
              <a:t> </a:t>
            </a:r>
          </a:p>
        </p:txBody>
      </p:sp>
      <p:sp>
        <p:nvSpPr>
          <p:cNvPr id="47" name="Text Placeholder 46"/>
          <p:cNvSpPr>
            <a:spLocks noGrp="1"/>
          </p:cNvSpPr>
          <p:nvPr>
            <p:ph type="body" sz="quarter" idx="15" hasCustomPrompt="1"/>
          </p:nvPr>
        </p:nvSpPr>
        <p:spPr>
          <a:xfrm>
            <a:off x="4721333" y="1815548"/>
            <a:ext cx="2960105" cy="453827"/>
          </a:xfrm>
        </p:spPr>
        <p:txBody>
          <a:bodyPr anchor="ctr">
            <a:normAutofit/>
          </a:bodyPr>
          <a:lstStyle>
            <a:lvl1pPr marL="0" indent="0">
              <a:buNone/>
              <a:defRPr sz="2000" b="1">
                <a:solidFill>
                  <a:schemeClr val="bg2"/>
                </a:solidFill>
              </a:defRPr>
            </a:lvl1pPr>
          </a:lstStyle>
          <a:p>
            <a:pPr lvl="0"/>
            <a:r>
              <a:rPr lang="vi-VN" dirty="0"/>
              <a:t>Sub-Heading Here</a:t>
            </a:r>
            <a:endParaRPr lang="en-US" dirty="0"/>
          </a:p>
        </p:txBody>
      </p:sp>
      <p:sp>
        <p:nvSpPr>
          <p:cNvPr id="48" name="Text Placeholder 46"/>
          <p:cNvSpPr>
            <a:spLocks noGrp="1"/>
          </p:cNvSpPr>
          <p:nvPr>
            <p:ph type="body" sz="quarter" idx="16" hasCustomPrompt="1"/>
          </p:nvPr>
        </p:nvSpPr>
        <p:spPr>
          <a:xfrm>
            <a:off x="8434876" y="1815548"/>
            <a:ext cx="2971756" cy="453827"/>
          </a:xfrm>
        </p:spPr>
        <p:txBody>
          <a:bodyPr anchor="ctr">
            <a:normAutofit/>
          </a:bodyPr>
          <a:lstStyle>
            <a:lvl1pPr marL="0" indent="0">
              <a:buNone/>
              <a:defRPr sz="2000" b="1">
                <a:solidFill>
                  <a:schemeClr val="bg2"/>
                </a:solidFill>
              </a:defRPr>
            </a:lvl1pPr>
          </a:lstStyle>
          <a:p>
            <a:pPr lvl="0"/>
            <a:r>
              <a:rPr lang="vi-VN" dirty="0"/>
              <a:t>Sub-Heading Here</a:t>
            </a:r>
            <a:endParaRPr lang="en-US" dirty="0"/>
          </a:p>
        </p:txBody>
      </p:sp>
      <p:sp>
        <p:nvSpPr>
          <p:cNvPr id="49" name="Text Placeholder 46"/>
          <p:cNvSpPr>
            <a:spLocks noGrp="1"/>
          </p:cNvSpPr>
          <p:nvPr>
            <p:ph type="body" sz="quarter" idx="17" hasCustomPrompt="1"/>
          </p:nvPr>
        </p:nvSpPr>
        <p:spPr>
          <a:xfrm>
            <a:off x="1034128" y="1815548"/>
            <a:ext cx="2961403" cy="453827"/>
          </a:xfrm>
        </p:spPr>
        <p:txBody>
          <a:bodyPr anchor="ctr">
            <a:normAutofit/>
          </a:bodyPr>
          <a:lstStyle>
            <a:lvl1pPr marL="0" indent="0">
              <a:buNone/>
              <a:defRPr sz="2000" b="1">
                <a:solidFill>
                  <a:schemeClr val="bg2"/>
                </a:solidFill>
              </a:defRPr>
            </a:lvl1pPr>
          </a:lstStyle>
          <a:p>
            <a:pPr lvl="0"/>
            <a:r>
              <a:rPr lang="en-US" dirty="0"/>
              <a:t>Sub-Heading Here</a:t>
            </a:r>
          </a:p>
        </p:txBody>
      </p:sp>
      <p:sp>
        <p:nvSpPr>
          <p:cNvPr id="5" name="Text Placeholder 4">
            <a:extLst>
              <a:ext uri="{FF2B5EF4-FFF2-40B4-BE49-F238E27FC236}">
                <a16:creationId xmlns:a16="http://schemas.microsoft.com/office/drawing/2014/main" id="{FDC31F37-22BC-42FF-B83D-8940FBE587D0}"/>
              </a:ext>
            </a:extLst>
          </p:cNvPr>
          <p:cNvSpPr>
            <a:spLocks noGrp="1"/>
          </p:cNvSpPr>
          <p:nvPr>
            <p:ph type="body" sz="quarter" idx="29"/>
          </p:nvPr>
        </p:nvSpPr>
        <p:spPr>
          <a:xfrm>
            <a:off x="1033463" y="2462197"/>
            <a:ext cx="2962275" cy="2989424"/>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4">
            <a:extLst>
              <a:ext uri="{FF2B5EF4-FFF2-40B4-BE49-F238E27FC236}">
                <a16:creationId xmlns:a16="http://schemas.microsoft.com/office/drawing/2014/main" id="{32861BB9-9D7C-4D75-84D6-E40305AC5B8E}"/>
              </a:ext>
            </a:extLst>
          </p:cNvPr>
          <p:cNvSpPr>
            <a:spLocks noGrp="1"/>
          </p:cNvSpPr>
          <p:nvPr>
            <p:ph type="body" sz="quarter" idx="30"/>
          </p:nvPr>
        </p:nvSpPr>
        <p:spPr>
          <a:xfrm>
            <a:off x="4732336" y="2460687"/>
            <a:ext cx="2962275" cy="3056342"/>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4">
            <a:extLst>
              <a:ext uri="{FF2B5EF4-FFF2-40B4-BE49-F238E27FC236}">
                <a16:creationId xmlns:a16="http://schemas.microsoft.com/office/drawing/2014/main" id="{9CF6C1B5-CF89-4E3C-885F-696504799B48}"/>
              </a:ext>
            </a:extLst>
          </p:cNvPr>
          <p:cNvSpPr>
            <a:spLocks noGrp="1"/>
          </p:cNvSpPr>
          <p:nvPr>
            <p:ph type="body" sz="quarter" idx="31"/>
          </p:nvPr>
        </p:nvSpPr>
        <p:spPr>
          <a:xfrm>
            <a:off x="8434876" y="2461009"/>
            <a:ext cx="2962275" cy="3042016"/>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itle 1">
            <a:extLst>
              <a:ext uri="{FF2B5EF4-FFF2-40B4-BE49-F238E27FC236}">
                <a16:creationId xmlns:a16="http://schemas.microsoft.com/office/drawing/2014/main" id="{9402FA20-1BB6-44D2-91E5-1C1D4BD3C3C6}"/>
              </a:ext>
            </a:extLst>
          </p:cNvPr>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13" name="Rectangle 12">
            <a:extLst>
              <a:ext uri="{FF2B5EF4-FFF2-40B4-BE49-F238E27FC236}">
                <a16:creationId xmlns:a16="http://schemas.microsoft.com/office/drawing/2014/main" id="{A2C0D5BC-1D94-4A11-AEC5-748544C41F8D}"/>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109449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199" y="405446"/>
            <a:ext cx="10293015"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838404" y="2012147"/>
            <a:ext cx="5039882" cy="3657599"/>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7" name="Rectangle 6">
            <a:extLst>
              <a:ext uri="{FF2B5EF4-FFF2-40B4-BE49-F238E27FC236}">
                <a16:creationId xmlns:a16="http://schemas.microsoft.com/office/drawing/2014/main" id="{365D75C5-070B-43C6-A2EC-520A1054A20C}"/>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3">
            <a:extLst>
              <a:ext uri="{FF2B5EF4-FFF2-40B4-BE49-F238E27FC236}">
                <a16:creationId xmlns:a16="http://schemas.microsoft.com/office/drawing/2014/main" id="{E8F7C335-D964-4B8E-8A14-95F40E7C21DA}"/>
              </a:ext>
            </a:extLst>
          </p:cNvPr>
          <p:cNvSpPr>
            <a:spLocks noGrp="1"/>
          </p:cNvSpPr>
          <p:nvPr>
            <p:ph type="body" sz="quarter" idx="12" hasCustomPrompt="1"/>
          </p:nvPr>
        </p:nvSpPr>
        <p:spPr>
          <a:xfrm>
            <a:off x="838201" y="1399721"/>
            <a:ext cx="5039882" cy="485775"/>
          </a:xfrm>
        </p:spPr>
        <p:txBody>
          <a:bodyPr anchor="ctr">
            <a:normAutofit/>
          </a:bodyPr>
          <a:lstStyle>
            <a:lvl1pPr marL="0" indent="0">
              <a:buNone/>
              <a:defRPr sz="2000" b="1">
                <a:solidFill>
                  <a:schemeClr val="bg2"/>
                </a:solidFill>
              </a:defRPr>
            </a:lvl1pPr>
          </a:lstStyle>
          <a:p>
            <a:pPr lvl="0"/>
            <a:r>
              <a:rPr lang="en-US" dirty="0"/>
              <a:t>Sub-Heading Here</a:t>
            </a:r>
          </a:p>
        </p:txBody>
      </p:sp>
      <p:sp>
        <p:nvSpPr>
          <p:cNvPr id="8" name="Text Placeholder 5">
            <a:extLst>
              <a:ext uri="{FF2B5EF4-FFF2-40B4-BE49-F238E27FC236}">
                <a16:creationId xmlns:a16="http://schemas.microsoft.com/office/drawing/2014/main" id="{3940330E-EAF3-4146-ABB5-ADFFAB4A779B}"/>
              </a:ext>
            </a:extLst>
          </p:cNvPr>
          <p:cNvSpPr>
            <a:spLocks noGrp="1"/>
          </p:cNvSpPr>
          <p:nvPr>
            <p:ph type="body" sz="quarter" idx="13"/>
          </p:nvPr>
        </p:nvSpPr>
        <p:spPr>
          <a:xfrm>
            <a:off x="6240828" y="2021478"/>
            <a:ext cx="5039882" cy="3657599"/>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9" name="Text Placeholder 3">
            <a:extLst>
              <a:ext uri="{FF2B5EF4-FFF2-40B4-BE49-F238E27FC236}">
                <a16:creationId xmlns:a16="http://schemas.microsoft.com/office/drawing/2014/main" id="{BBD28F15-B203-4F94-B8D7-F04712032242}"/>
              </a:ext>
            </a:extLst>
          </p:cNvPr>
          <p:cNvSpPr>
            <a:spLocks noGrp="1"/>
          </p:cNvSpPr>
          <p:nvPr>
            <p:ph type="body" sz="quarter" idx="14" hasCustomPrompt="1"/>
          </p:nvPr>
        </p:nvSpPr>
        <p:spPr>
          <a:xfrm>
            <a:off x="6240828" y="1399721"/>
            <a:ext cx="5039882" cy="485775"/>
          </a:xfrm>
        </p:spPr>
        <p:txBody>
          <a:bodyPr anchor="ctr">
            <a:normAutofit/>
          </a:bodyPr>
          <a:lstStyle>
            <a:lvl1pPr marL="0" indent="0">
              <a:buNone/>
              <a:defRPr sz="2000" b="1">
                <a:solidFill>
                  <a:schemeClr val="bg2"/>
                </a:solidFill>
              </a:defRPr>
            </a:lvl1pPr>
          </a:lstStyle>
          <a:p>
            <a:pPr lvl="0"/>
            <a:r>
              <a:rPr lang="en-US" dirty="0"/>
              <a:t>Sub-Heading Here</a:t>
            </a:r>
          </a:p>
        </p:txBody>
      </p:sp>
      <p:cxnSp>
        <p:nvCxnSpPr>
          <p:cNvPr id="4" name="Straight Connector 3">
            <a:extLst>
              <a:ext uri="{FF2B5EF4-FFF2-40B4-BE49-F238E27FC236}">
                <a16:creationId xmlns:a16="http://schemas.microsoft.com/office/drawing/2014/main" id="{12C36AEA-9A9B-5E2A-5D60-A03A8418739E}"/>
              </a:ext>
            </a:extLst>
          </p:cNvPr>
          <p:cNvCxnSpPr/>
          <p:nvPr userDrawn="1"/>
        </p:nvCxnSpPr>
        <p:spPr>
          <a:xfrm>
            <a:off x="6047653" y="1399721"/>
            <a:ext cx="0" cy="4593575"/>
          </a:xfrm>
          <a:prstGeom prst="line">
            <a:avLst/>
          </a:prstGeom>
          <a:ln w="19050"/>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0503331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blocks">
    <p:bg>
      <p:bgPr>
        <a:solidFill>
          <a:schemeClr val="tx1"/>
        </a:solidFill>
        <a:effectLst/>
      </p:bgPr>
    </p:bg>
    <p:spTree>
      <p:nvGrpSpPr>
        <p:cNvPr id="1" name=""/>
        <p:cNvGrpSpPr/>
        <p:nvPr/>
      </p:nvGrpSpPr>
      <p:grpSpPr>
        <a:xfrm>
          <a:off x="0" y="0"/>
          <a:ext cx="0" cy="0"/>
          <a:chOff x="0" y="0"/>
          <a:chExt cx="0" cy="0"/>
        </a:xfrm>
      </p:grpSpPr>
      <p:sp>
        <p:nvSpPr>
          <p:cNvPr id="32" name="Text Placeholder 36">
            <a:extLst>
              <a:ext uri="{FF2B5EF4-FFF2-40B4-BE49-F238E27FC236}">
                <a16:creationId xmlns:a16="http://schemas.microsoft.com/office/drawing/2014/main" id="{24C39F53-3DDC-FC4C-A9B4-7B697E8113FE}"/>
              </a:ext>
            </a:extLst>
          </p:cNvPr>
          <p:cNvSpPr>
            <a:spLocks noGrp="1"/>
          </p:cNvSpPr>
          <p:nvPr>
            <p:ph type="body" sz="quarter" idx="25" hasCustomPrompt="1"/>
          </p:nvPr>
        </p:nvSpPr>
        <p:spPr>
          <a:xfrm>
            <a:off x="6216413" y="3907922"/>
            <a:ext cx="5142292" cy="2281960"/>
          </a:xfrm>
          <a:solidFill>
            <a:schemeClr val="tx1">
              <a:lumMod val="95000"/>
            </a:schemeClr>
          </a:solidFill>
        </p:spPr>
        <p:txBody>
          <a:bodyPr anchor="ctr">
            <a:normAutofit/>
          </a:bodyPr>
          <a:lstStyle>
            <a:lvl1pPr marL="0" indent="0">
              <a:spcBef>
                <a:spcPts val="0"/>
              </a:spcBef>
              <a:buNone/>
              <a:defRPr sz="2200">
                <a:solidFill>
                  <a:schemeClr val="accent4"/>
                </a:solidFill>
              </a:defRPr>
            </a:lvl1pPr>
          </a:lstStyle>
          <a:p>
            <a:pPr lvl="0"/>
            <a:r>
              <a:rPr lang="vi-VN" dirty="0"/>
              <a:t> </a:t>
            </a:r>
            <a:endParaRPr lang="en-US" dirty="0"/>
          </a:p>
        </p:txBody>
      </p:sp>
      <p:sp>
        <p:nvSpPr>
          <p:cNvPr id="31" name="Text Placeholder 36">
            <a:extLst>
              <a:ext uri="{FF2B5EF4-FFF2-40B4-BE49-F238E27FC236}">
                <a16:creationId xmlns:a16="http://schemas.microsoft.com/office/drawing/2014/main" id="{AEA52B7F-ED93-394B-8192-7FE0914A70DE}"/>
              </a:ext>
            </a:extLst>
          </p:cNvPr>
          <p:cNvSpPr>
            <a:spLocks noGrp="1"/>
          </p:cNvSpPr>
          <p:nvPr>
            <p:ph type="body" sz="quarter" idx="24" hasCustomPrompt="1"/>
          </p:nvPr>
        </p:nvSpPr>
        <p:spPr>
          <a:xfrm>
            <a:off x="833437" y="3897983"/>
            <a:ext cx="5142292" cy="2281960"/>
          </a:xfrm>
          <a:solidFill>
            <a:schemeClr val="tx1">
              <a:lumMod val="95000"/>
              <a:alpha val="50000"/>
            </a:schemeClr>
          </a:solidFill>
        </p:spPr>
        <p:txBody>
          <a:bodyPr anchor="ctr">
            <a:normAutofit/>
          </a:bodyPr>
          <a:lstStyle>
            <a:lvl1pPr marL="0" indent="0">
              <a:spcBef>
                <a:spcPts val="0"/>
              </a:spcBef>
              <a:buNone/>
              <a:defRPr sz="2200">
                <a:solidFill>
                  <a:schemeClr val="accent4"/>
                </a:solidFill>
              </a:defRPr>
            </a:lvl1pPr>
          </a:lstStyle>
          <a:p>
            <a:pPr lvl="0"/>
            <a:r>
              <a:rPr lang="en-US" dirty="0"/>
              <a:t> </a:t>
            </a:r>
          </a:p>
        </p:txBody>
      </p:sp>
      <p:sp>
        <p:nvSpPr>
          <p:cNvPr id="38" name="Text Placeholder 36"/>
          <p:cNvSpPr>
            <a:spLocks noGrp="1"/>
          </p:cNvSpPr>
          <p:nvPr>
            <p:ph type="body" sz="quarter" idx="11" hasCustomPrompt="1"/>
          </p:nvPr>
        </p:nvSpPr>
        <p:spPr>
          <a:xfrm>
            <a:off x="833437" y="1365498"/>
            <a:ext cx="5142292" cy="2281960"/>
          </a:xfrm>
          <a:solidFill>
            <a:schemeClr val="tx1">
              <a:lumMod val="95000"/>
            </a:schemeClr>
          </a:solidFill>
        </p:spPr>
        <p:txBody>
          <a:bodyPr anchor="ctr">
            <a:normAutofit/>
          </a:bodyPr>
          <a:lstStyle>
            <a:lvl1pPr marL="0" indent="0">
              <a:spcBef>
                <a:spcPts val="0"/>
              </a:spcBef>
              <a:buNone/>
              <a:defRPr sz="2200">
                <a:solidFill>
                  <a:schemeClr val="accent4"/>
                </a:solidFill>
              </a:defRPr>
            </a:lvl1pPr>
          </a:lstStyle>
          <a:p>
            <a:pPr lvl="0"/>
            <a:r>
              <a:rPr lang="en-US" dirty="0"/>
              <a:t> </a:t>
            </a:r>
          </a:p>
        </p:txBody>
      </p:sp>
      <p:sp>
        <p:nvSpPr>
          <p:cNvPr id="39" name="Text Placeholder 36"/>
          <p:cNvSpPr>
            <a:spLocks noGrp="1"/>
          </p:cNvSpPr>
          <p:nvPr>
            <p:ph type="body" sz="quarter" idx="12" hasCustomPrompt="1"/>
          </p:nvPr>
        </p:nvSpPr>
        <p:spPr>
          <a:xfrm>
            <a:off x="6216413" y="1365498"/>
            <a:ext cx="5142292" cy="2281960"/>
          </a:xfrm>
          <a:solidFill>
            <a:schemeClr val="tx1">
              <a:lumMod val="95000"/>
              <a:alpha val="50000"/>
            </a:schemeClr>
          </a:solidFill>
        </p:spPr>
        <p:txBody>
          <a:bodyPr anchor="ctr">
            <a:normAutofit/>
          </a:bodyPr>
          <a:lstStyle>
            <a:lvl1pPr marL="0" indent="0">
              <a:spcBef>
                <a:spcPts val="0"/>
              </a:spcBef>
              <a:buNone/>
              <a:defRPr sz="2200">
                <a:solidFill>
                  <a:schemeClr val="accent4"/>
                </a:solidFill>
              </a:defRPr>
            </a:lvl1pPr>
          </a:lstStyle>
          <a:p>
            <a:pPr lvl="0"/>
            <a:r>
              <a:rPr lang="vi-VN" dirty="0"/>
              <a:t> </a:t>
            </a:r>
            <a:endParaRPr lang="en-US" dirty="0"/>
          </a:p>
        </p:txBody>
      </p:sp>
      <p:sp>
        <p:nvSpPr>
          <p:cNvPr id="47" name="Text Placeholder 46"/>
          <p:cNvSpPr>
            <a:spLocks noGrp="1"/>
          </p:cNvSpPr>
          <p:nvPr>
            <p:ph type="body" sz="quarter" idx="15" hasCustomPrompt="1"/>
          </p:nvPr>
        </p:nvSpPr>
        <p:spPr>
          <a:xfrm>
            <a:off x="6397029" y="1509607"/>
            <a:ext cx="4760844" cy="423215"/>
          </a:xfrm>
        </p:spPr>
        <p:txBody>
          <a:bodyPr anchor="ctr">
            <a:normAutofit/>
          </a:bodyPr>
          <a:lstStyle>
            <a:lvl1pPr marL="0" indent="0">
              <a:buNone/>
              <a:defRPr sz="2000" b="1">
                <a:solidFill>
                  <a:schemeClr val="bg2"/>
                </a:solidFill>
              </a:defRPr>
            </a:lvl1pPr>
          </a:lstStyle>
          <a:p>
            <a:pPr lvl="0"/>
            <a:r>
              <a:rPr lang="vi-VN" dirty="0"/>
              <a:t>Sub-Heading Here</a:t>
            </a:r>
            <a:endParaRPr lang="en-US" dirty="0"/>
          </a:p>
        </p:txBody>
      </p:sp>
      <p:sp>
        <p:nvSpPr>
          <p:cNvPr id="49" name="Text Placeholder 46"/>
          <p:cNvSpPr>
            <a:spLocks noGrp="1"/>
          </p:cNvSpPr>
          <p:nvPr>
            <p:ph type="body" sz="quarter" idx="17" hasCustomPrompt="1"/>
          </p:nvPr>
        </p:nvSpPr>
        <p:spPr>
          <a:xfrm>
            <a:off x="1034128" y="1509607"/>
            <a:ext cx="4731026" cy="423215"/>
          </a:xfrm>
        </p:spPr>
        <p:txBody>
          <a:bodyPr anchor="ctr">
            <a:normAutofit/>
          </a:bodyPr>
          <a:lstStyle>
            <a:lvl1pPr marL="0" indent="0">
              <a:buNone/>
              <a:defRPr sz="2000" b="1">
                <a:solidFill>
                  <a:schemeClr val="bg2"/>
                </a:solidFill>
              </a:defRPr>
            </a:lvl1pPr>
          </a:lstStyle>
          <a:p>
            <a:pPr lvl="0"/>
            <a:r>
              <a:rPr lang="en-US" dirty="0"/>
              <a:t>Sub-Heading Here</a:t>
            </a:r>
          </a:p>
        </p:txBody>
      </p:sp>
      <p:sp>
        <p:nvSpPr>
          <p:cNvPr id="15" name="Text Placeholder 2">
            <a:extLst>
              <a:ext uri="{FF2B5EF4-FFF2-40B4-BE49-F238E27FC236}">
                <a16:creationId xmlns:a16="http://schemas.microsoft.com/office/drawing/2014/main" id="{8C96B441-B518-C944-AEAD-6FFD8ED98E3C}"/>
              </a:ext>
            </a:extLst>
          </p:cNvPr>
          <p:cNvSpPr>
            <a:spLocks noGrp="1"/>
          </p:cNvSpPr>
          <p:nvPr>
            <p:ph type="body" sz="quarter" idx="26"/>
          </p:nvPr>
        </p:nvSpPr>
        <p:spPr>
          <a:xfrm>
            <a:off x="1034128" y="1962468"/>
            <a:ext cx="4731026" cy="1466532"/>
          </a:xfrm>
        </p:spPr>
        <p:txBody>
          <a:bodyPr>
            <a:normAutofit/>
          </a:bodyPr>
          <a:lstStyle>
            <a:lvl1pPr>
              <a:buClr>
                <a:schemeClr val="accent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7" name="Text Placeholder 2">
            <a:extLst>
              <a:ext uri="{FF2B5EF4-FFF2-40B4-BE49-F238E27FC236}">
                <a16:creationId xmlns:a16="http://schemas.microsoft.com/office/drawing/2014/main" id="{0C9197E8-EEE0-644D-8341-BC9FACF0ABDC}"/>
              </a:ext>
            </a:extLst>
          </p:cNvPr>
          <p:cNvSpPr>
            <a:spLocks noGrp="1"/>
          </p:cNvSpPr>
          <p:nvPr>
            <p:ph type="body" sz="quarter" idx="28"/>
          </p:nvPr>
        </p:nvSpPr>
        <p:spPr>
          <a:xfrm>
            <a:off x="6411936" y="1962468"/>
            <a:ext cx="4731026" cy="1466532"/>
          </a:xfrm>
        </p:spPr>
        <p:txBody>
          <a:bodyPr>
            <a:normAutofit/>
          </a:bodyPr>
          <a:lstStyle>
            <a:lvl1pPr>
              <a:buClr>
                <a:schemeClr val="accent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9" name="Title 1">
            <a:extLst>
              <a:ext uri="{FF2B5EF4-FFF2-40B4-BE49-F238E27FC236}">
                <a16:creationId xmlns:a16="http://schemas.microsoft.com/office/drawing/2014/main" id="{BC3CD257-08F3-41B0-A2B0-900EDCB9336C}"/>
              </a:ext>
            </a:extLst>
          </p:cNvPr>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21" name="Rectangle 20">
            <a:extLst>
              <a:ext uri="{FF2B5EF4-FFF2-40B4-BE49-F238E27FC236}">
                <a16:creationId xmlns:a16="http://schemas.microsoft.com/office/drawing/2014/main" id="{9A4DD68E-5C43-438C-99B5-C84D4AB40B4E}"/>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46">
            <a:extLst>
              <a:ext uri="{FF2B5EF4-FFF2-40B4-BE49-F238E27FC236}">
                <a16:creationId xmlns:a16="http://schemas.microsoft.com/office/drawing/2014/main" id="{36DDA426-4DC8-404D-BEA4-07348F321C68}"/>
              </a:ext>
            </a:extLst>
          </p:cNvPr>
          <p:cNvSpPr>
            <a:spLocks noGrp="1"/>
          </p:cNvSpPr>
          <p:nvPr>
            <p:ph type="body" sz="quarter" idx="29" hasCustomPrompt="1"/>
          </p:nvPr>
        </p:nvSpPr>
        <p:spPr>
          <a:xfrm>
            <a:off x="6397029" y="4068814"/>
            <a:ext cx="4760844" cy="423215"/>
          </a:xfrm>
        </p:spPr>
        <p:txBody>
          <a:bodyPr anchor="ctr">
            <a:normAutofit/>
          </a:bodyPr>
          <a:lstStyle>
            <a:lvl1pPr marL="0" indent="0">
              <a:buNone/>
              <a:defRPr sz="2000" b="1">
                <a:solidFill>
                  <a:schemeClr val="bg2"/>
                </a:solidFill>
              </a:defRPr>
            </a:lvl1pPr>
          </a:lstStyle>
          <a:p>
            <a:pPr lvl="0"/>
            <a:r>
              <a:rPr lang="vi-VN" dirty="0"/>
              <a:t>Sub-Heading Here</a:t>
            </a:r>
            <a:endParaRPr lang="en-US" dirty="0"/>
          </a:p>
        </p:txBody>
      </p:sp>
      <p:sp>
        <p:nvSpPr>
          <p:cNvPr id="23" name="Text Placeholder 46">
            <a:extLst>
              <a:ext uri="{FF2B5EF4-FFF2-40B4-BE49-F238E27FC236}">
                <a16:creationId xmlns:a16="http://schemas.microsoft.com/office/drawing/2014/main" id="{FF423B08-2B12-49E0-8760-C373E47FAE44}"/>
              </a:ext>
            </a:extLst>
          </p:cNvPr>
          <p:cNvSpPr>
            <a:spLocks noGrp="1"/>
          </p:cNvSpPr>
          <p:nvPr>
            <p:ph type="body" sz="quarter" idx="30" hasCustomPrompt="1"/>
          </p:nvPr>
        </p:nvSpPr>
        <p:spPr>
          <a:xfrm>
            <a:off x="1034128" y="4068814"/>
            <a:ext cx="4731026" cy="423215"/>
          </a:xfrm>
        </p:spPr>
        <p:txBody>
          <a:bodyPr anchor="ctr">
            <a:normAutofit/>
          </a:bodyPr>
          <a:lstStyle>
            <a:lvl1pPr marL="0" indent="0">
              <a:buNone/>
              <a:defRPr sz="2000" b="1">
                <a:solidFill>
                  <a:schemeClr val="bg2"/>
                </a:solidFill>
              </a:defRPr>
            </a:lvl1pPr>
          </a:lstStyle>
          <a:p>
            <a:pPr lvl="0"/>
            <a:r>
              <a:rPr lang="en-US" dirty="0"/>
              <a:t>Sub-Heading Here</a:t>
            </a:r>
          </a:p>
        </p:txBody>
      </p:sp>
      <p:sp>
        <p:nvSpPr>
          <p:cNvPr id="24" name="Text Placeholder 2">
            <a:extLst>
              <a:ext uri="{FF2B5EF4-FFF2-40B4-BE49-F238E27FC236}">
                <a16:creationId xmlns:a16="http://schemas.microsoft.com/office/drawing/2014/main" id="{A9C7BD12-0F3D-4D50-AC91-B35CCB166F1F}"/>
              </a:ext>
            </a:extLst>
          </p:cNvPr>
          <p:cNvSpPr>
            <a:spLocks noGrp="1"/>
          </p:cNvSpPr>
          <p:nvPr>
            <p:ph type="body" sz="quarter" idx="31"/>
          </p:nvPr>
        </p:nvSpPr>
        <p:spPr>
          <a:xfrm>
            <a:off x="1034128" y="4521675"/>
            <a:ext cx="4731026" cy="1466532"/>
          </a:xfrm>
        </p:spPr>
        <p:txBody>
          <a:bodyPr>
            <a:normAutofit/>
          </a:bodyPr>
          <a:lstStyle>
            <a:lvl1pPr>
              <a:buClr>
                <a:schemeClr val="accent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25" name="Text Placeholder 2">
            <a:extLst>
              <a:ext uri="{FF2B5EF4-FFF2-40B4-BE49-F238E27FC236}">
                <a16:creationId xmlns:a16="http://schemas.microsoft.com/office/drawing/2014/main" id="{7E0ADA7C-AE86-4BAB-A9D7-4F6CBC7F836C}"/>
              </a:ext>
            </a:extLst>
          </p:cNvPr>
          <p:cNvSpPr>
            <a:spLocks noGrp="1"/>
          </p:cNvSpPr>
          <p:nvPr>
            <p:ph type="body" sz="quarter" idx="32"/>
          </p:nvPr>
        </p:nvSpPr>
        <p:spPr>
          <a:xfrm>
            <a:off x="6411936" y="4521675"/>
            <a:ext cx="4731026" cy="1466532"/>
          </a:xfrm>
        </p:spPr>
        <p:txBody>
          <a:bodyPr>
            <a:normAutofit/>
          </a:bodyPr>
          <a:lstStyle>
            <a:lvl1pPr>
              <a:buClr>
                <a:schemeClr val="accent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247829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x blocks">
    <p:bg>
      <p:bgPr>
        <a:solidFill>
          <a:schemeClr val="tx1"/>
        </a:solidFill>
        <a:effectLst/>
      </p:bgPr>
    </p:bg>
    <p:spTree>
      <p:nvGrpSpPr>
        <p:cNvPr id="1" name=""/>
        <p:cNvGrpSpPr/>
        <p:nvPr/>
      </p:nvGrpSpPr>
      <p:grpSpPr>
        <a:xfrm>
          <a:off x="0" y="0"/>
          <a:ext cx="0" cy="0"/>
          <a:chOff x="0" y="0"/>
          <a:chExt cx="0" cy="0"/>
        </a:xfrm>
      </p:grpSpPr>
      <p:sp>
        <p:nvSpPr>
          <p:cNvPr id="32" name="Text Placeholder 36">
            <a:extLst>
              <a:ext uri="{FF2B5EF4-FFF2-40B4-BE49-F238E27FC236}">
                <a16:creationId xmlns:a16="http://schemas.microsoft.com/office/drawing/2014/main" id="{24C39F53-3DDC-FC4C-A9B4-7B697E8113FE}"/>
              </a:ext>
            </a:extLst>
          </p:cNvPr>
          <p:cNvSpPr>
            <a:spLocks noGrp="1"/>
          </p:cNvSpPr>
          <p:nvPr>
            <p:ph type="body" sz="quarter" idx="25" hasCustomPrompt="1"/>
          </p:nvPr>
        </p:nvSpPr>
        <p:spPr>
          <a:xfrm>
            <a:off x="8247998" y="1272345"/>
            <a:ext cx="3345513" cy="2369000"/>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vi-VN" dirty="0"/>
              <a:t> </a:t>
            </a:r>
            <a:endParaRPr lang="en-US" dirty="0"/>
          </a:p>
        </p:txBody>
      </p:sp>
      <p:sp>
        <p:nvSpPr>
          <p:cNvPr id="38" name="Text Placeholder 36"/>
          <p:cNvSpPr>
            <a:spLocks noGrp="1"/>
          </p:cNvSpPr>
          <p:nvPr>
            <p:ph type="body" sz="quarter" idx="11" hasCustomPrompt="1"/>
          </p:nvPr>
        </p:nvSpPr>
        <p:spPr>
          <a:xfrm>
            <a:off x="833437" y="1272345"/>
            <a:ext cx="3345513" cy="2369001"/>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en-US" dirty="0"/>
              <a:t> </a:t>
            </a:r>
          </a:p>
        </p:txBody>
      </p:sp>
      <p:sp>
        <p:nvSpPr>
          <p:cNvPr id="39" name="Text Placeholder 36"/>
          <p:cNvSpPr>
            <a:spLocks noGrp="1"/>
          </p:cNvSpPr>
          <p:nvPr>
            <p:ph type="body" sz="quarter" idx="12" hasCustomPrompt="1"/>
          </p:nvPr>
        </p:nvSpPr>
        <p:spPr>
          <a:xfrm>
            <a:off x="4540717" y="1272346"/>
            <a:ext cx="3345513" cy="2369000"/>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vi-VN" dirty="0"/>
              <a:t> </a:t>
            </a:r>
            <a:endParaRPr lang="en-US" dirty="0"/>
          </a:p>
        </p:txBody>
      </p:sp>
      <p:sp>
        <p:nvSpPr>
          <p:cNvPr id="49" name="Text Placeholder 46"/>
          <p:cNvSpPr>
            <a:spLocks noGrp="1"/>
          </p:cNvSpPr>
          <p:nvPr>
            <p:ph type="body" sz="quarter" idx="17" hasCustomPrompt="1"/>
          </p:nvPr>
        </p:nvSpPr>
        <p:spPr>
          <a:xfrm>
            <a:off x="1034128" y="1376001"/>
            <a:ext cx="2961403" cy="601357"/>
          </a:xfrm>
        </p:spPr>
        <p:txBody>
          <a:bodyPr anchor="ctr">
            <a:normAutofit/>
          </a:bodyPr>
          <a:lstStyle>
            <a:lvl1pPr marL="0" indent="0">
              <a:buNone/>
              <a:defRPr sz="1800" b="1">
                <a:solidFill>
                  <a:schemeClr val="bg1"/>
                </a:solidFill>
              </a:defRPr>
            </a:lvl1pPr>
          </a:lstStyle>
          <a:p>
            <a:pPr lvl="0"/>
            <a:r>
              <a:rPr lang="en-US" dirty="0"/>
              <a:t>Sub-Heading Here</a:t>
            </a:r>
          </a:p>
        </p:txBody>
      </p:sp>
      <p:sp>
        <p:nvSpPr>
          <p:cNvPr id="21" name="Text Placeholder 2">
            <a:extLst>
              <a:ext uri="{FF2B5EF4-FFF2-40B4-BE49-F238E27FC236}">
                <a16:creationId xmlns:a16="http://schemas.microsoft.com/office/drawing/2014/main" id="{2D657AA7-9D1D-DF42-8A30-F2C7E74A1AD5}"/>
              </a:ext>
            </a:extLst>
          </p:cNvPr>
          <p:cNvSpPr>
            <a:spLocks noGrp="1"/>
          </p:cNvSpPr>
          <p:nvPr>
            <p:ph type="body" sz="quarter" idx="35"/>
          </p:nvPr>
        </p:nvSpPr>
        <p:spPr>
          <a:xfrm>
            <a:off x="1034128" y="2071074"/>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25" name="Text Placeholder 36">
            <a:extLst>
              <a:ext uri="{FF2B5EF4-FFF2-40B4-BE49-F238E27FC236}">
                <a16:creationId xmlns:a16="http://schemas.microsoft.com/office/drawing/2014/main" id="{B978492D-3924-3044-AB2D-480EE03AC5D4}"/>
              </a:ext>
            </a:extLst>
          </p:cNvPr>
          <p:cNvSpPr>
            <a:spLocks noGrp="1"/>
          </p:cNvSpPr>
          <p:nvPr>
            <p:ph type="body" sz="quarter" idx="39" hasCustomPrompt="1"/>
          </p:nvPr>
        </p:nvSpPr>
        <p:spPr>
          <a:xfrm>
            <a:off x="8247998" y="3959610"/>
            <a:ext cx="3345513" cy="2369000"/>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vi-VN" dirty="0"/>
              <a:t> </a:t>
            </a:r>
            <a:endParaRPr lang="en-US" dirty="0"/>
          </a:p>
        </p:txBody>
      </p:sp>
      <p:sp>
        <p:nvSpPr>
          <p:cNvPr id="26" name="Text Placeholder 36">
            <a:extLst>
              <a:ext uri="{FF2B5EF4-FFF2-40B4-BE49-F238E27FC236}">
                <a16:creationId xmlns:a16="http://schemas.microsoft.com/office/drawing/2014/main" id="{9E133F7F-4A15-F047-BFAB-D68E211FF107}"/>
              </a:ext>
            </a:extLst>
          </p:cNvPr>
          <p:cNvSpPr>
            <a:spLocks noGrp="1"/>
          </p:cNvSpPr>
          <p:nvPr>
            <p:ph type="body" sz="quarter" idx="40" hasCustomPrompt="1"/>
          </p:nvPr>
        </p:nvSpPr>
        <p:spPr>
          <a:xfrm>
            <a:off x="4540717" y="3959611"/>
            <a:ext cx="3345513" cy="2369000"/>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vi-VN" dirty="0"/>
              <a:t> </a:t>
            </a:r>
            <a:endParaRPr lang="en-US" dirty="0"/>
          </a:p>
        </p:txBody>
      </p:sp>
      <p:sp>
        <p:nvSpPr>
          <p:cNvPr id="31" name="Text Placeholder 36">
            <a:extLst>
              <a:ext uri="{FF2B5EF4-FFF2-40B4-BE49-F238E27FC236}">
                <a16:creationId xmlns:a16="http://schemas.microsoft.com/office/drawing/2014/main" id="{DA74CB81-4C04-EB40-BE0D-7E4F2FB3D320}"/>
              </a:ext>
            </a:extLst>
          </p:cNvPr>
          <p:cNvSpPr>
            <a:spLocks noGrp="1"/>
          </p:cNvSpPr>
          <p:nvPr>
            <p:ph type="body" sz="quarter" idx="45" hasCustomPrompt="1"/>
          </p:nvPr>
        </p:nvSpPr>
        <p:spPr>
          <a:xfrm>
            <a:off x="833437" y="3969549"/>
            <a:ext cx="3345513" cy="2369001"/>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en-US" dirty="0"/>
              <a:t> </a:t>
            </a:r>
          </a:p>
        </p:txBody>
      </p:sp>
      <p:sp>
        <p:nvSpPr>
          <p:cNvPr id="35" name="Title 1">
            <a:extLst>
              <a:ext uri="{FF2B5EF4-FFF2-40B4-BE49-F238E27FC236}">
                <a16:creationId xmlns:a16="http://schemas.microsoft.com/office/drawing/2014/main" id="{6BD285D1-7686-41BC-9222-77E4B43A3AAD}"/>
              </a:ext>
            </a:extLst>
          </p:cNvPr>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37" name="Text Placeholder 46">
            <a:extLst>
              <a:ext uri="{FF2B5EF4-FFF2-40B4-BE49-F238E27FC236}">
                <a16:creationId xmlns:a16="http://schemas.microsoft.com/office/drawing/2014/main" id="{B17385F3-4D65-4CDA-A364-6287583F36E6}"/>
              </a:ext>
            </a:extLst>
          </p:cNvPr>
          <p:cNvSpPr>
            <a:spLocks noGrp="1"/>
          </p:cNvSpPr>
          <p:nvPr>
            <p:ph type="body" sz="quarter" idx="46" hasCustomPrompt="1"/>
          </p:nvPr>
        </p:nvSpPr>
        <p:spPr>
          <a:xfrm>
            <a:off x="4728135" y="1376001"/>
            <a:ext cx="2961403" cy="601357"/>
          </a:xfrm>
        </p:spPr>
        <p:txBody>
          <a:bodyPr anchor="ctr">
            <a:normAutofit/>
          </a:bodyPr>
          <a:lstStyle>
            <a:lvl1pPr marL="0" indent="0">
              <a:buNone/>
              <a:defRPr sz="1800" b="1">
                <a:solidFill>
                  <a:schemeClr val="bg1"/>
                </a:solidFill>
              </a:defRPr>
            </a:lvl1pPr>
          </a:lstStyle>
          <a:p>
            <a:pPr lvl="0"/>
            <a:r>
              <a:rPr lang="en-US" dirty="0"/>
              <a:t>Sub-Heading Here</a:t>
            </a:r>
          </a:p>
        </p:txBody>
      </p:sp>
      <p:sp>
        <p:nvSpPr>
          <p:cNvPr id="40" name="Text Placeholder 2">
            <a:extLst>
              <a:ext uri="{FF2B5EF4-FFF2-40B4-BE49-F238E27FC236}">
                <a16:creationId xmlns:a16="http://schemas.microsoft.com/office/drawing/2014/main" id="{F9989727-EE6B-46A9-A53F-D644D5488911}"/>
              </a:ext>
            </a:extLst>
          </p:cNvPr>
          <p:cNvSpPr>
            <a:spLocks noGrp="1"/>
          </p:cNvSpPr>
          <p:nvPr>
            <p:ph type="body" sz="quarter" idx="47"/>
          </p:nvPr>
        </p:nvSpPr>
        <p:spPr>
          <a:xfrm>
            <a:off x="4728135" y="2071074"/>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41" name="Text Placeholder 46">
            <a:extLst>
              <a:ext uri="{FF2B5EF4-FFF2-40B4-BE49-F238E27FC236}">
                <a16:creationId xmlns:a16="http://schemas.microsoft.com/office/drawing/2014/main" id="{AFB47463-9066-47BD-BDBE-772BCB8BB5B2}"/>
              </a:ext>
            </a:extLst>
          </p:cNvPr>
          <p:cNvSpPr>
            <a:spLocks noGrp="1"/>
          </p:cNvSpPr>
          <p:nvPr>
            <p:ph type="body" sz="quarter" idx="48" hasCustomPrompt="1"/>
          </p:nvPr>
        </p:nvSpPr>
        <p:spPr>
          <a:xfrm>
            <a:off x="8469954" y="1376001"/>
            <a:ext cx="2961403" cy="601357"/>
          </a:xfrm>
        </p:spPr>
        <p:txBody>
          <a:bodyPr anchor="ctr">
            <a:normAutofit/>
          </a:bodyPr>
          <a:lstStyle>
            <a:lvl1pPr marL="0" indent="0">
              <a:buNone/>
              <a:defRPr sz="1800" b="1">
                <a:solidFill>
                  <a:schemeClr val="bg1"/>
                </a:solidFill>
              </a:defRPr>
            </a:lvl1pPr>
          </a:lstStyle>
          <a:p>
            <a:pPr lvl="0"/>
            <a:r>
              <a:rPr lang="en-US" dirty="0"/>
              <a:t>Sub-Heading Here</a:t>
            </a:r>
          </a:p>
        </p:txBody>
      </p:sp>
      <p:sp>
        <p:nvSpPr>
          <p:cNvPr id="42" name="Text Placeholder 2">
            <a:extLst>
              <a:ext uri="{FF2B5EF4-FFF2-40B4-BE49-F238E27FC236}">
                <a16:creationId xmlns:a16="http://schemas.microsoft.com/office/drawing/2014/main" id="{030A84D6-527E-41B8-96C4-2DB753FB164B}"/>
              </a:ext>
            </a:extLst>
          </p:cNvPr>
          <p:cNvSpPr>
            <a:spLocks noGrp="1"/>
          </p:cNvSpPr>
          <p:nvPr>
            <p:ph type="body" sz="quarter" idx="49"/>
          </p:nvPr>
        </p:nvSpPr>
        <p:spPr>
          <a:xfrm>
            <a:off x="8469954" y="2071074"/>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43" name="Rectangle 42">
            <a:extLst>
              <a:ext uri="{FF2B5EF4-FFF2-40B4-BE49-F238E27FC236}">
                <a16:creationId xmlns:a16="http://schemas.microsoft.com/office/drawing/2014/main" id="{C8F67565-0EFD-454B-BE49-B0842BC414EE}"/>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46">
            <a:extLst>
              <a:ext uri="{FF2B5EF4-FFF2-40B4-BE49-F238E27FC236}">
                <a16:creationId xmlns:a16="http://schemas.microsoft.com/office/drawing/2014/main" id="{CFED18CC-72B9-4A99-8790-79D20AF8842F}"/>
              </a:ext>
            </a:extLst>
          </p:cNvPr>
          <p:cNvSpPr>
            <a:spLocks noGrp="1"/>
          </p:cNvSpPr>
          <p:nvPr>
            <p:ph type="body" sz="quarter" idx="50" hasCustomPrompt="1"/>
          </p:nvPr>
        </p:nvSpPr>
        <p:spPr>
          <a:xfrm>
            <a:off x="1034128" y="4091985"/>
            <a:ext cx="2961403" cy="601357"/>
          </a:xfrm>
        </p:spPr>
        <p:txBody>
          <a:bodyPr anchor="ctr">
            <a:normAutofit/>
          </a:bodyPr>
          <a:lstStyle>
            <a:lvl1pPr marL="0" indent="0">
              <a:buNone/>
              <a:defRPr sz="1800" b="1">
                <a:solidFill>
                  <a:schemeClr val="bg1"/>
                </a:solidFill>
              </a:defRPr>
            </a:lvl1pPr>
          </a:lstStyle>
          <a:p>
            <a:pPr lvl="0"/>
            <a:r>
              <a:rPr lang="en-US" dirty="0"/>
              <a:t>Sub-Heading Here</a:t>
            </a:r>
          </a:p>
        </p:txBody>
      </p:sp>
      <p:sp>
        <p:nvSpPr>
          <p:cNvPr id="45" name="Text Placeholder 2">
            <a:extLst>
              <a:ext uri="{FF2B5EF4-FFF2-40B4-BE49-F238E27FC236}">
                <a16:creationId xmlns:a16="http://schemas.microsoft.com/office/drawing/2014/main" id="{D09078A4-451C-4B5C-BB9A-CAB10ED9409C}"/>
              </a:ext>
            </a:extLst>
          </p:cNvPr>
          <p:cNvSpPr>
            <a:spLocks noGrp="1"/>
          </p:cNvSpPr>
          <p:nvPr>
            <p:ph type="body" sz="quarter" idx="51"/>
          </p:nvPr>
        </p:nvSpPr>
        <p:spPr>
          <a:xfrm>
            <a:off x="1034128" y="4787058"/>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46" name="Text Placeholder 46">
            <a:extLst>
              <a:ext uri="{FF2B5EF4-FFF2-40B4-BE49-F238E27FC236}">
                <a16:creationId xmlns:a16="http://schemas.microsoft.com/office/drawing/2014/main" id="{A004FD1B-2DBE-437D-BC16-4E08C4D0978C}"/>
              </a:ext>
            </a:extLst>
          </p:cNvPr>
          <p:cNvSpPr>
            <a:spLocks noGrp="1"/>
          </p:cNvSpPr>
          <p:nvPr>
            <p:ph type="body" sz="quarter" idx="52" hasCustomPrompt="1"/>
          </p:nvPr>
        </p:nvSpPr>
        <p:spPr>
          <a:xfrm>
            <a:off x="4728135" y="4091985"/>
            <a:ext cx="2961403" cy="601357"/>
          </a:xfrm>
        </p:spPr>
        <p:txBody>
          <a:bodyPr anchor="ctr">
            <a:normAutofit/>
          </a:bodyPr>
          <a:lstStyle>
            <a:lvl1pPr marL="0" indent="0">
              <a:buNone/>
              <a:defRPr sz="1800" b="1">
                <a:solidFill>
                  <a:schemeClr val="bg1"/>
                </a:solidFill>
              </a:defRPr>
            </a:lvl1pPr>
          </a:lstStyle>
          <a:p>
            <a:pPr lvl="0"/>
            <a:r>
              <a:rPr lang="en-US" dirty="0"/>
              <a:t>Sub-Heading Here</a:t>
            </a:r>
          </a:p>
        </p:txBody>
      </p:sp>
      <p:sp>
        <p:nvSpPr>
          <p:cNvPr id="48" name="Text Placeholder 2">
            <a:extLst>
              <a:ext uri="{FF2B5EF4-FFF2-40B4-BE49-F238E27FC236}">
                <a16:creationId xmlns:a16="http://schemas.microsoft.com/office/drawing/2014/main" id="{2D2E8949-0519-4BA9-BF17-03E5DBC8B197}"/>
              </a:ext>
            </a:extLst>
          </p:cNvPr>
          <p:cNvSpPr>
            <a:spLocks noGrp="1"/>
          </p:cNvSpPr>
          <p:nvPr>
            <p:ph type="body" sz="quarter" idx="53"/>
          </p:nvPr>
        </p:nvSpPr>
        <p:spPr>
          <a:xfrm>
            <a:off x="4728135" y="4787058"/>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50" name="Text Placeholder 46">
            <a:extLst>
              <a:ext uri="{FF2B5EF4-FFF2-40B4-BE49-F238E27FC236}">
                <a16:creationId xmlns:a16="http://schemas.microsoft.com/office/drawing/2014/main" id="{49B4BCB8-3B7E-4660-A5E8-D3EE9BE5E26C}"/>
              </a:ext>
            </a:extLst>
          </p:cNvPr>
          <p:cNvSpPr>
            <a:spLocks noGrp="1"/>
          </p:cNvSpPr>
          <p:nvPr>
            <p:ph type="body" sz="quarter" idx="54" hasCustomPrompt="1"/>
          </p:nvPr>
        </p:nvSpPr>
        <p:spPr>
          <a:xfrm>
            <a:off x="8469954" y="4091985"/>
            <a:ext cx="2961403" cy="601357"/>
          </a:xfrm>
        </p:spPr>
        <p:txBody>
          <a:bodyPr anchor="ctr">
            <a:normAutofit/>
          </a:bodyPr>
          <a:lstStyle>
            <a:lvl1pPr marL="0" indent="0">
              <a:buNone/>
              <a:defRPr sz="1800" b="1">
                <a:solidFill>
                  <a:schemeClr val="bg1"/>
                </a:solidFill>
              </a:defRPr>
            </a:lvl1pPr>
          </a:lstStyle>
          <a:p>
            <a:pPr lvl="0"/>
            <a:r>
              <a:rPr lang="en-US" dirty="0"/>
              <a:t>Sub-Heading Here</a:t>
            </a:r>
          </a:p>
        </p:txBody>
      </p:sp>
      <p:sp>
        <p:nvSpPr>
          <p:cNvPr id="51" name="Text Placeholder 2">
            <a:extLst>
              <a:ext uri="{FF2B5EF4-FFF2-40B4-BE49-F238E27FC236}">
                <a16:creationId xmlns:a16="http://schemas.microsoft.com/office/drawing/2014/main" id="{77711C39-E38B-4972-81E0-54173059086C}"/>
              </a:ext>
            </a:extLst>
          </p:cNvPr>
          <p:cNvSpPr>
            <a:spLocks noGrp="1"/>
          </p:cNvSpPr>
          <p:nvPr>
            <p:ph type="body" sz="quarter" idx="55"/>
          </p:nvPr>
        </p:nvSpPr>
        <p:spPr>
          <a:xfrm>
            <a:off x="8469954" y="4787058"/>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9154383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ont cover 2">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F4DBC8-7F64-4060-9A3C-507DA4327538}"/>
              </a:ext>
            </a:extLst>
          </p:cNvPr>
          <p:cNvSpPr/>
          <p:nvPr userDrawn="1"/>
        </p:nvSpPr>
        <p:spPr>
          <a:xfrm>
            <a:off x="0" y="0"/>
            <a:ext cx="12192000" cy="515248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Xxth</a:t>
            </a:r>
            <a:r>
              <a:rPr lang="en-US" dirty="0"/>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dirty="0"/>
              <a:t>Click to edit master title style</a:t>
            </a:r>
            <a:endParaRPr lang="en-US" dirty="0"/>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dirty="0"/>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icture containing hydrozoan, night sky&#10;&#10;Description automatically generated">
            <a:extLst>
              <a:ext uri="{FF2B5EF4-FFF2-40B4-BE49-F238E27FC236}">
                <a16:creationId xmlns:a16="http://schemas.microsoft.com/office/drawing/2014/main" id="{C657C537-27A4-4BB6-A25B-14DFC62305C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20221441">
            <a:off x="5699333" y="1686762"/>
            <a:ext cx="6403389" cy="3543684"/>
          </a:xfrm>
          <a:prstGeom prst="rect">
            <a:avLst/>
          </a:prstGeom>
        </p:spPr>
      </p:pic>
      <p:sp>
        <p:nvSpPr>
          <p:cNvPr id="12" name="Subtitle 2">
            <a:extLst>
              <a:ext uri="{FF2B5EF4-FFF2-40B4-BE49-F238E27FC236}">
                <a16:creationId xmlns:a16="http://schemas.microsoft.com/office/drawing/2014/main" id="{4BF7A24A-4574-469E-B9E7-A8A1DE619A59}"/>
              </a:ext>
            </a:extLst>
          </p:cNvPr>
          <p:cNvSpPr txBox="1">
            <a:spLocks/>
          </p:cNvSpPr>
          <p:nvPr userDrawn="1"/>
        </p:nvSpPr>
        <p:spPr>
          <a:xfrm>
            <a:off x="565735" y="6488854"/>
            <a:ext cx="4183062" cy="294180"/>
          </a:xfrm>
          <a:prstGeom prst="rect">
            <a:avLst/>
          </a:prstGeom>
        </p:spPr>
        <p:txBody>
          <a:bodyPr vert="horz" lIns="91440" tIns="45720" rIns="91440" bIns="45720" rtlCol="0" anchor="b">
            <a:normAutofit fontScale="85000" lnSpcReduction="10000"/>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1600" b="0" i="0" kern="1200">
                <a:solidFill>
                  <a:schemeClr val="bg2"/>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2"/>
                </a:solidFill>
                <a:latin typeface="+mn-lt"/>
                <a:ea typeface="+mn-ea"/>
                <a:cs typeface="+mn-cs"/>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chemeClr val="bg2"/>
                </a:solidFill>
                <a:latin typeface="+mn-lt"/>
                <a:ea typeface="+mn-ea"/>
                <a:cs typeface="+mn-cs"/>
              </a:defRPr>
            </a:lvl3pPr>
            <a:lvl4pPr marL="1371600" indent="0" algn="ctr" defTabSz="914400" rtl="0" eaLnBrk="1" latinLnBrk="0" hangingPunct="1">
              <a:lnSpc>
                <a:spcPct val="90000"/>
              </a:lnSpc>
              <a:spcBef>
                <a:spcPts val="500"/>
              </a:spcBef>
              <a:buClr>
                <a:schemeClr val="tx2">
                  <a:lumMod val="75000"/>
                </a:schemeClr>
              </a:buClr>
              <a:buFont typeface="Wingdings" panose="05000000000000000000" pitchFamily="2" charset="2"/>
              <a:buNone/>
              <a:defRPr sz="1600" kern="1200">
                <a:solidFill>
                  <a:schemeClr val="bg2"/>
                </a:solidFill>
                <a:latin typeface="+mn-lt"/>
                <a:ea typeface="+mn-ea"/>
                <a:cs typeface="+mn-cs"/>
              </a:defRPr>
            </a:lvl4pPr>
            <a:lvl5pPr marL="1828800" indent="0" algn="ctr" defTabSz="914400" rtl="0" eaLnBrk="1" latinLnBrk="0" hangingPunct="1">
              <a:lnSpc>
                <a:spcPct val="90000"/>
              </a:lnSpc>
              <a:spcBef>
                <a:spcPts val="500"/>
              </a:spcBef>
              <a:buClr>
                <a:schemeClr val="bg2"/>
              </a:buClr>
              <a:buSzPct val="70000"/>
              <a:buFont typeface="Wingdings" pitchFamily="2" charset="2"/>
              <a:buNone/>
              <a:defRPr sz="1600" kern="1200">
                <a:solidFill>
                  <a:schemeClr val="bg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dirty="0"/>
              <a:t>For NashTech Viet Nam internal circulation only</a:t>
            </a:r>
          </a:p>
        </p:txBody>
      </p:sp>
    </p:spTree>
    <p:extLst>
      <p:ext uri="{BB962C8B-B14F-4D97-AF65-F5344CB8AC3E}">
        <p14:creationId xmlns:p14="http://schemas.microsoft.com/office/powerpoint/2010/main" val="38830608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sktop screen">
    <p:bg>
      <p:bgPr>
        <a:solidFill>
          <a:schemeClr val="tx1"/>
        </a:solidFill>
        <a:effectLst/>
      </p:bgPr>
    </p:bg>
    <p:spTree>
      <p:nvGrpSpPr>
        <p:cNvPr id="1" name=""/>
        <p:cNvGrpSpPr/>
        <p:nvPr/>
      </p:nvGrpSpPr>
      <p:grpSpPr>
        <a:xfrm>
          <a:off x="0" y="0"/>
          <a:ext cx="0" cy="0"/>
          <a:chOff x="0" y="0"/>
          <a:chExt cx="0" cy="0"/>
        </a:xfrm>
      </p:grpSpPr>
      <p:cxnSp>
        <p:nvCxnSpPr>
          <p:cNvPr id="15" name="Connector: Elbow 6">
            <a:extLst>
              <a:ext uri="{FF2B5EF4-FFF2-40B4-BE49-F238E27FC236}">
                <a16:creationId xmlns:a16="http://schemas.microsoft.com/office/drawing/2014/main" id="{75B7619A-FCCE-FE42-0622-3A7A896DF643}"/>
              </a:ext>
            </a:extLst>
          </p:cNvPr>
          <p:cNvCxnSpPr>
            <a:cxnSpLocks/>
          </p:cNvCxnSpPr>
          <p:nvPr userDrawn="1"/>
        </p:nvCxnSpPr>
        <p:spPr>
          <a:xfrm rot="5400000" flipH="1" flipV="1">
            <a:off x="-419895" y="1360444"/>
            <a:ext cx="9167461" cy="4732906"/>
          </a:xfrm>
          <a:prstGeom prst="bentConnector3">
            <a:avLst>
              <a:gd name="adj1" fmla="val 83585"/>
            </a:avLst>
          </a:prstGeom>
          <a:ln w="57150">
            <a:gradFill>
              <a:gsLst>
                <a:gs pos="0">
                  <a:schemeClr val="accent2"/>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7" name="Picture 6" descr="Shape&#10;&#10;Description automatically generated">
            <a:extLst>
              <a:ext uri="{FF2B5EF4-FFF2-40B4-BE49-F238E27FC236}">
                <a16:creationId xmlns:a16="http://schemas.microsoft.com/office/drawing/2014/main" id="{98FD59E2-FDA0-059F-FD98-A16A99C1E4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5782" y="1331089"/>
            <a:ext cx="6433661" cy="4994086"/>
          </a:xfrm>
          <a:prstGeom prst="rect">
            <a:avLst/>
          </a:prstGeom>
        </p:spPr>
      </p:pic>
      <p:sp>
        <p:nvSpPr>
          <p:cNvPr id="2" name="Title 1"/>
          <p:cNvSpPr>
            <a:spLocks noGrp="1"/>
          </p:cNvSpPr>
          <p:nvPr>
            <p:ph type="title" hasCustomPrompt="1"/>
          </p:nvPr>
        </p:nvSpPr>
        <p:spPr>
          <a:xfrm>
            <a:off x="7028598" y="1143786"/>
            <a:ext cx="4553802" cy="1122369"/>
          </a:xfrm>
        </p:spPr>
        <p:txBody>
          <a:bodyPr anchor="b">
            <a:noAutofit/>
          </a:bodyPr>
          <a:lstStyle>
            <a:lvl1pPr algn="l">
              <a:defRPr sz="3200">
                <a:solidFill>
                  <a:schemeClr val="accent1"/>
                </a:solidFill>
              </a:defRPr>
            </a:lvl1pPr>
          </a:lstStyle>
          <a:p>
            <a:r>
              <a:rPr lang="vi-VN" dirty="0"/>
              <a:t>Main heading</a:t>
            </a:r>
            <a:endParaRPr lang="en-US" dirty="0"/>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7028598" y="2454935"/>
            <a:ext cx="4553802" cy="3373173"/>
          </a:xfrm>
        </p:spPr>
        <p:txBody>
          <a:bodyPr>
            <a:normAutofit/>
          </a:bodyPr>
          <a:lstStyle>
            <a:lvl1pPr>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10" name="Picture Placeholder 9">
            <a:extLst>
              <a:ext uri="{FF2B5EF4-FFF2-40B4-BE49-F238E27FC236}">
                <a16:creationId xmlns:a16="http://schemas.microsoft.com/office/drawing/2014/main" id="{4ACF2910-92AA-465D-B92C-5BBD6401B0DC}"/>
              </a:ext>
            </a:extLst>
          </p:cNvPr>
          <p:cNvSpPr>
            <a:spLocks noGrp="1"/>
          </p:cNvSpPr>
          <p:nvPr>
            <p:ph type="pic" sz="quarter" idx="12"/>
          </p:nvPr>
        </p:nvSpPr>
        <p:spPr>
          <a:xfrm>
            <a:off x="847222" y="1632287"/>
            <a:ext cx="5314572" cy="3002082"/>
          </a:xfrm>
          <a:solidFill>
            <a:schemeClr val="bg1">
              <a:lumMod val="10000"/>
              <a:lumOff val="90000"/>
            </a:schemeClr>
          </a:solidFill>
        </p:spPr>
        <p:txBody>
          <a:bodyPr/>
          <a:lstStyle/>
          <a:p>
            <a:r>
              <a:rPr lang="en-US"/>
              <a:t>Click icon to add picture</a:t>
            </a:r>
            <a:endParaRPr lang="en-US" dirty="0"/>
          </a:p>
        </p:txBody>
      </p:sp>
      <p:sp>
        <p:nvSpPr>
          <p:cNvPr id="18" name="Rectangle 17">
            <a:extLst>
              <a:ext uri="{FF2B5EF4-FFF2-40B4-BE49-F238E27FC236}">
                <a16:creationId xmlns:a16="http://schemas.microsoft.com/office/drawing/2014/main" id="{9DF782A0-C239-4308-B681-8EC1238F3C72}"/>
              </a:ext>
            </a:extLst>
          </p:cNvPr>
          <p:cNvSpPr/>
          <p:nvPr userDrawn="1"/>
        </p:nvSpPr>
        <p:spPr>
          <a:xfrm>
            <a:off x="618443" y="324318"/>
            <a:ext cx="239066" cy="229474"/>
          </a:xfrm>
          <a:prstGeom prst="rect">
            <a:avLst/>
          </a:prstGeom>
          <a:solidFill>
            <a:srgbClr val="9E71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1D03491-3357-41E9-8EB3-599F77DA0C28}"/>
              </a:ext>
            </a:extLst>
          </p:cNvPr>
          <p:cNvSpPr/>
          <p:nvPr userDrawn="1"/>
        </p:nvSpPr>
        <p:spPr>
          <a:xfrm>
            <a:off x="5717935" y="5845673"/>
            <a:ext cx="352591" cy="352591"/>
          </a:xfrm>
          <a:prstGeom prst="rect">
            <a:avLst/>
          </a:prstGeom>
          <a:solidFill>
            <a:srgbClr val="E47E8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4ACBA49-31D5-4E9F-B935-871099BD9C26}"/>
              </a:ext>
            </a:extLst>
          </p:cNvPr>
          <p:cNvSpPr/>
          <p:nvPr userDrawn="1"/>
        </p:nvSpPr>
        <p:spPr>
          <a:xfrm>
            <a:off x="5498862" y="6021425"/>
            <a:ext cx="425311" cy="425311"/>
          </a:xfrm>
          <a:prstGeom prst="rect">
            <a:avLst/>
          </a:prstGeom>
          <a:solidFill>
            <a:srgbClr val="9E71AC">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ACB7635-5DB8-46B9-8978-A02FE9042FD2}"/>
              </a:ext>
            </a:extLst>
          </p:cNvPr>
          <p:cNvSpPr/>
          <p:nvPr userDrawn="1"/>
        </p:nvSpPr>
        <p:spPr>
          <a:xfrm>
            <a:off x="735940" y="192755"/>
            <a:ext cx="239066" cy="22947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17984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obile screen">
    <p:bg>
      <p:bgPr>
        <a:solidFill>
          <a:schemeClr val="tx1"/>
        </a:solidFill>
        <a:effectLst/>
      </p:bgPr>
    </p:bg>
    <p:spTree>
      <p:nvGrpSpPr>
        <p:cNvPr id="1" name=""/>
        <p:cNvGrpSpPr/>
        <p:nvPr/>
      </p:nvGrpSpPr>
      <p:grpSpPr>
        <a:xfrm>
          <a:off x="0" y="0"/>
          <a:ext cx="0" cy="0"/>
          <a:chOff x="0" y="0"/>
          <a:chExt cx="0" cy="0"/>
        </a:xfrm>
      </p:grpSpPr>
      <p:cxnSp>
        <p:nvCxnSpPr>
          <p:cNvPr id="7" name="Connector: Elbow 6">
            <a:extLst>
              <a:ext uri="{FF2B5EF4-FFF2-40B4-BE49-F238E27FC236}">
                <a16:creationId xmlns:a16="http://schemas.microsoft.com/office/drawing/2014/main" id="{24F7FB3C-D020-4682-A2D7-0F9380E4E652}"/>
              </a:ext>
            </a:extLst>
          </p:cNvPr>
          <p:cNvCxnSpPr>
            <a:cxnSpLocks/>
          </p:cNvCxnSpPr>
          <p:nvPr userDrawn="1"/>
        </p:nvCxnSpPr>
        <p:spPr>
          <a:xfrm rot="5400000" flipH="1" flipV="1">
            <a:off x="-54711" y="510643"/>
            <a:ext cx="6858000" cy="5836712"/>
          </a:xfrm>
          <a:prstGeom prst="bentConnector3">
            <a:avLst>
              <a:gd name="adj1" fmla="val 19892"/>
            </a:avLst>
          </a:prstGeom>
          <a:ln w="57150">
            <a:gradFill>
              <a:gsLst>
                <a:gs pos="0">
                  <a:schemeClr val="accent2"/>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C27C480-F11C-42A4-9146-6AFC54F390B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0531" r="10531" b="28560"/>
          <a:stretch/>
        </p:blipFill>
        <p:spPr>
          <a:xfrm>
            <a:off x="1420574" y="-1"/>
            <a:ext cx="4526860" cy="6858001"/>
          </a:xfrm>
          <a:prstGeom prst="rect">
            <a:avLst/>
          </a:prstGeom>
          <a:effectLst/>
        </p:spPr>
      </p:pic>
      <p:sp>
        <p:nvSpPr>
          <p:cNvPr id="10" name="Picture Placeholder 9">
            <a:extLst>
              <a:ext uri="{FF2B5EF4-FFF2-40B4-BE49-F238E27FC236}">
                <a16:creationId xmlns:a16="http://schemas.microsoft.com/office/drawing/2014/main" id="{4ACF2910-92AA-465D-B92C-5BBD6401B0DC}"/>
              </a:ext>
            </a:extLst>
          </p:cNvPr>
          <p:cNvSpPr>
            <a:spLocks noGrp="1"/>
          </p:cNvSpPr>
          <p:nvPr>
            <p:ph type="pic" sz="quarter" idx="12"/>
          </p:nvPr>
        </p:nvSpPr>
        <p:spPr>
          <a:xfrm>
            <a:off x="1852947" y="1576691"/>
            <a:ext cx="3677581" cy="5281309"/>
          </a:xfrm>
          <a:solidFill>
            <a:schemeClr val="bg1">
              <a:lumMod val="10000"/>
              <a:lumOff val="90000"/>
            </a:schemeClr>
          </a:solidFill>
        </p:spPr>
        <p:txBody>
          <a:bodyPr/>
          <a:lstStyle/>
          <a:p>
            <a:r>
              <a:rPr lang="en-US"/>
              <a:t>Click icon to add picture</a:t>
            </a:r>
          </a:p>
        </p:txBody>
      </p:sp>
      <p:sp>
        <p:nvSpPr>
          <p:cNvPr id="16" name="Rectangle 15">
            <a:extLst>
              <a:ext uri="{FF2B5EF4-FFF2-40B4-BE49-F238E27FC236}">
                <a16:creationId xmlns:a16="http://schemas.microsoft.com/office/drawing/2014/main" id="{2CF949F2-2005-4B10-8FF6-7E8ABEFD4146}"/>
              </a:ext>
            </a:extLst>
          </p:cNvPr>
          <p:cNvSpPr/>
          <p:nvPr userDrawn="1"/>
        </p:nvSpPr>
        <p:spPr>
          <a:xfrm>
            <a:off x="6865745" y="491849"/>
            <a:ext cx="315231" cy="315231"/>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4472DDB-8542-4BA1-A526-2AC05F657683}"/>
              </a:ext>
            </a:extLst>
          </p:cNvPr>
          <p:cNvSpPr/>
          <p:nvPr userDrawn="1"/>
        </p:nvSpPr>
        <p:spPr>
          <a:xfrm>
            <a:off x="6705355" y="650550"/>
            <a:ext cx="315231" cy="315231"/>
          </a:xfrm>
          <a:prstGeom prst="rect">
            <a:avLst/>
          </a:prstGeom>
          <a:solidFill>
            <a:srgbClr val="E47E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A62DB11-5252-44DB-8649-630134CEDC84}"/>
              </a:ext>
            </a:extLst>
          </p:cNvPr>
          <p:cNvSpPr/>
          <p:nvPr userDrawn="1"/>
        </p:nvSpPr>
        <p:spPr>
          <a:xfrm>
            <a:off x="692997" y="3091835"/>
            <a:ext cx="382366" cy="382366"/>
          </a:xfrm>
          <a:prstGeom prst="rect">
            <a:avLst/>
          </a:prstGeom>
          <a:solidFill>
            <a:srgbClr val="E47E8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5C1A35F-31CB-43E9-BE62-D8C540AF1EFF}"/>
              </a:ext>
            </a:extLst>
          </p:cNvPr>
          <p:cNvSpPr/>
          <p:nvPr userDrawn="1"/>
        </p:nvSpPr>
        <p:spPr>
          <a:xfrm>
            <a:off x="410699" y="3271068"/>
            <a:ext cx="467330" cy="467330"/>
          </a:xfrm>
          <a:prstGeom prst="rect">
            <a:avLst/>
          </a:prstGeom>
          <a:solidFill>
            <a:srgbClr val="9E71AC">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1DC532B5-84C4-F7BF-6297-D1AADBE18DFB}"/>
              </a:ext>
            </a:extLst>
          </p:cNvPr>
          <p:cNvSpPr>
            <a:spLocks noGrp="1"/>
          </p:cNvSpPr>
          <p:nvPr>
            <p:ph type="title" hasCustomPrompt="1"/>
          </p:nvPr>
        </p:nvSpPr>
        <p:spPr>
          <a:xfrm>
            <a:off x="7028598" y="1143786"/>
            <a:ext cx="4553802" cy="1122369"/>
          </a:xfrm>
        </p:spPr>
        <p:txBody>
          <a:bodyPr anchor="b">
            <a:noAutofit/>
          </a:bodyPr>
          <a:lstStyle>
            <a:lvl1pPr algn="l">
              <a:defRPr sz="3200">
                <a:solidFill>
                  <a:schemeClr val="accent1"/>
                </a:solidFill>
              </a:defRPr>
            </a:lvl1pPr>
          </a:lstStyle>
          <a:p>
            <a:r>
              <a:rPr lang="vi-VN" dirty="0"/>
              <a:t>Main heading</a:t>
            </a:r>
            <a:endParaRPr lang="en-US" dirty="0"/>
          </a:p>
        </p:txBody>
      </p:sp>
      <p:sp>
        <p:nvSpPr>
          <p:cNvPr id="13" name="Text Placeholder 5">
            <a:extLst>
              <a:ext uri="{FF2B5EF4-FFF2-40B4-BE49-F238E27FC236}">
                <a16:creationId xmlns:a16="http://schemas.microsoft.com/office/drawing/2014/main" id="{EAB9CF36-96B5-995F-5AD1-03218953E56B}"/>
              </a:ext>
            </a:extLst>
          </p:cNvPr>
          <p:cNvSpPr>
            <a:spLocks noGrp="1"/>
          </p:cNvSpPr>
          <p:nvPr>
            <p:ph type="body" sz="quarter" idx="11"/>
          </p:nvPr>
        </p:nvSpPr>
        <p:spPr>
          <a:xfrm>
            <a:off x="7028598" y="2454935"/>
            <a:ext cx="4553802" cy="3373173"/>
          </a:xfrm>
        </p:spPr>
        <p:txBody>
          <a:bodyPr>
            <a:normAutofit/>
          </a:bodyPr>
          <a:lstStyle>
            <a:lvl1pPr>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Tree>
    <p:extLst>
      <p:ext uri="{BB962C8B-B14F-4D97-AF65-F5344CB8AC3E}">
        <p14:creationId xmlns:p14="http://schemas.microsoft.com/office/powerpoint/2010/main" val="2592156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side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927702"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7" name="Rectangle 6">
            <a:extLst>
              <a:ext uri="{FF2B5EF4-FFF2-40B4-BE49-F238E27FC236}">
                <a16:creationId xmlns:a16="http://schemas.microsoft.com/office/drawing/2014/main" id="{795E5A48-ECCB-43DC-93A4-391CA82BEBFF}"/>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9D847C6C-02A3-4641-84FF-BA5B254153AE}"/>
              </a:ext>
            </a:extLst>
          </p:cNvPr>
          <p:cNvSpPr>
            <a:spLocks noGrp="1"/>
          </p:cNvSpPr>
          <p:nvPr>
            <p:ph sz="quarter" idx="13"/>
          </p:nvPr>
        </p:nvSpPr>
        <p:spPr>
          <a:xfrm>
            <a:off x="4572000" y="1290733"/>
            <a:ext cx="7194550" cy="48782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5">
            <a:extLst>
              <a:ext uri="{FF2B5EF4-FFF2-40B4-BE49-F238E27FC236}">
                <a16:creationId xmlns:a16="http://schemas.microsoft.com/office/drawing/2014/main" id="{441A9E76-83E3-AC05-D3EC-5C738B09E212}"/>
              </a:ext>
            </a:extLst>
          </p:cNvPr>
          <p:cNvSpPr>
            <a:spLocks noGrp="1"/>
          </p:cNvSpPr>
          <p:nvPr>
            <p:ph type="body" sz="quarter" idx="11"/>
          </p:nvPr>
        </p:nvSpPr>
        <p:spPr>
          <a:xfrm>
            <a:off x="838404" y="1884792"/>
            <a:ext cx="3425483" cy="4284662"/>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10" name="Text Placeholder 3">
            <a:extLst>
              <a:ext uri="{FF2B5EF4-FFF2-40B4-BE49-F238E27FC236}">
                <a16:creationId xmlns:a16="http://schemas.microsoft.com/office/drawing/2014/main" id="{13B8260B-AFE2-23AF-A6F2-3BF0C6A34E4F}"/>
              </a:ext>
            </a:extLst>
          </p:cNvPr>
          <p:cNvSpPr>
            <a:spLocks noGrp="1"/>
          </p:cNvSpPr>
          <p:nvPr>
            <p:ph type="body" sz="quarter" idx="12" hasCustomPrompt="1"/>
          </p:nvPr>
        </p:nvSpPr>
        <p:spPr>
          <a:xfrm>
            <a:off x="838200" y="1290733"/>
            <a:ext cx="3425241" cy="485775"/>
          </a:xfrm>
        </p:spPr>
        <p:txBody>
          <a:bodyPr anchor="ctr">
            <a:normAutofit/>
          </a:bodyPr>
          <a:lstStyle>
            <a:lvl1pPr marL="0" indent="0">
              <a:buNone/>
              <a:defRPr sz="2000" b="1">
                <a:solidFill>
                  <a:schemeClr val="bg2"/>
                </a:solidFill>
              </a:defRPr>
            </a:lvl1pPr>
          </a:lstStyle>
          <a:p>
            <a:pPr lvl="0"/>
            <a:r>
              <a:rPr lang="en-US" dirty="0"/>
              <a:t>Sub-Heading Here</a:t>
            </a:r>
          </a:p>
        </p:txBody>
      </p:sp>
    </p:spTree>
    <p:extLst>
      <p:ext uri="{BB962C8B-B14F-4D97-AF65-F5344CB8AC3E}">
        <p14:creationId xmlns:p14="http://schemas.microsoft.com/office/powerpoint/2010/main" val="2276144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imag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4" name="Content Placeholder 3">
            <a:extLst>
              <a:ext uri="{FF2B5EF4-FFF2-40B4-BE49-F238E27FC236}">
                <a16:creationId xmlns:a16="http://schemas.microsoft.com/office/drawing/2014/main" id="{AACEF76F-9069-3B4A-907F-A19C99F01F2C}"/>
              </a:ext>
            </a:extLst>
          </p:cNvPr>
          <p:cNvSpPr>
            <a:spLocks noGrp="1"/>
          </p:cNvSpPr>
          <p:nvPr>
            <p:ph sz="quarter" idx="30" hasCustomPrompt="1"/>
          </p:nvPr>
        </p:nvSpPr>
        <p:spPr>
          <a:xfrm>
            <a:off x="4614229" y="1367064"/>
            <a:ext cx="3497580" cy="2293285"/>
          </a:xfrm>
          <a:solidFill>
            <a:schemeClr val="bg1">
              <a:lumMod val="10000"/>
              <a:lumOff val="90000"/>
            </a:schemeClr>
          </a:solidFill>
          <a:ln w="88900">
            <a:noFill/>
            <a:miter lim="800000"/>
          </a:ln>
        </p:spPr>
        <p:txBody>
          <a:bodyPr anchor="ctr">
            <a:normAutofit/>
          </a:bodyPr>
          <a:lstStyle>
            <a:lvl1pPr marL="0" indent="0" algn="ctr">
              <a:buNone/>
              <a:defRPr sz="2000" b="1" i="0">
                <a:solidFill>
                  <a:schemeClr val="accent1">
                    <a:lumMod val="10000"/>
                  </a:schemeClr>
                </a:solidFill>
                <a:latin typeface="Arial" panose="020B0604020202020204" pitchFamily="34" charset="0"/>
                <a:cs typeface="Arial" panose="020B0604020202020204" pitchFamily="34" charset="0"/>
              </a:defRPr>
            </a:lvl1pPr>
            <a:lvl2pPr marL="457200" indent="0" algn="ctr">
              <a:buNone/>
              <a:defRPr sz="2000" b="1" i="0">
                <a:solidFill>
                  <a:schemeClr val="accent1">
                    <a:lumMod val="10000"/>
                  </a:schemeClr>
                </a:solidFill>
                <a:latin typeface="Arial" panose="020B0604020202020204" pitchFamily="34" charset="0"/>
                <a:cs typeface="Arial" panose="020B0604020202020204" pitchFamily="34" charset="0"/>
              </a:defRPr>
            </a:lvl2pPr>
          </a:lstStyle>
          <a:p>
            <a:pPr lvl="0"/>
            <a:r>
              <a:rPr lang="en-US" dirty="0"/>
              <a:t>Image</a:t>
            </a:r>
          </a:p>
        </p:txBody>
      </p:sp>
      <p:sp>
        <p:nvSpPr>
          <p:cNvPr id="11" name="Content Placeholder 10">
            <a:extLst>
              <a:ext uri="{FF2B5EF4-FFF2-40B4-BE49-F238E27FC236}">
                <a16:creationId xmlns:a16="http://schemas.microsoft.com/office/drawing/2014/main" id="{59E27A7B-6135-BE48-A986-3289A9283E10}"/>
              </a:ext>
            </a:extLst>
          </p:cNvPr>
          <p:cNvSpPr>
            <a:spLocks noGrp="1"/>
          </p:cNvSpPr>
          <p:nvPr>
            <p:ph sz="quarter" idx="34" hasCustomPrompt="1"/>
          </p:nvPr>
        </p:nvSpPr>
        <p:spPr>
          <a:xfrm>
            <a:off x="4614229" y="3875082"/>
            <a:ext cx="3497263" cy="2294372"/>
          </a:xfrm>
          <a:solidFill>
            <a:schemeClr val="bg1">
              <a:lumMod val="10000"/>
              <a:lumOff val="90000"/>
            </a:schemeClr>
          </a:solidFill>
        </p:spPr>
        <p:txBody>
          <a:bodyPr anchor="ctr">
            <a:normAutofit/>
          </a:bodyPr>
          <a:lstStyle>
            <a:lvl1pPr marL="0" indent="0" algn="ctr">
              <a:buNone/>
              <a:defRPr sz="2000" b="1" i="0">
                <a:latin typeface="Arial" panose="020B0604020202020204" pitchFamily="34" charset="0"/>
                <a:cs typeface="Arial" panose="020B0604020202020204" pitchFamily="34" charset="0"/>
              </a:defRPr>
            </a:lvl1pPr>
          </a:lstStyle>
          <a:p>
            <a:pPr lvl="0"/>
            <a:r>
              <a:rPr lang="en-US" dirty="0"/>
              <a:t>Image</a:t>
            </a:r>
          </a:p>
        </p:txBody>
      </p:sp>
      <p:sp>
        <p:nvSpPr>
          <p:cNvPr id="13" name="Content Placeholder 12">
            <a:extLst>
              <a:ext uri="{FF2B5EF4-FFF2-40B4-BE49-F238E27FC236}">
                <a16:creationId xmlns:a16="http://schemas.microsoft.com/office/drawing/2014/main" id="{13E15140-4003-B84F-868E-00E8CB3DE5A9}"/>
              </a:ext>
            </a:extLst>
          </p:cNvPr>
          <p:cNvSpPr>
            <a:spLocks noGrp="1"/>
          </p:cNvSpPr>
          <p:nvPr>
            <p:ph sz="quarter" idx="35" hasCustomPrompt="1"/>
          </p:nvPr>
        </p:nvSpPr>
        <p:spPr>
          <a:xfrm>
            <a:off x="8298705" y="1367499"/>
            <a:ext cx="3497262" cy="2287307"/>
          </a:xfrm>
          <a:solidFill>
            <a:schemeClr val="bg1">
              <a:lumMod val="10000"/>
              <a:lumOff val="90000"/>
            </a:schemeClr>
          </a:solidFill>
        </p:spPr>
        <p:txBody>
          <a:bodyPr anchor="ctr">
            <a:normAutofit/>
          </a:bodyPr>
          <a:lstStyle>
            <a:lvl1pPr marL="0" indent="0" algn="ctr">
              <a:buNone/>
              <a:defRPr sz="2000" b="1" i="0">
                <a:latin typeface="Arial" panose="020B0604020202020204" pitchFamily="34" charset="0"/>
                <a:cs typeface="Arial" panose="020B0604020202020204" pitchFamily="34" charset="0"/>
              </a:defRPr>
            </a:lvl1pPr>
          </a:lstStyle>
          <a:p>
            <a:pPr lvl="0"/>
            <a:r>
              <a:rPr lang="en-US" dirty="0"/>
              <a:t>Image</a:t>
            </a:r>
          </a:p>
        </p:txBody>
      </p:sp>
      <p:sp>
        <p:nvSpPr>
          <p:cNvPr id="15" name="Content Placeholder 14">
            <a:extLst>
              <a:ext uri="{FF2B5EF4-FFF2-40B4-BE49-F238E27FC236}">
                <a16:creationId xmlns:a16="http://schemas.microsoft.com/office/drawing/2014/main" id="{FEAF4222-49F8-EF42-B83C-0F28F19B2FAE}"/>
              </a:ext>
            </a:extLst>
          </p:cNvPr>
          <p:cNvSpPr>
            <a:spLocks noGrp="1"/>
          </p:cNvSpPr>
          <p:nvPr>
            <p:ph sz="quarter" idx="36" hasCustomPrompt="1"/>
          </p:nvPr>
        </p:nvSpPr>
        <p:spPr>
          <a:xfrm>
            <a:off x="8298705" y="3875082"/>
            <a:ext cx="3497262" cy="2294372"/>
          </a:xfrm>
          <a:solidFill>
            <a:schemeClr val="bg1">
              <a:lumMod val="10000"/>
              <a:lumOff val="90000"/>
            </a:schemeClr>
          </a:solidFill>
        </p:spPr>
        <p:txBody>
          <a:bodyPr anchor="ctr">
            <a:normAutofit/>
          </a:bodyPr>
          <a:lstStyle>
            <a:lvl1pPr marL="0" indent="0" algn="ctr">
              <a:buNone/>
              <a:defRPr sz="2000" b="1" i="0">
                <a:latin typeface="Arial" panose="020B0604020202020204" pitchFamily="34" charset="0"/>
                <a:cs typeface="Arial" panose="020B0604020202020204" pitchFamily="34" charset="0"/>
              </a:defRPr>
            </a:lvl1pPr>
          </a:lstStyle>
          <a:p>
            <a:pPr lvl="0"/>
            <a:r>
              <a:rPr lang="en-US" dirty="0"/>
              <a:t>Image</a:t>
            </a:r>
          </a:p>
        </p:txBody>
      </p:sp>
      <p:sp>
        <p:nvSpPr>
          <p:cNvPr id="12" name="Rectangle 11">
            <a:extLst>
              <a:ext uri="{FF2B5EF4-FFF2-40B4-BE49-F238E27FC236}">
                <a16:creationId xmlns:a16="http://schemas.microsoft.com/office/drawing/2014/main" id="{E92EEAED-2824-D8BC-F55C-2D9D8F27DF46}"/>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5">
            <a:extLst>
              <a:ext uri="{FF2B5EF4-FFF2-40B4-BE49-F238E27FC236}">
                <a16:creationId xmlns:a16="http://schemas.microsoft.com/office/drawing/2014/main" id="{1313128D-08B9-9FF5-1E48-ABC088BE91C1}"/>
              </a:ext>
            </a:extLst>
          </p:cNvPr>
          <p:cNvSpPr>
            <a:spLocks noGrp="1"/>
          </p:cNvSpPr>
          <p:nvPr>
            <p:ph type="body" sz="quarter" idx="11"/>
          </p:nvPr>
        </p:nvSpPr>
        <p:spPr>
          <a:xfrm>
            <a:off x="838404" y="1884792"/>
            <a:ext cx="3497262" cy="4284662"/>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17" name="Text Placeholder 3">
            <a:extLst>
              <a:ext uri="{FF2B5EF4-FFF2-40B4-BE49-F238E27FC236}">
                <a16:creationId xmlns:a16="http://schemas.microsoft.com/office/drawing/2014/main" id="{AFDBF4FE-D0B0-495A-401A-B4A83D5D3A56}"/>
              </a:ext>
            </a:extLst>
          </p:cNvPr>
          <p:cNvSpPr>
            <a:spLocks noGrp="1"/>
          </p:cNvSpPr>
          <p:nvPr>
            <p:ph type="body" sz="quarter" idx="12" hasCustomPrompt="1"/>
          </p:nvPr>
        </p:nvSpPr>
        <p:spPr>
          <a:xfrm>
            <a:off x="838200" y="1290733"/>
            <a:ext cx="3497015" cy="485775"/>
          </a:xfrm>
        </p:spPr>
        <p:txBody>
          <a:bodyPr anchor="ctr">
            <a:normAutofit/>
          </a:bodyPr>
          <a:lstStyle>
            <a:lvl1pPr marL="0" indent="0">
              <a:buNone/>
              <a:defRPr sz="2000" b="1">
                <a:solidFill>
                  <a:schemeClr val="bg2"/>
                </a:solidFill>
              </a:defRPr>
            </a:lvl1pPr>
          </a:lstStyle>
          <a:p>
            <a:pPr lvl="0"/>
            <a:r>
              <a:rPr lang="en-US" dirty="0"/>
              <a:t>Sub-Heading Here</a:t>
            </a:r>
          </a:p>
        </p:txBody>
      </p:sp>
    </p:spTree>
    <p:extLst>
      <p:ext uri="{BB962C8B-B14F-4D97-AF65-F5344CB8AC3E}">
        <p14:creationId xmlns:p14="http://schemas.microsoft.com/office/powerpoint/2010/main" val="5261367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hart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4" name="Content Placeholder 3">
            <a:extLst>
              <a:ext uri="{FF2B5EF4-FFF2-40B4-BE49-F238E27FC236}">
                <a16:creationId xmlns:a16="http://schemas.microsoft.com/office/drawing/2014/main" id="{AACEF76F-9069-3B4A-907F-A19C99F01F2C}"/>
              </a:ext>
            </a:extLst>
          </p:cNvPr>
          <p:cNvSpPr>
            <a:spLocks noGrp="1"/>
          </p:cNvSpPr>
          <p:nvPr>
            <p:ph sz="quarter" idx="30" hasCustomPrompt="1"/>
          </p:nvPr>
        </p:nvSpPr>
        <p:spPr>
          <a:xfrm>
            <a:off x="838200" y="3023484"/>
            <a:ext cx="3286539" cy="2860481"/>
          </a:xfrm>
          <a:solidFill>
            <a:schemeClr val="tx1">
              <a:lumMod val="95000"/>
            </a:schemeClr>
          </a:solidFill>
          <a:ln w="88900">
            <a:noFill/>
            <a:miter lim="800000"/>
          </a:ln>
        </p:spPr>
        <p:txBody>
          <a:bodyPr anchor="ctr">
            <a:normAutofit/>
          </a:bodyPr>
          <a:lstStyle>
            <a:lvl1pPr marL="0" indent="0" algn="ctr">
              <a:buNone/>
              <a:defRPr sz="2000" b="1" i="0">
                <a:solidFill>
                  <a:schemeClr val="accent1">
                    <a:lumMod val="10000"/>
                  </a:schemeClr>
                </a:solidFill>
                <a:latin typeface="Arial" panose="020B0604020202020204" pitchFamily="34" charset="0"/>
                <a:cs typeface="Arial" panose="020B0604020202020204" pitchFamily="34" charset="0"/>
              </a:defRPr>
            </a:lvl1pPr>
            <a:lvl2pPr marL="457200" indent="0" algn="ctr">
              <a:buNone/>
              <a:defRPr sz="2000" b="1" i="0">
                <a:solidFill>
                  <a:schemeClr val="accent1">
                    <a:lumMod val="10000"/>
                  </a:schemeClr>
                </a:solidFill>
                <a:latin typeface="Arial" panose="020B0604020202020204" pitchFamily="34" charset="0"/>
                <a:cs typeface="Arial" panose="020B0604020202020204" pitchFamily="34" charset="0"/>
              </a:defRPr>
            </a:lvl2pPr>
          </a:lstStyle>
          <a:p>
            <a:pPr lvl="0"/>
            <a:r>
              <a:rPr lang="en-US" dirty="0"/>
              <a:t>Chart</a:t>
            </a:r>
          </a:p>
        </p:txBody>
      </p:sp>
      <p:sp>
        <p:nvSpPr>
          <p:cNvPr id="6" name="Content Placeholder 3">
            <a:extLst>
              <a:ext uri="{FF2B5EF4-FFF2-40B4-BE49-F238E27FC236}">
                <a16:creationId xmlns:a16="http://schemas.microsoft.com/office/drawing/2014/main" id="{DB0104C9-FE11-6E4F-8E72-CBD2EF15E969}"/>
              </a:ext>
            </a:extLst>
          </p:cNvPr>
          <p:cNvSpPr>
            <a:spLocks noGrp="1"/>
          </p:cNvSpPr>
          <p:nvPr>
            <p:ph sz="quarter" idx="32" hasCustomPrompt="1"/>
          </p:nvPr>
        </p:nvSpPr>
        <p:spPr>
          <a:xfrm>
            <a:off x="8044071" y="3023484"/>
            <a:ext cx="3286538" cy="2860481"/>
          </a:xfrm>
          <a:solidFill>
            <a:schemeClr val="tx1">
              <a:lumMod val="95000"/>
            </a:schemeClr>
          </a:solidFill>
          <a:ln w="88900">
            <a:noFill/>
            <a:miter lim="800000"/>
          </a:ln>
        </p:spPr>
        <p:txBody>
          <a:bodyPr anchor="ctr">
            <a:normAutofit/>
          </a:bodyPr>
          <a:lstStyle>
            <a:lvl1pPr marL="0" indent="0" algn="ctr">
              <a:buNone/>
              <a:defRPr sz="2000" b="1" i="0">
                <a:solidFill>
                  <a:schemeClr val="accent1">
                    <a:lumMod val="10000"/>
                  </a:schemeClr>
                </a:solidFill>
                <a:latin typeface="Arial" panose="020B0604020202020204" pitchFamily="34" charset="0"/>
                <a:cs typeface="Arial" panose="020B0604020202020204" pitchFamily="34" charset="0"/>
              </a:defRPr>
            </a:lvl1pPr>
            <a:lvl2pPr marL="457200" indent="0" algn="ctr">
              <a:buNone/>
              <a:defRPr sz="2000" b="1" i="0">
                <a:solidFill>
                  <a:schemeClr val="accent1">
                    <a:lumMod val="10000"/>
                  </a:schemeClr>
                </a:solidFill>
                <a:latin typeface="Arial" panose="020B0604020202020204" pitchFamily="34" charset="0"/>
                <a:cs typeface="Arial" panose="020B0604020202020204" pitchFamily="34" charset="0"/>
              </a:defRPr>
            </a:lvl2pPr>
          </a:lstStyle>
          <a:p>
            <a:pPr lvl="0"/>
            <a:r>
              <a:rPr lang="en-US" dirty="0"/>
              <a:t>Chart</a:t>
            </a:r>
          </a:p>
        </p:txBody>
      </p:sp>
      <p:sp>
        <p:nvSpPr>
          <p:cNvPr id="7" name="Content Placeholder 3">
            <a:extLst>
              <a:ext uri="{FF2B5EF4-FFF2-40B4-BE49-F238E27FC236}">
                <a16:creationId xmlns:a16="http://schemas.microsoft.com/office/drawing/2014/main" id="{EA4ECAA9-7C4B-7B41-B55A-617B41891A61}"/>
              </a:ext>
            </a:extLst>
          </p:cNvPr>
          <p:cNvSpPr>
            <a:spLocks noGrp="1"/>
          </p:cNvSpPr>
          <p:nvPr>
            <p:ph sz="quarter" idx="33" hasCustomPrompt="1"/>
          </p:nvPr>
        </p:nvSpPr>
        <p:spPr>
          <a:xfrm>
            <a:off x="4441136" y="3023484"/>
            <a:ext cx="3286538" cy="2860481"/>
          </a:xfrm>
          <a:solidFill>
            <a:schemeClr val="tx1">
              <a:lumMod val="95000"/>
            </a:schemeClr>
          </a:solidFill>
          <a:ln w="88900">
            <a:noFill/>
            <a:miter lim="800000"/>
          </a:ln>
        </p:spPr>
        <p:txBody>
          <a:bodyPr anchor="ctr">
            <a:normAutofit/>
          </a:bodyPr>
          <a:lstStyle>
            <a:lvl1pPr marL="0" indent="0" algn="ctr">
              <a:buNone/>
              <a:defRPr sz="2000" b="1" i="0">
                <a:solidFill>
                  <a:schemeClr val="accent1">
                    <a:lumMod val="10000"/>
                  </a:schemeClr>
                </a:solidFill>
                <a:latin typeface="Arial" panose="020B0604020202020204" pitchFamily="34" charset="0"/>
                <a:cs typeface="Arial" panose="020B0604020202020204" pitchFamily="34" charset="0"/>
              </a:defRPr>
            </a:lvl1pPr>
            <a:lvl2pPr marL="457200" indent="0" algn="ctr">
              <a:buNone/>
              <a:defRPr sz="2000" b="1" i="0">
                <a:solidFill>
                  <a:schemeClr val="accent1">
                    <a:lumMod val="10000"/>
                  </a:schemeClr>
                </a:solidFill>
                <a:latin typeface="Arial" panose="020B0604020202020204" pitchFamily="34" charset="0"/>
                <a:cs typeface="Arial" panose="020B0604020202020204" pitchFamily="34" charset="0"/>
              </a:defRPr>
            </a:lvl2pPr>
          </a:lstStyle>
          <a:p>
            <a:pPr lvl="0"/>
            <a:r>
              <a:rPr lang="en-US" dirty="0"/>
              <a:t>Chart</a:t>
            </a:r>
          </a:p>
        </p:txBody>
      </p:sp>
      <p:sp>
        <p:nvSpPr>
          <p:cNvPr id="11" name="Text Placeholder 5">
            <a:extLst>
              <a:ext uri="{FF2B5EF4-FFF2-40B4-BE49-F238E27FC236}">
                <a16:creationId xmlns:a16="http://schemas.microsoft.com/office/drawing/2014/main" id="{416F6F4A-002C-4495-ABB7-7D97702069C3}"/>
              </a:ext>
            </a:extLst>
          </p:cNvPr>
          <p:cNvSpPr>
            <a:spLocks noGrp="1"/>
          </p:cNvSpPr>
          <p:nvPr>
            <p:ph type="body" sz="quarter" idx="11"/>
          </p:nvPr>
        </p:nvSpPr>
        <p:spPr>
          <a:xfrm>
            <a:off x="838404" y="1278650"/>
            <a:ext cx="6889270" cy="1476582"/>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8" name="Rectangle 7">
            <a:extLst>
              <a:ext uri="{FF2B5EF4-FFF2-40B4-BE49-F238E27FC236}">
                <a16:creationId xmlns:a16="http://schemas.microsoft.com/office/drawing/2014/main" id="{7B0EAB7D-90A2-CA5B-FF16-766BB7517E4D}"/>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62047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332878B-8AD7-40F0-9EB1-91D8AC156127}"/>
              </a:ext>
            </a:extLst>
          </p:cNvPr>
          <p:cNvSpPr/>
          <p:nvPr userDrawn="1"/>
        </p:nvSpPr>
        <p:spPr>
          <a:xfrm>
            <a:off x="208870" y="1402473"/>
            <a:ext cx="3396342" cy="53166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4" name="Picture Placeholder 33">
            <a:extLst>
              <a:ext uri="{FF2B5EF4-FFF2-40B4-BE49-F238E27FC236}">
                <a16:creationId xmlns:a16="http://schemas.microsoft.com/office/drawing/2014/main" id="{B69E029C-C517-194A-A746-3CCDB6FE493C}"/>
              </a:ext>
            </a:extLst>
          </p:cNvPr>
          <p:cNvSpPr>
            <a:spLocks noGrp="1"/>
          </p:cNvSpPr>
          <p:nvPr>
            <p:ph type="pic" sz="quarter" idx="10" hasCustomPrompt="1"/>
          </p:nvPr>
        </p:nvSpPr>
        <p:spPr>
          <a:xfrm>
            <a:off x="208870" y="307769"/>
            <a:ext cx="3396342" cy="825343"/>
          </a:xfrm>
        </p:spPr>
        <p:txBody>
          <a:bodyPr anchor="ctr">
            <a:normAutofit/>
          </a:bodyPr>
          <a:lstStyle>
            <a:lvl1pPr marL="0" indent="0" algn="ctr">
              <a:buNone/>
              <a:defRPr sz="1800">
                <a:solidFill>
                  <a:schemeClr val="tx2"/>
                </a:solidFill>
              </a:defRPr>
            </a:lvl1pPr>
          </a:lstStyle>
          <a:p>
            <a:r>
              <a:rPr lang="en-VN" dirty="0"/>
              <a:t>Case study – Client’s logo</a:t>
            </a:r>
          </a:p>
        </p:txBody>
      </p:sp>
      <p:sp>
        <p:nvSpPr>
          <p:cNvPr id="62" name="Text Placeholder 61">
            <a:extLst>
              <a:ext uri="{FF2B5EF4-FFF2-40B4-BE49-F238E27FC236}">
                <a16:creationId xmlns:a16="http://schemas.microsoft.com/office/drawing/2014/main" id="{0B09B9EC-7F16-E44F-9475-BF30B033B950}"/>
              </a:ext>
            </a:extLst>
          </p:cNvPr>
          <p:cNvSpPr>
            <a:spLocks noGrp="1"/>
          </p:cNvSpPr>
          <p:nvPr>
            <p:ph type="body" sz="quarter" idx="17" hasCustomPrompt="1"/>
          </p:nvPr>
        </p:nvSpPr>
        <p:spPr>
          <a:xfrm>
            <a:off x="4033837" y="2586891"/>
            <a:ext cx="5110163" cy="420688"/>
          </a:xfrm>
        </p:spPr>
        <p:txBody>
          <a:bodyPr>
            <a:normAutofit/>
          </a:bodyPr>
          <a:lstStyle>
            <a:lvl1pPr marL="0" indent="0">
              <a:buNone/>
              <a:defRPr sz="1800" b="1">
                <a:solidFill>
                  <a:schemeClr val="tx2"/>
                </a:solidFill>
              </a:defRPr>
            </a:lvl1pPr>
          </a:lstStyle>
          <a:p>
            <a:pPr lvl="0"/>
            <a:r>
              <a:rPr lang="vi-VN" dirty="0"/>
              <a:t>Enter </a:t>
            </a:r>
            <a:r>
              <a:rPr lang="en-US" dirty="0"/>
              <a:t>The Solution</a:t>
            </a:r>
            <a:endParaRPr lang="en-VN" dirty="0"/>
          </a:p>
        </p:txBody>
      </p:sp>
      <p:sp>
        <p:nvSpPr>
          <p:cNvPr id="64" name="Text Placeholder 61">
            <a:extLst>
              <a:ext uri="{FF2B5EF4-FFF2-40B4-BE49-F238E27FC236}">
                <a16:creationId xmlns:a16="http://schemas.microsoft.com/office/drawing/2014/main" id="{05C582CB-A4E6-4247-802E-C4F9F7F33CEE}"/>
              </a:ext>
            </a:extLst>
          </p:cNvPr>
          <p:cNvSpPr>
            <a:spLocks noGrp="1"/>
          </p:cNvSpPr>
          <p:nvPr>
            <p:ph type="body" sz="quarter" idx="19" hasCustomPrompt="1"/>
          </p:nvPr>
        </p:nvSpPr>
        <p:spPr>
          <a:xfrm>
            <a:off x="4033837" y="471170"/>
            <a:ext cx="5110163" cy="420688"/>
          </a:xfrm>
        </p:spPr>
        <p:txBody>
          <a:bodyPr>
            <a:normAutofit/>
          </a:bodyPr>
          <a:lstStyle>
            <a:lvl1pPr marL="0" indent="0">
              <a:buNone/>
              <a:defRPr sz="1800" b="1">
                <a:solidFill>
                  <a:schemeClr val="tx2"/>
                </a:solidFill>
              </a:defRPr>
            </a:lvl1pPr>
          </a:lstStyle>
          <a:p>
            <a:r>
              <a:rPr lang="vi-VN" dirty="0"/>
              <a:t>Enter The Challenge</a:t>
            </a:r>
            <a:endParaRPr lang="en-GB" dirty="0"/>
          </a:p>
        </p:txBody>
      </p:sp>
      <p:sp>
        <p:nvSpPr>
          <p:cNvPr id="23" name="Text Placeholder 61">
            <a:extLst>
              <a:ext uri="{FF2B5EF4-FFF2-40B4-BE49-F238E27FC236}">
                <a16:creationId xmlns:a16="http://schemas.microsoft.com/office/drawing/2014/main" id="{FF459DCD-35BD-DE4E-AD9F-44DE54A6DB7B}"/>
              </a:ext>
            </a:extLst>
          </p:cNvPr>
          <p:cNvSpPr>
            <a:spLocks noGrp="1"/>
          </p:cNvSpPr>
          <p:nvPr>
            <p:ph type="body" sz="quarter" idx="21" hasCustomPrompt="1"/>
          </p:nvPr>
        </p:nvSpPr>
        <p:spPr>
          <a:xfrm>
            <a:off x="4033837" y="4693179"/>
            <a:ext cx="5110163" cy="420688"/>
          </a:xfrm>
        </p:spPr>
        <p:txBody>
          <a:bodyPr>
            <a:normAutofit/>
          </a:bodyPr>
          <a:lstStyle>
            <a:lvl1pPr marL="0" indent="0">
              <a:buNone/>
              <a:defRPr sz="1800" b="1">
                <a:solidFill>
                  <a:schemeClr val="tx2"/>
                </a:solidFill>
              </a:defRPr>
            </a:lvl1pPr>
          </a:lstStyle>
          <a:p>
            <a:pPr lvl="0"/>
            <a:r>
              <a:rPr lang="vi-VN" dirty="0"/>
              <a:t>Enter </a:t>
            </a:r>
            <a:r>
              <a:rPr lang="en-US" dirty="0"/>
              <a:t>Results and Benefits</a:t>
            </a:r>
            <a:endParaRPr lang="en-VN" dirty="0"/>
          </a:p>
        </p:txBody>
      </p:sp>
      <p:sp>
        <p:nvSpPr>
          <p:cNvPr id="29" name="Text Placeholder 59">
            <a:extLst>
              <a:ext uri="{FF2B5EF4-FFF2-40B4-BE49-F238E27FC236}">
                <a16:creationId xmlns:a16="http://schemas.microsoft.com/office/drawing/2014/main" id="{A19040EA-1AA9-1242-B00A-18854D1C8045}"/>
              </a:ext>
            </a:extLst>
          </p:cNvPr>
          <p:cNvSpPr>
            <a:spLocks noGrp="1"/>
          </p:cNvSpPr>
          <p:nvPr>
            <p:ph type="body" sz="quarter" idx="23" hasCustomPrompt="1"/>
          </p:nvPr>
        </p:nvSpPr>
        <p:spPr>
          <a:xfrm>
            <a:off x="681308" y="5001626"/>
            <a:ext cx="2529841" cy="1511648"/>
          </a:xfrm>
        </p:spPr>
        <p:txBody>
          <a:bodyPr>
            <a:normAutofit/>
          </a:bodyPr>
          <a:lstStyle>
            <a:lvl1pPr marL="0" indent="0">
              <a:lnSpc>
                <a:spcPct val="100000"/>
              </a:lnSpc>
              <a:buNone/>
              <a:defRPr lang="en-US" sz="1100" b="0" i="0" smtClean="0">
                <a:solidFill>
                  <a:schemeClr val="tx2"/>
                </a:solidFill>
                <a:effectLst/>
                <a:latin typeface="Arial" panose="020B0604020202020204" pitchFamily="34" charset="0"/>
                <a:cs typeface="Arial" panose="020B0604020202020204" pitchFamily="34" charset="0"/>
              </a:defRPr>
            </a:lvl1pPr>
          </a:lstStyle>
          <a:p>
            <a:r>
              <a:rPr lang="en-US" dirty="0"/>
              <a:t>About the client: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Duis </a:t>
            </a:r>
            <a:r>
              <a:rPr lang="en-US" dirty="0" err="1"/>
              <a:t>egestas</a:t>
            </a:r>
            <a:r>
              <a:rPr lang="en-US" dirty="0"/>
              <a:t> </a:t>
            </a:r>
            <a:r>
              <a:rPr lang="en-US" dirty="0" err="1"/>
              <a:t>lobortis</a:t>
            </a:r>
            <a:r>
              <a:rPr lang="en-US" dirty="0"/>
              <a:t> </a:t>
            </a:r>
            <a:r>
              <a:rPr lang="en-US" dirty="0" err="1"/>
              <a:t>urna</a:t>
            </a:r>
            <a:r>
              <a:rPr lang="en-US" dirty="0"/>
              <a:t> at convallis. </a:t>
            </a:r>
            <a:r>
              <a:rPr lang="en-US" dirty="0" err="1"/>
              <a:t>Nulla</a:t>
            </a:r>
            <a:r>
              <a:rPr lang="en-US" dirty="0"/>
              <a:t> </a:t>
            </a:r>
            <a:r>
              <a:rPr lang="en-US" dirty="0" err="1"/>
              <a:t>facilisi</a:t>
            </a:r>
            <a:r>
              <a:rPr lang="en-US" dirty="0"/>
              <a:t>. Donec </a:t>
            </a:r>
            <a:r>
              <a:rPr lang="en-US" dirty="0" err="1"/>
              <a:t>eu</a:t>
            </a:r>
            <a:r>
              <a:rPr lang="en-US" dirty="0"/>
              <a:t> </a:t>
            </a:r>
            <a:r>
              <a:rPr lang="en-US" dirty="0" err="1"/>
              <a:t>felis</a:t>
            </a:r>
            <a:r>
              <a:rPr lang="en-US" dirty="0"/>
              <a:t> id </a:t>
            </a:r>
            <a:r>
              <a:rPr lang="en-US" dirty="0" err="1"/>
              <a:t>velit</a:t>
            </a:r>
            <a:r>
              <a:rPr lang="en-US" dirty="0"/>
              <a:t> </a:t>
            </a:r>
            <a:r>
              <a:rPr lang="en-US" dirty="0" err="1"/>
              <a:t>congue</a:t>
            </a:r>
            <a:r>
              <a:rPr lang="en-US" dirty="0"/>
              <a:t> </a:t>
            </a:r>
            <a:r>
              <a:rPr lang="en-US" dirty="0" err="1"/>
              <a:t>placerat</a:t>
            </a:r>
            <a:r>
              <a:rPr lang="en-US" dirty="0"/>
              <a:t>. Morbi sed </a:t>
            </a:r>
            <a:r>
              <a:rPr lang="en-US" dirty="0" err="1"/>
              <a:t>urna</a:t>
            </a:r>
            <a:r>
              <a:rPr lang="en-US" dirty="0"/>
              <a:t> ac </a:t>
            </a:r>
            <a:r>
              <a:rPr lang="en-US" dirty="0" err="1"/>
              <a:t>felis</a:t>
            </a:r>
            <a:r>
              <a:rPr lang="en-US" dirty="0"/>
              <a:t> </a:t>
            </a:r>
            <a:r>
              <a:rPr lang="en-US" dirty="0" err="1"/>
              <a:t>finibus</a:t>
            </a:r>
            <a:r>
              <a:rPr lang="en-US" dirty="0"/>
              <a:t> </a:t>
            </a:r>
            <a:r>
              <a:rPr lang="en-US" dirty="0" err="1"/>
              <a:t>dapibus</a:t>
            </a:r>
            <a:r>
              <a:rPr lang="en-US" dirty="0"/>
              <a:t> non qui </a:t>
            </a:r>
            <a:r>
              <a:rPr lang="en-US" dirty="0" err="1"/>
              <a:t>Pellentesque</a:t>
            </a:r>
            <a:r>
              <a:rPr lang="en-US" dirty="0"/>
              <a:t> </a:t>
            </a:r>
            <a:r>
              <a:rPr lang="en-US" dirty="0" err="1"/>
              <a:t>ornare</a:t>
            </a:r>
            <a:r>
              <a:rPr lang="en-US" dirty="0"/>
              <a:t>, </a:t>
            </a:r>
            <a:r>
              <a:rPr lang="en-US" dirty="0" err="1"/>
              <a:t>orci</a:t>
            </a:r>
            <a:r>
              <a:rPr lang="en-US" dirty="0"/>
              <a:t> </a:t>
            </a:r>
            <a:r>
              <a:rPr lang="en-US" dirty="0" err="1"/>
              <a:t>nec</a:t>
            </a:r>
            <a:r>
              <a:rPr lang="en-US" dirty="0"/>
              <a:t> fermentum gravida, </a:t>
            </a:r>
          </a:p>
        </p:txBody>
      </p:sp>
      <p:sp>
        <p:nvSpPr>
          <p:cNvPr id="7" name="Text Placeholder 6">
            <a:extLst>
              <a:ext uri="{FF2B5EF4-FFF2-40B4-BE49-F238E27FC236}">
                <a16:creationId xmlns:a16="http://schemas.microsoft.com/office/drawing/2014/main" id="{EA90D8E9-DBF4-7A4D-A1A2-897F76C9A811}"/>
              </a:ext>
            </a:extLst>
          </p:cNvPr>
          <p:cNvSpPr>
            <a:spLocks noGrp="1"/>
          </p:cNvSpPr>
          <p:nvPr>
            <p:ph type="body" sz="quarter" idx="24"/>
          </p:nvPr>
        </p:nvSpPr>
        <p:spPr>
          <a:xfrm>
            <a:off x="4033837" y="935456"/>
            <a:ext cx="5110162" cy="1472077"/>
          </a:xfrm>
        </p:spPr>
        <p:txBody>
          <a:bodyPr>
            <a:noAutofit/>
          </a:bodyPr>
          <a:lstStyle>
            <a:lvl1pPr>
              <a:defRPr sz="12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32" name="Text Placeholder 6">
            <a:extLst>
              <a:ext uri="{FF2B5EF4-FFF2-40B4-BE49-F238E27FC236}">
                <a16:creationId xmlns:a16="http://schemas.microsoft.com/office/drawing/2014/main" id="{618D9AFD-3C76-0748-96E8-42AF7D29C831}"/>
              </a:ext>
            </a:extLst>
          </p:cNvPr>
          <p:cNvSpPr>
            <a:spLocks noGrp="1"/>
          </p:cNvSpPr>
          <p:nvPr>
            <p:ph type="body" sz="quarter" idx="25"/>
          </p:nvPr>
        </p:nvSpPr>
        <p:spPr>
          <a:xfrm>
            <a:off x="4033837" y="3041744"/>
            <a:ext cx="5110162" cy="1469296"/>
          </a:xfrm>
        </p:spPr>
        <p:txBody>
          <a:bodyPr>
            <a:noAutofit/>
          </a:bodyPr>
          <a:lstStyle>
            <a:lvl1pPr>
              <a:defRPr sz="12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33" name="Text Placeholder 6">
            <a:extLst>
              <a:ext uri="{FF2B5EF4-FFF2-40B4-BE49-F238E27FC236}">
                <a16:creationId xmlns:a16="http://schemas.microsoft.com/office/drawing/2014/main" id="{668A9571-AED8-B043-8828-541F225CA53D}"/>
              </a:ext>
            </a:extLst>
          </p:cNvPr>
          <p:cNvSpPr>
            <a:spLocks noGrp="1"/>
          </p:cNvSpPr>
          <p:nvPr>
            <p:ph type="body" sz="quarter" idx="26"/>
          </p:nvPr>
        </p:nvSpPr>
        <p:spPr>
          <a:xfrm>
            <a:off x="4033837" y="5141885"/>
            <a:ext cx="5110162" cy="1371389"/>
          </a:xfrm>
        </p:spPr>
        <p:txBody>
          <a:bodyPr>
            <a:noAutofit/>
          </a:bodyPr>
          <a:lstStyle>
            <a:lvl1pPr>
              <a:defRPr sz="12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cxnSp>
        <p:nvCxnSpPr>
          <p:cNvPr id="9" name="Straight Connector 8">
            <a:extLst>
              <a:ext uri="{FF2B5EF4-FFF2-40B4-BE49-F238E27FC236}">
                <a16:creationId xmlns:a16="http://schemas.microsoft.com/office/drawing/2014/main" id="{DAEF6D30-54BC-CD47-8C4A-2284C0A51E76}"/>
              </a:ext>
            </a:extLst>
          </p:cNvPr>
          <p:cNvCxnSpPr/>
          <p:nvPr userDrawn="1"/>
        </p:nvCxnSpPr>
        <p:spPr>
          <a:xfrm>
            <a:off x="681308" y="4792225"/>
            <a:ext cx="2529841"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Rectangular Callout 12">
            <a:extLst>
              <a:ext uri="{FF2B5EF4-FFF2-40B4-BE49-F238E27FC236}">
                <a16:creationId xmlns:a16="http://schemas.microsoft.com/office/drawing/2014/main" id="{5811B9CA-30C4-6547-8720-D0465917692C}"/>
              </a:ext>
            </a:extLst>
          </p:cNvPr>
          <p:cNvSpPr/>
          <p:nvPr userDrawn="1"/>
        </p:nvSpPr>
        <p:spPr>
          <a:xfrm>
            <a:off x="9572624" y="462644"/>
            <a:ext cx="2371725" cy="3652156"/>
          </a:xfrm>
          <a:custGeom>
            <a:avLst/>
            <a:gdLst>
              <a:gd name="connsiteX0" fmla="*/ 0 w 2371725"/>
              <a:gd name="connsiteY0" fmla="*/ 0 h 3588721"/>
              <a:gd name="connsiteX1" fmla="*/ 1383506 w 2371725"/>
              <a:gd name="connsiteY1" fmla="*/ 0 h 3588721"/>
              <a:gd name="connsiteX2" fmla="*/ 1383506 w 2371725"/>
              <a:gd name="connsiteY2" fmla="*/ 0 h 3588721"/>
              <a:gd name="connsiteX3" fmla="*/ 1976438 w 2371725"/>
              <a:gd name="connsiteY3" fmla="*/ 0 h 3588721"/>
              <a:gd name="connsiteX4" fmla="*/ 2371725 w 2371725"/>
              <a:gd name="connsiteY4" fmla="*/ 0 h 3588721"/>
              <a:gd name="connsiteX5" fmla="*/ 2371725 w 2371725"/>
              <a:gd name="connsiteY5" fmla="*/ 2093421 h 3588721"/>
              <a:gd name="connsiteX6" fmla="*/ 2371725 w 2371725"/>
              <a:gd name="connsiteY6" fmla="*/ 2093421 h 3588721"/>
              <a:gd name="connsiteX7" fmla="*/ 2371725 w 2371725"/>
              <a:gd name="connsiteY7" fmla="*/ 2990601 h 3588721"/>
              <a:gd name="connsiteX8" fmla="*/ 2371725 w 2371725"/>
              <a:gd name="connsiteY8" fmla="*/ 3588721 h 3588721"/>
              <a:gd name="connsiteX9" fmla="*/ 1976438 w 2371725"/>
              <a:gd name="connsiteY9" fmla="*/ 3588721 h 3588721"/>
              <a:gd name="connsiteX10" fmla="*/ 2154807 w 2371725"/>
              <a:gd name="connsiteY10" fmla="*/ 3994282 h 3588721"/>
              <a:gd name="connsiteX11" fmla="*/ 1383506 w 2371725"/>
              <a:gd name="connsiteY11" fmla="*/ 3588721 h 3588721"/>
              <a:gd name="connsiteX12" fmla="*/ 0 w 2371725"/>
              <a:gd name="connsiteY12" fmla="*/ 3588721 h 3588721"/>
              <a:gd name="connsiteX13" fmla="*/ 0 w 2371725"/>
              <a:gd name="connsiteY13" fmla="*/ 2990601 h 3588721"/>
              <a:gd name="connsiteX14" fmla="*/ 0 w 2371725"/>
              <a:gd name="connsiteY14" fmla="*/ 2093421 h 3588721"/>
              <a:gd name="connsiteX15" fmla="*/ 0 w 2371725"/>
              <a:gd name="connsiteY15" fmla="*/ 2093421 h 3588721"/>
              <a:gd name="connsiteX16" fmla="*/ 0 w 2371725"/>
              <a:gd name="connsiteY16" fmla="*/ 0 h 3588721"/>
              <a:gd name="connsiteX0" fmla="*/ 0 w 2371725"/>
              <a:gd name="connsiteY0" fmla="*/ 0 h 3994282"/>
              <a:gd name="connsiteX1" fmla="*/ 1383506 w 2371725"/>
              <a:gd name="connsiteY1" fmla="*/ 0 h 3994282"/>
              <a:gd name="connsiteX2" fmla="*/ 1383506 w 2371725"/>
              <a:gd name="connsiteY2" fmla="*/ 0 h 3994282"/>
              <a:gd name="connsiteX3" fmla="*/ 1976438 w 2371725"/>
              <a:gd name="connsiteY3" fmla="*/ 0 h 3994282"/>
              <a:gd name="connsiteX4" fmla="*/ 2371725 w 2371725"/>
              <a:gd name="connsiteY4" fmla="*/ 0 h 3994282"/>
              <a:gd name="connsiteX5" fmla="*/ 2371725 w 2371725"/>
              <a:gd name="connsiteY5" fmla="*/ 2093421 h 3994282"/>
              <a:gd name="connsiteX6" fmla="*/ 2371725 w 2371725"/>
              <a:gd name="connsiteY6" fmla="*/ 2093421 h 3994282"/>
              <a:gd name="connsiteX7" fmla="*/ 2371725 w 2371725"/>
              <a:gd name="connsiteY7" fmla="*/ 2990601 h 3994282"/>
              <a:gd name="connsiteX8" fmla="*/ 2371725 w 2371725"/>
              <a:gd name="connsiteY8" fmla="*/ 3588721 h 3994282"/>
              <a:gd name="connsiteX9" fmla="*/ 2137305 w 2371725"/>
              <a:gd name="connsiteY9" fmla="*/ 3605655 h 3994282"/>
              <a:gd name="connsiteX10" fmla="*/ 2154807 w 2371725"/>
              <a:gd name="connsiteY10" fmla="*/ 3994282 h 3994282"/>
              <a:gd name="connsiteX11" fmla="*/ 1383506 w 2371725"/>
              <a:gd name="connsiteY11" fmla="*/ 3588721 h 3994282"/>
              <a:gd name="connsiteX12" fmla="*/ 0 w 2371725"/>
              <a:gd name="connsiteY12" fmla="*/ 3588721 h 3994282"/>
              <a:gd name="connsiteX13" fmla="*/ 0 w 2371725"/>
              <a:gd name="connsiteY13" fmla="*/ 2990601 h 3994282"/>
              <a:gd name="connsiteX14" fmla="*/ 0 w 2371725"/>
              <a:gd name="connsiteY14" fmla="*/ 2093421 h 3994282"/>
              <a:gd name="connsiteX15" fmla="*/ 0 w 2371725"/>
              <a:gd name="connsiteY15" fmla="*/ 2093421 h 3994282"/>
              <a:gd name="connsiteX16" fmla="*/ 0 w 2371725"/>
              <a:gd name="connsiteY16" fmla="*/ 0 h 3994282"/>
              <a:gd name="connsiteX0" fmla="*/ 0 w 2371725"/>
              <a:gd name="connsiteY0" fmla="*/ 0 h 3994282"/>
              <a:gd name="connsiteX1" fmla="*/ 1383506 w 2371725"/>
              <a:gd name="connsiteY1" fmla="*/ 0 h 3994282"/>
              <a:gd name="connsiteX2" fmla="*/ 1383506 w 2371725"/>
              <a:gd name="connsiteY2" fmla="*/ 0 h 3994282"/>
              <a:gd name="connsiteX3" fmla="*/ 1976438 w 2371725"/>
              <a:gd name="connsiteY3" fmla="*/ 0 h 3994282"/>
              <a:gd name="connsiteX4" fmla="*/ 2371725 w 2371725"/>
              <a:gd name="connsiteY4" fmla="*/ 0 h 3994282"/>
              <a:gd name="connsiteX5" fmla="*/ 2371725 w 2371725"/>
              <a:gd name="connsiteY5" fmla="*/ 2093421 h 3994282"/>
              <a:gd name="connsiteX6" fmla="*/ 2371725 w 2371725"/>
              <a:gd name="connsiteY6" fmla="*/ 2093421 h 3994282"/>
              <a:gd name="connsiteX7" fmla="*/ 2371725 w 2371725"/>
              <a:gd name="connsiteY7" fmla="*/ 2990601 h 3994282"/>
              <a:gd name="connsiteX8" fmla="*/ 2371725 w 2371725"/>
              <a:gd name="connsiteY8" fmla="*/ 3588721 h 3994282"/>
              <a:gd name="connsiteX9" fmla="*/ 2120372 w 2371725"/>
              <a:gd name="connsiteY9" fmla="*/ 3588721 h 3994282"/>
              <a:gd name="connsiteX10" fmla="*/ 2154807 w 2371725"/>
              <a:gd name="connsiteY10" fmla="*/ 3994282 h 3994282"/>
              <a:gd name="connsiteX11" fmla="*/ 1383506 w 2371725"/>
              <a:gd name="connsiteY11" fmla="*/ 3588721 h 3994282"/>
              <a:gd name="connsiteX12" fmla="*/ 0 w 2371725"/>
              <a:gd name="connsiteY12" fmla="*/ 3588721 h 3994282"/>
              <a:gd name="connsiteX13" fmla="*/ 0 w 2371725"/>
              <a:gd name="connsiteY13" fmla="*/ 2990601 h 3994282"/>
              <a:gd name="connsiteX14" fmla="*/ 0 w 2371725"/>
              <a:gd name="connsiteY14" fmla="*/ 2093421 h 3994282"/>
              <a:gd name="connsiteX15" fmla="*/ 0 w 2371725"/>
              <a:gd name="connsiteY15" fmla="*/ 2093421 h 3994282"/>
              <a:gd name="connsiteX16" fmla="*/ 0 w 2371725"/>
              <a:gd name="connsiteY16" fmla="*/ 0 h 3994282"/>
              <a:gd name="connsiteX0" fmla="*/ 0 w 2371725"/>
              <a:gd name="connsiteY0" fmla="*/ 0 h 3994282"/>
              <a:gd name="connsiteX1" fmla="*/ 1383506 w 2371725"/>
              <a:gd name="connsiteY1" fmla="*/ 0 h 3994282"/>
              <a:gd name="connsiteX2" fmla="*/ 1383506 w 2371725"/>
              <a:gd name="connsiteY2" fmla="*/ 0 h 3994282"/>
              <a:gd name="connsiteX3" fmla="*/ 1976438 w 2371725"/>
              <a:gd name="connsiteY3" fmla="*/ 0 h 3994282"/>
              <a:gd name="connsiteX4" fmla="*/ 2371725 w 2371725"/>
              <a:gd name="connsiteY4" fmla="*/ 0 h 3994282"/>
              <a:gd name="connsiteX5" fmla="*/ 2371725 w 2371725"/>
              <a:gd name="connsiteY5" fmla="*/ 2093421 h 3994282"/>
              <a:gd name="connsiteX6" fmla="*/ 2371725 w 2371725"/>
              <a:gd name="connsiteY6" fmla="*/ 2093421 h 3994282"/>
              <a:gd name="connsiteX7" fmla="*/ 2371725 w 2371725"/>
              <a:gd name="connsiteY7" fmla="*/ 2990601 h 3994282"/>
              <a:gd name="connsiteX8" fmla="*/ 2371725 w 2371725"/>
              <a:gd name="connsiteY8" fmla="*/ 3588721 h 3994282"/>
              <a:gd name="connsiteX9" fmla="*/ 2154239 w 2371725"/>
              <a:gd name="connsiteY9" fmla="*/ 3588721 h 3994282"/>
              <a:gd name="connsiteX10" fmla="*/ 2154807 w 2371725"/>
              <a:gd name="connsiteY10" fmla="*/ 3994282 h 3994282"/>
              <a:gd name="connsiteX11" fmla="*/ 1383506 w 2371725"/>
              <a:gd name="connsiteY11" fmla="*/ 3588721 h 3994282"/>
              <a:gd name="connsiteX12" fmla="*/ 0 w 2371725"/>
              <a:gd name="connsiteY12" fmla="*/ 3588721 h 3994282"/>
              <a:gd name="connsiteX13" fmla="*/ 0 w 2371725"/>
              <a:gd name="connsiteY13" fmla="*/ 2990601 h 3994282"/>
              <a:gd name="connsiteX14" fmla="*/ 0 w 2371725"/>
              <a:gd name="connsiteY14" fmla="*/ 2093421 h 3994282"/>
              <a:gd name="connsiteX15" fmla="*/ 0 w 2371725"/>
              <a:gd name="connsiteY15" fmla="*/ 2093421 h 3994282"/>
              <a:gd name="connsiteX16" fmla="*/ 0 w 2371725"/>
              <a:gd name="connsiteY16" fmla="*/ 0 h 3994282"/>
              <a:gd name="connsiteX0" fmla="*/ 0 w 2371725"/>
              <a:gd name="connsiteY0" fmla="*/ 0 h 3994282"/>
              <a:gd name="connsiteX1" fmla="*/ 1383506 w 2371725"/>
              <a:gd name="connsiteY1" fmla="*/ 0 h 3994282"/>
              <a:gd name="connsiteX2" fmla="*/ 1383506 w 2371725"/>
              <a:gd name="connsiteY2" fmla="*/ 0 h 3994282"/>
              <a:gd name="connsiteX3" fmla="*/ 1976438 w 2371725"/>
              <a:gd name="connsiteY3" fmla="*/ 0 h 3994282"/>
              <a:gd name="connsiteX4" fmla="*/ 2371725 w 2371725"/>
              <a:gd name="connsiteY4" fmla="*/ 0 h 3994282"/>
              <a:gd name="connsiteX5" fmla="*/ 2371725 w 2371725"/>
              <a:gd name="connsiteY5" fmla="*/ 2093421 h 3994282"/>
              <a:gd name="connsiteX6" fmla="*/ 2371725 w 2371725"/>
              <a:gd name="connsiteY6" fmla="*/ 2093421 h 3994282"/>
              <a:gd name="connsiteX7" fmla="*/ 2371725 w 2371725"/>
              <a:gd name="connsiteY7" fmla="*/ 2990601 h 3994282"/>
              <a:gd name="connsiteX8" fmla="*/ 2371725 w 2371725"/>
              <a:gd name="connsiteY8" fmla="*/ 3588721 h 3994282"/>
              <a:gd name="connsiteX9" fmla="*/ 2154239 w 2371725"/>
              <a:gd name="connsiteY9" fmla="*/ 3588721 h 3994282"/>
              <a:gd name="connsiteX10" fmla="*/ 2154807 w 2371725"/>
              <a:gd name="connsiteY10" fmla="*/ 3994282 h 3994282"/>
              <a:gd name="connsiteX11" fmla="*/ 1899973 w 2371725"/>
              <a:gd name="connsiteY11" fmla="*/ 3588721 h 3994282"/>
              <a:gd name="connsiteX12" fmla="*/ 0 w 2371725"/>
              <a:gd name="connsiteY12" fmla="*/ 3588721 h 3994282"/>
              <a:gd name="connsiteX13" fmla="*/ 0 w 2371725"/>
              <a:gd name="connsiteY13" fmla="*/ 2990601 h 3994282"/>
              <a:gd name="connsiteX14" fmla="*/ 0 w 2371725"/>
              <a:gd name="connsiteY14" fmla="*/ 2093421 h 3994282"/>
              <a:gd name="connsiteX15" fmla="*/ 0 w 2371725"/>
              <a:gd name="connsiteY15" fmla="*/ 2093421 h 3994282"/>
              <a:gd name="connsiteX16" fmla="*/ 0 w 2371725"/>
              <a:gd name="connsiteY16" fmla="*/ 0 h 399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71725" h="3994282">
                <a:moveTo>
                  <a:pt x="0" y="0"/>
                </a:moveTo>
                <a:lnTo>
                  <a:pt x="1383506" y="0"/>
                </a:lnTo>
                <a:lnTo>
                  <a:pt x="1383506" y="0"/>
                </a:lnTo>
                <a:lnTo>
                  <a:pt x="1976438" y="0"/>
                </a:lnTo>
                <a:lnTo>
                  <a:pt x="2371725" y="0"/>
                </a:lnTo>
                <a:lnTo>
                  <a:pt x="2371725" y="2093421"/>
                </a:lnTo>
                <a:lnTo>
                  <a:pt x="2371725" y="2093421"/>
                </a:lnTo>
                <a:lnTo>
                  <a:pt x="2371725" y="2990601"/>
                </a:lnTo>
                <a:lnTo>
                  <a:pt x="2371725" y="3588721"/>
                </a:lnTo>
                <a:lnTo>
                  <a:pt x="2154239" y="3588721"/>
                </a:lnTo>
                <a:cubicBezTo>
                  <a:pt x="2154428" y="3723908"/>
                  <a:pt x="2154618" y="3859095"/>
                  <a:pt x="2154807" y="3994282"/>
                </a:cubicBezTo>
                <a:lnTo>
                  <a:pt x="1899973" y="3588721"/>
                </a:lnTo>
                <a:lnTo>
                  <a:pt x="0" y="3588721"/>
                </a:lnTo>
                <a:lnTo>
                  <a:pt x="0" y="2990601"/>
                </a:lnTo>
                <a:lnTo>
                  <a:pt x="0" y="2093421"/>
                </a:lnTo>
                <a:lnTo>
                  <a:pt x="0" y="2093421"/>
                </a:lnTo>
                <a:lnTo>
                  <a:pt x="0" y="0"/>
                </a:lnTo>
                <a:close/>
              </a:path>
            </a:pathLst>
          </a:custGeom>
          <a:noFill/>
          <a:ln w="38100">
            <a:gradFill>
              <a:gsLst>
                <a:gs pos="0">
                  <a:schemeClr val="accent2"/>
                </a:gs>
                <a:gs pos="70000">
                  <a:schemeClr val="accent1"/>
                </a:gs>
              </a:gsLst>
              <a:lin ang="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p>
        </p:txBody>
      </p:sp>
      <p:sp>
        <p:nvSpPr>
          <p:cNvPr id="41" name="Text Placeholder 59">
            <a:extLst>
              <a:ext uri="{FF2B5EF4-FFF2-40B4-BE49-F238E27FC236}">
                <a16:creationId xmlns:a16="http://schemas.microsoft.com/office/drawing/2014/main" id="{EE22B3E7-6F28-D544-88EE-8804BCE97CA2}"/>
              </a:ext>
            </a:extLst>
          </p:cNvPr>
          <p:cNvSpPr>
            <a:spLocks noGrp="1"/>
          </p:cNvSpPr>
          <p:nvPr>
            <p:ph type="body" sz="quarter" idx="27" hasCustomPrompt="1"/>
          </p:nvPr>
        </p:nvSpPr>
        <p:spPr>
          <a:xfrm>
            <a:off x="9850722" y="749791"/>
            <a:ext cx="1833278" cy="2647746"/>
          </a:xfrm>
        </p:spPr>
        <p:txBody>
          <a:bodyPr anchor="ctr">
            <a:normAutofit/>
          </a:bodyPr>
          <a:lstStyle>
            <a:lvl1pPr marL="0" indent="0" algn="l">
              <a:lnSpc>
                <a:spcPct val="150000"/>
              </a:lnSpc>
              <a:buNone/>
              <a:defRPr lang="en-US" sz="1100" b="0" i="0" smtClean="0">
                <a:solidFill>
                  <a:schemeClr val="tx2"/>
                </a:solidFill>
                <a:effectLst/>
                <a:latin typeface="Arial" panose="020B0604020202020204" pitchFamily="34" charset="0"/>
                <a:cs typeface="Arial" panose="020B0604020202020204" pitchFamily="34" charset="0"/>
              </a:defRPr>
            </a:lvl1pPr>
          </a:lstStyle>
          <a:p>
            <a:r>
              <a:rPr lang="en-US" dirty="0"/>
              <a:t>Enter client’s testimonial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Donec </a:t>
            </a:r>
            <a:r>
              <a:rPr lang="en-US" dirty="0" err="1"/>
              <a:t>sagittis</a:t>
            </a:r>
            <a:r>
              <a:rPr lang="en-US" dirty="0"/>
              <a:t> </a:t>
            </a:r>
            <a:r>
              <a:rPr lang="en-US" dirty="0" err="1"/>
              <a:t>metus</a:t>
            </a:r>
            <a:r>
              <a:rPr lang="en-US" dirty="0"/>
              <a:t> </a:t>
            </a:r>
            <a:r>
              <a:rPr lang="en-US" dirty="0" err="1"/>
              <a:t>tortor</a:t>
            </a:r>
            <a:r>
              <a:rPr lang="en-US" dirty="0"/>
              <a:t>. </a:t>
            </a:r>
            <a:r>
              <a:rPr lang="en-US" dirty="0" err="1"/>
              <a:t>Pellentesque</a:t>
            </a:r>
            <a:r>
              <a:rPr lang="en-US" dirty="0"/>
              <a:t> </a:t>
            </a:r>
            <a:r>
              <a:rPr lang="en-US" dirty="0" err="1"/>
              <a:t>ornare</a:t>
            </a:r>
            <a:r>
              <a:rPr lang="en-US" dirty="0"/>
              <a:t>, </a:t>
            </a:r>
            <a:r>
              <a:rPr lang="en-US" dirty="0" err="1"/>
              <a:t>orci</a:t>
            </a:r>
            <a:r>
              <a:rPr lang="en-US" dirty="0"/>
              <a:t> </a:t>
            </a:r>
            <a:r>
              <a:rPr lang="en-US" dirty="0" err="1"/>
              <a:t>nec</a:t>
            </a:r>
            <a:r>
              <a:rPr lang="en-US" dirty="0"/>
              <a:t> fermentum gravida, diam </a:t>
            </a:r>
            <a:r>
              <a:rPr lang="en-US" dirty="0" err="1"/>
              <a:t>tortor</a:t>
            </a:r>
            <a:r>
              <a:rPr lang="en-US" dirty="0"/>
              <a:t> </a:t>
            </a:r>
            <a:r>
              <a:rPr lang="en-US" dirty="0" err="1"/>
              <a:t>ultrices</a:t>
            </a:r>
            <a:r>
              <a:rPr lang="en-US" dirty="0"/>
              <a:t> nisi, vitae </a:t>
            </a:r>
            <a:r>
              <a:rPr lang="en-US" dirty="0" err="1"/>
              <a:t>consequat</a:t>
            </a:r>
            <a:r>
              <a:rPr lang="en-US" dirty="0"/>
              <a:t> mi est. </a:t>
            </a:r>
          </a:p>
        </p:txBody>
      </p:sp>
      <p:sp>
        <p:nvSpPr>
          <p:cNvPr id="42" name="Text Placeholder 59">
            <a:extLst>
              <a:ext uri="{FF2B5EF4-FFF2-40B4-BE49-F238E27FC236}">
                <a16:creationId xmlns:a16="http://schemas.microsoft.com/office/drawing/2014/main" id="{2D5FFE6F-F14D-7840-A5B5-8FA896F76010}"/>
              </a:ext>
            </a:extLst>
          </p:cNvPr>
          <p:cNvSpPr>
            <a:spLocks noGrp="1"/>
          </p:cNvSpPr>
          <p:nvPr>
            <p:ph type="body" sz="quarter" idx="28" hasCustomPrompt="1"/>
          </p:nvPr>
        </p:nvSpPr>
        <p:spPr>
          <a:xfrm>
            <a:off x="9572624" y="4833613"/>
            <a:ext cx="2371725" cy="336023"/>
          </a:xfrm>
        </p:spPr>
        <p:txBody>
          <a:bodyPr anchor="b">
            <a:normAutofit/>
          </a:bodyPr>
          <a:lstStyle>
            <a:lvl1pPr marL="0" indent="0" algn="r">
              <a:lnSpc>
                <a:spcPct val="150000"/>
              </a:lnSpc>
              <a:buNone/>
              <a:defRPr lang="en-US" sz="1100" b="1" i="0" smtClean="0">
                <a:solidFill>
                  <a:schemeClr val="tx2"/>
                </a:solidFill>
                <a:effectLst/>
                <a:latin typeface="Arial" panose="020B0604020202020204" pitchFamily="34" charset="0"/>
                <a:cs typeface="Arial" panose="020B0604020202020204" pitchFamily="34" charset="0"/>
              </a:defRPr>
            </a:lvl1pPr>
          </a:lstStyle>
          <a:p>
            <a:r>
              <a:rPr lang="en-US" dirty="0"/>
              <a:t>Client’s full name</a:t>
            </a:r>
          </a:p>
        </p:txBody>
      </p:sp>
      <p:sp>
        <p:nvSpPr>
          <p:cNvPr id="43" name="Text Placeholder 59">
            <a:extLst>
              <a:ext uri="{FF2B5EF4-FFF2-40B4-BE49-F238E27FC236}">
                <a16:creationId xmlns:a16="http://schemas.microsoft.com/office/drawing/2014/main" id="{10FAECC0-E45B-3847-B081-EE29C0CDC530}"/>
              </a:ext>
            </a:extLst>
          </p:cNvPr>
          <p:cNvSpPr>
            <a:spLocks noGrp="1"/>
          </p:cNvSpPr>
          <p:nvPr>
            <p:ph type="body" sz="quarter" idx="29" hasCustomPrompt="1"/>
          </p:nvPr>
        </p:nvSpPr>
        <p:spPr>
          <a:xfrm>
            <a:off x="9572624" y="5169636"/>
            <a:ext cx="2371725" cy="336023"/>
          </a:xfrm>
        </p:spPr>
        <p:txBody>
          <a:bodyPr anchor="ctr">
            <a:normAutofit/>
          </a:bodyPr>
          <a:lstStyle>
            <a:lvl1pPr marL="0" indent="0" algn="r">
              <a:lnSpc>
                <a:spcPct val="150000"/>
              </a:lnSpc>
              <a:buNone/>
              <a:defRPr lang="en-US" sz="1100" b="0" i="1" smtClean="0">
                <a:solidFill>
                  <a:schemeClr val="tx2"/>
                </a:solidFill>
                <a:effectLst/>
                <a:latin typeface="Arial" panose="020B0604020202020204" pitchFamily="34" charset="0"/>
                <a:cs typeface="Arial" panose="020B0604020202020204" pitchFamily="34" charset="0"/>
              </a:defRPr>
            </a:lvl1pPr>
          </a:lstStyle>
          <a:p>
            <a:r>
              <a:rPr lang="en-US" dirty="0"/>
              <a:t>Title, Company</a:t>
            </a:r>
          </a:p>
        </p:txBody>
      </p:sp>
      <p:sp>
        <p:nvSpPr>
          <p:cNvPr id="35" name="Text Placeholder 34">
            <a:extLst>
              <a:ext uri="{FF2B5EF4-FFF2-40B4-BE49-F238E27FC236}">
                <a16:creationId xmlns:a16="http://schemas.microsoft.com/office/drawing/2014/main" id="{F9034734-F15F-1149-BB16-E26741D6F27F}"/>
              </a:ext>
            </a:extLst>
          </p:cNvPr>
          <p:cNvSpPr>
            <a:spLocks noGrp="1"/>
          </p:cNvSpPr>
          <p:nvPr>
            <p:ph type="body" sz="quarter" idx="30" hasCustomPrompt="1"/>
          </p:nvPr>
        </p:nvSpPr>
        <p:spPr>
          <a:xfrm>
            <a:off x="653943" y="1754080"/>
            <a:ext cx="2645368" cy="319584"/>
          </a:xfrm>
        </p:spPr>
        <p:txBody>
          <a:bodyPr>
            <a:noAutofit/>
          </a:bodyPr>
          <a:lstStyle>
            <a:lvl1pPr>
              <a:buNone/>
              <a:defRPr sz="1100">
                <a:solidFill>
                  <a:schemeClr val="tx2"/>
                </a:solidFill>
              </a:defRPr>
            </a:lvl1pPr>
            <a:lvl2pPr>
              <a:buNone/>
              <a:defRPr sz="800"/>
            </a:lvl2pPr>
            <a:lvl3pPr>
              <a:buNone/>
              <a:defRPr sz="700"/>
            </a:lvl3pPr>
            <a:lvl4pPr>
              <a:buNone/>
              <a:defRPr sz="600"/>
            </a:lvl4pPr>
            <a:lvl5pPr>
              <a:buNone/>
              <a:defRPr sz="600"/>
            </a:lvl5pPr>
          </a:lstStyle>
          <a:p>
            <a:pPr lvl="0"/>
            <a:r>
              <a:rPr lang="en-US" dirty="0"/>
              <a:t>Enter  company</a:t>
            </a:r>
          </a:p>
        </p:txBody>
      </p:sp>
      <p:sp>
        <p:nvSpPr>
          <p:cNvPr id="46" name="Text Placeholder 34">
            <a:extLst>
              <a:ext uri="{FF2B5EF4-FFF2-40B4-BE49-F238E27FC236}">
                <a16:creationId xmlns:a16="http://schemas.microsoft.com/office/drawing/2014/main" id="{163E6A40-8864-394A-A6E7-A1780BEA9C8C}"/>
              </a:ext>
            </a:extLst>
          </p:cNvPr>
          <p:cNvSpPr>
            <a:spLocks noGrp="1"/>
          </p:cNvSpPr>
          <p:nvPr>
            <p:ph type="body" sz="quarter" idx="31" hasCustomPrompt="1"/>
          </p:nvPr>
        </p:nvSpPr>
        <p:spPr>
          <a:xfrm>
            <a:off x="653943" y="2471927"/>
            <a:ext cx="2645368" cy="307565"/>
          </a:xfrm>
        </p:spPr>
        <p:txBody>
          <a:bodyPr>
            <a:noAutofit/>
          </a:bodyPr>
          <a:lstStyle>
            <a:lvl1pPr>
              <a:buNone/>
              <a:defRPr sz="1100">
                <a:solidFill>
                  <a:schemeClr val="tx2"/>
                </a:solidFill>
              </a:defRPr>
            </a:lvl1pPr>
            <a:lvl2pPr>
              <a:buNone/>
              <a:defRPr sz="800"/>
            </a:lvl2pPr>
            <a:lvl3pPr>
              <a:buNone/>
              <a:defRPr sz="700"/>
            </a:lvl3pPr>
            <a:lvl4pPr>
              <a:buNone/>
              <a:defRPr sz="600"/>
            </a:lvl4pPr>
            <a:lvl5pPr>
              <a:buNone/>
              <a:defRPr sz="600"/>
            </a:lvl5pPr>
          </a:lstStyle>
          <a:p>
            <a:pPr lvl="0"/>
            <a:r>
              <a:rPr lang="en-US" dirty="0"/>
              <a:t>Enter sector</a:t>
            </a:r>
          </a:p>
        </p:txBody>
      </p:sp>
      <p:sp>
        <p:nvSpPr>
          <p:cNvPr id="47" name="Text Placeholder 34">
            <a:extLst>
              <a:ext uri="{FF2B5EF4-FFF2-40B4-BE49-F238E27FC236}">
                <a16:creationId xmlns:a16="http://schemas.microsoft.com/office/drawing/2014/main" id="{E4428335-40CE-FB45-87B6-D447658CCBD1}"/>
              </a:ext>
            </a:extLst>
          </p:cNvPr>
          <p:cNvSpPr>
            <a:spLocks noGrp="1"/>
          </p:cNvSpPr>
          <p:nvPr>
            <p:ph type="body" sz="quarter" idx="32" hasCustomPrompt="1"/>
          </p:nvPr>
        </p:nvSpPr>
        <p:spPr>
          <a:xfrm>
            <a:off x="669496" y="3222983"/>
            <a:ext cx="2629815" cy="301934"/>
          </a:xfrm>
        </p:spPr>
        <p:txBody>
          <a:bodyPr>
            <a:noAutofit/>
          </a:bodyPr>
          <a:lstStyle>
            <a:lvl1pPr>
              <a:buNone/>
              <a:defRPr sz="1100">
                <a:solidFill>
                  <a:schemeClr val="tx2"/>
                </a:solidFill>
              </a:defRPr>
            </a:lvl1pPr>
            <a:lvl2pPr>
              <a:buNone/>
              <a:defRPr sz="800"/>
            </a:lvl2pPr>
            <a:lvl3pPr>
              <a:buNone/>
              <a:defRPr sz="700"/>
            </a:lvl3pPr>
            <a:lvl4pPr>
              <a:buNone/>
              <a:defRPr sz="600"/>
            </a:lvl4pPr>
            <a:lvl5pPr>
              <a:buNone/>
              <a:defRPr sz="600"/>
            </a:lvl5pPr>
          </a:lstStyle>
          <a:p>
            <a:pPr lvl="0"/>
            <a:r>
              <a:rPr lang="en-US" dirty="0"/>
              <a:t>Enter sector</a:t>
            </a:r>
          </a:p>
        </p:txBody>
      </p:sp>
      <p:sp>
        <p:nvSpPr>
          <p:cNvPr id="37" name="TextBox 36">
            <a:extLst>
              <a:ext uri="{FF2B5EF4-FFF2-40B4-BE49-F238E27FC236}">
                <a16:creationId xmlns:a16="http://schemas.microsoft.com/office/drawing/2014/main" id="{D2B4A9F3-FB24-D143-8C18-C94C789CB4A8}"/>
              </a:ext>
            </a:extLst>
          </p:cNvPr>
          <p:cNvSpPr txBox="1"/>
          <p:nvPr userDrawn="1"/>
        </p:nvSpPr>
        <p:spPr>
          <a:xfrm>
            <a:off x="653943" y="1500906"/>
            <a:ext cx="546945" cy="261610"/>
          </a:xfrm>
          <a:prstGeom prst="rect">
            <a:avLst/>
          </a:prstGeom>
          <a:noFill/>
        </p:spPr>
        <p:txBody>
          <a:bodyPr wrap="none" rtlCol="0">
            <a:spAutoFit/>
          </a:bodyPr>
          <a:lstStyle/>
          <a:p>
            <a:r>
              <a:rPr lang="en-VN" sz="1100" b="0" dirty="0">
                <a:solidFill>
                  <a:schemeClr val="accent2"/>
                </a:solidFill>
              </a:rPr>
              <a:t>Client</a:t>
            </a:r>
          </a:p>
        </p:txBody>
      </p:sp>
      <p:sp>
        <p:nvSpPr>
          <p:cNvPr id="49" name="TextBox 48">
            <a:extLst>
              <a:ext uri="{FF2B5EF4-FFF2-40B4-BE49-F238E27FC236}">
                <a16:creationId xmlns:a16="http://schemas.microsoft.com/office/drawing/2014/main" id="{A603A48E-0C36-0C4A-8955-576B8486C987}"/>
              </a:ext>
            </a:extLst>
          </p:cNvPr>
          <p:cNvSpPr txBox="1"/>
          <p:nvPr userDrawn="1"/>
        </p:nvSpPr>
        <p:spPr>
          <a:xfrm>
            <a:off x="653943" y="2224968"/>
            <a:ext cx="591829" cy="261610"/>
          </a:xfrm>
          <a:prstGeom prst="rect">
            <a:avLst/>
          </a:prstGeom>
          <a:noFill/>
        </p:spPr>
        <p:txBody>
          <a:bodyPr wrap="none" rtlCol="0">
            <a:spAutoFit/>
          </a:bodyPr>
          <a:lstStyle/>
          <a:p>
            <a:r>
              <a:rPr lang="en-VN" sz="1100" b="0" dirty="0">
                <a:solidFill>
                  <a:schemeClr val="accent2"/>
                </a:solidFill>
              </a:rPr>
              <a:t>Sector</a:t>
            </a:r>
          </a:p>
        </p:txBody>
      </p:sp>
      <p:sp>
        <p:nvSpPr>
          <p:cNvPr id="50" name="TextBox 49">
            <a:extLst>
              <a:ext uri="{FF2B5EF4-FFF2-40B4-BE49-F238E27FC236}">
                <a16:creationId xmlns:a16="http://schemas.microsoft.com/office/drawing/2014/main" id="{D879EF10-242C-6944-8DDD-C02F7A37C818}"/>
              </a:ext>
            </a:extLst>
          </p:cNvPr>
          <p:cNvSpPr txBox="1"/>
          <p:nvPr userDrawn="1"/>
        </p:nvSpPr>
        <p:spPr>
          <a:xfrm>
            <a:off x="640248" y="2964023"/>
            <a:ext cx="1140056" cy="261610"/>
          </a:xfrm>
          <a:prstGeom prst="rect">
            <a:avLst/>
          </a:prstGeom>
          <a:noFill/>
        </p:spPr>
        <p:txBody>
          <a:bodyPr wrap="none" rtlCol="0">
            <a:spAutoFit/>
          </a:bodyPr>
          <a:lstStyle/>
          <a:p>
            <a:r>
              <a:rPr lang="en-VN" sz="1100" b="0" dirty="0">
                <a:solidFill>
                  <a:schemeClr val="accent2"/>
                </a:solidFill>
              </a:rPr>
              <a:t>Type of service</a:t>
            </a:r>
          </a:p>
        </p:txBody>
      </p:sp>
      <p:sp>
        <p:nvSpPr>
          <p:cNvPr id="51" name="TextBox 50">
            <a:extLst>
              <a:ext uri="{FF2B5EF4-FFF2-40B4-BE49-F238E27FC236}">
                <a16:creationId xmlns:a16="http://schemas.microsoft.com/office/drawing/2014/main" id="{EA40E8C8-0372-0C42-8B48-475BAA0E4BEC}"/>
              </a:ext>
            </a:extLst>
          </p:cNvPr>
          <p:cNvSpPr txBox="1"/>
          <p:nvPr userDrawn="1"/>
        </p:nvSpPr>
        <p:spPr>
          <a:xfrm>
            <a:off x="653943" y="3681551"/>
            <a:ext cx="915635" cy="261610"/>
          </a:xfrm>
          <a:prstGeom prst="rect">
            <a:avLst/>
          </a:prstGeom>
          <a:noFill/>
        </p:spPr>
        <p:txBody>
          <a:bodyPr wrap="none" rtlCol="0">
            <a:spAutoFit/>
          </a:bodyPr>
          <a:lstStyle/>
          <a:p>
            <a:r>
              <a:rPr lang="en-VN" sz="1100" b="0" dirty="0">
                <a:solidFill>
                  <a:schemeClr val="accent2"/>
                </a:solidFill>
              </a:rPr>
              <a:t>Technology</a:t>
            </a:r>
          </a:p>
        </p:txBody>
      </p:sp>
      <p:sp>
        <p:nvSpPr>
          <p:cNvPr id="52" name="Text Placeholder 34">
            <a:extLst>
              <a:ext uri="{FF2B5EF4-FFF2-40B4-BE49-F238E27FC236}">
                <a16:creationId xmlns:a16="http://schemas.microsoft.com/office/drawing/2014/main" id="{05EC25B9-0F5A-C540-8C78-34444458DAA1}"/>
              </a:ext>
            </a:extLst>
          </p:cNvPr>
          <p:cNvSpPr>
            <a:spLocks noGrp="1"/>
          </p:cNvSpPr>
          <p:nvPr>
            <p:ph type="body" sz="quarter" idx="33" hasCustomPrompt="1"/>
          </p:nvPr>
        </p:nvSpPr>
        <p:spPr>
          <a:xfrm>
            <a:off x="669496" y="3904760"/>
            <a:ext cx="2629815" cy="618451"/>
          </a:xfrm>
        </p:spPr>
        <p:txBody>
          <a:bodyPr>
            <a:noAutofit/>
          </a:bodyPr>
          <a:lstStyle>
            <a:lvl1pPr>
              <a:buNone/>
              <a:defRPr sz="1100">
                <a:solidFill>
                  <a:schemeClr val="tx2"/>
                </a:solidFill>
              </a:defRPr>
            </a:lvl1pPr>
            <a:lvl2pPr>
              <a:buNone/>
              <a:defRPr sz="800"/>
            </a:lvl2pPr>
            <a:lvl3pPr>
              <a:buNone/>
              <a:defRPr sz="700"/>
            </a:lvl3pPr>
            <a:lvl4pPr>
              <a:buNone/>
              <a:defRPr sz="600"/>
            </a:lvl4pPr>
            <a:lvl5pPr>
              <a:buNone/>
              <a:defRPr sz="600"/>
            </a:lvl5pPr>
          </a:lstStyle>
          <a:p>
            <a:pPr lvl="0"/>
            <a:r>
              <a:rPr lang="en-US" dirty="0"/>
              <a:t>Enter sector</a:t>
            </a:r>
          </a:p>
        </p:txBody>
      </p:sp>
      <p:sp>
        <p:nvSpPr>
          <p:cNvPr id="24" name="Rectangle 23">
            <a:extLst>
              <a:ext uri="{FF2B5EF4-FFF2-40B4-BE49-F238E27FC236}">
                <a16:creationId xmlns:a16="http://schemas.microsoft.com/office/drawing/2014/main" id="{DFF17DEC-DADA-FEB5-5581-1C8150FA4AD5}"/>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953366"/>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ient win">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E4E2945-AD11-034A-9C7A-51C2300F8B98}"/>
              </a:ext>
            </a:extLst>
          </p:cNvPr>
          <p:cNvSpPr/>
          <p:nvPr userDrawn="1"/>
        </p:nvSpPr>
        <p:spPr>
          <a:xfrm>
            <a:off x="8255000" y="0"/>
            <a:ext cx="3937000"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itle 1">
            <a:extLst>
              <a:ext uri="{FF2B5EF4-FFF2-40B4-BE49-F238E27FC236}">
                <a16:creationId xmlns:a16="http://schemas.microsoft.com/office/drawing/2014/main" id="{2D22BEA4-8BB1-1642-B564-66033C8687CE}"/>
              </a:ext>
            </a:extLst>
          </p:cNvPr>
          <p:cNvSpPr>
            <a:spLocks noGrp="1"/>
          </p:cNvSpPr>
          <p:nvPr>
            <p:ph type="title" hasCustomPrompt="1"/>
          </p:nvPr>
        </p:nvSpPr>
        <p:spPr>
          <a:xfrm>
            <a:off x="2187615" y="405446"/>
            <a:ext cx="5783568" cy="538696"/>
          </a:xfrm>
        </p:spPr>
        <p:txBody>
          <a:bodyPr anchor="t">
            <a:noAutofit/>
          </a:bodyPr>
          <a:lstStyle>
            <a:lvl1pPr algn="l">
              <a:defRPr sz="3200">
                <a:solidFill>
                  <a:schemeClr val="accent1"/>
                </a:solidFill>
              </a:defRPr>
            </a:lvl1pPr>
          </a:lstStyle>
          <a:p>
            <a:r>
              <a:rPr lang="vi-VN" dirty="0"/>
              <a:t>Main heading</a:t>
            </a:r>
            <a:endParaRPr lang="en-US" dirty="0"/>
          </a:p>
        </p:txBody>
      </p:sp>
      <p:sp>
        <p:nvSpPr>
          <p:cNvPr id="7" name="Picture Placeholder 33">
            <a:extLst>
              <a:ext uri="{FF2B5EF4-FFF2-40B4-BE49-F238E27FC236}">
                <a16:creationId xmlns:a16="http://schemas.microsoft.com/office/drawing/2014/main" id="{37F75AF6-AA50-C34F-9CE7-AE9F881E56C4}"/>
              </a:ext>
            </a:extLst>
          </p:cNvPr>
          <p:cNvSpPr>
            <a:spLocks noGrp="1"/>
          </p:cNvSpPr>
          <p:nvPr>
            <p:ph type="pic" sz="quarter" idx="10" hasCustomPrompt="1"/>
          </p:nvPr>
        </p:nvSpPr>
        <p:spPr>
          <a:xfrm>
            <a:off x="782744" y="393167"/>
            <a:ext cx="1120107" cy="935040"/>
          </a:xfrm>
        </p:spPr>
        <p:txBody>
          <a:bodyPr anchor="ctr">
            <a:normAutofit/>
          </a:bodyPr>
          <a:lstStyle>
            <a:lvl1pPr marL="0" indent="0" algn="ctr">
              <a:buNone/>
              <a:defRPr sz="1800"/>
            </a:lvl1pPr>
          </a:lstStyle>
          <a:p>
            <a:r>
              <a:rPr lang="en-VN" dirty="0"/>
              <a:t>Logo</a:t>
            </a:r>
          </a:p>
          <a:p>
            <a:r>
              <a:rPr lang="en-VN" dirty="0"/>
              <a:t>here</a:t>
            </a:r>
          </a:p>
        </p:txBody>
      </p:sp>
      <p:sp>
        <p:nvSpPr>
          <p:cNvPr id="9" name="Text Placeholder 59">
            <a:extLst>
              <a:ext uri="{FF2B5EF4-FFF2-40B4-BE49-F238E27FC236}">
                <a16:creationId xmlns:a16="http://schemas.microsoft.com/office/drawing/2014/main" id="{A0956A23-A1E1-E548-AF28-715116828F0B}"/>
              </a:ext>
            </a:extLst>
          </p:cNvPr>
          <p:cNvSpPr>
            <a:spLocks noGrp="1"/>
          </p:cNvSpPr>
          <p:nvPr>
            <p:ph type="body" sz="quarter" idx="16"/>
          </p:nvPr>
        </p:nvSpPr>
        <p:spPr>
          <a:xfrm>
            <a:off x="782638" y="3741738"/>
            <a:ext cx="7110411" cy="908722"/>
          </a:xfrm>
        </p:spPr>
        <p:txBody>
          <a:bodyPr>
            <a:normAutofit/>
          </a:bodyPr>
          <a:lstStyle>
            <a:lvl1pPr marL="0" indent="0">
              <a:buNone/>
              <a:defRPr sz="1200"/>
            </a:lvl1pPr>
          </a:lstStyle>
          <a:p>
            <a:pPr lvl="0"/>
            <a:r>
              <a:rPr lang="en-US"/>
              <a:t>Click to edit Master text styles</a:t>
            </a:r>
          </a:p>
        </p:txBody>
      </p:sp>
      <p:sp>
        <p:nvSpPr>
          <p:cNvPr id="10" name="Text Placeholder 61">
            <a:extLst>
              <a:ext uri="{FF2B5EF4-FFF2-40B4-BE49-F238E27FC236}">
                <a16:creationId xmlns:a16="http://schemas.microsoft.com/office/drawing/2014/main" id="{BCF37FE9-AE3D-6649-AB58-811A3A9C47AC}"/>
              </a:ext>
            </a:extLst>
          </p:cNvPr>
          <p:cNvSpPr>
            <a:spLocks noGrp="1"/>
          </p:cNvSpPr>
          <p:nvPr>
            <p:ph type="body" sz="quarter" idx="17" hasCustomPrompt="1"/>
          </p:nvPr>
        </p:nvSpPr>
        <p:spPr>
          <a:xfrm>
            <a:off x="782638" y="3321050"/>
            <a:ext cx="7110411" cy="420688"/>
          </a:xfrm>
        </p:spPr>
        <p:txBody>
          <a:bodyPr>
            <a:normAutofit/>
          </a:bodyPr>
          <a:lstStyle>
            <a:lvl1pPr marL="0" indent="0">
              <a:buNone/>
              <a:defRPr sz="1800" b="1"/>
            </a:lvl1pPr>
          </a:lstStyle>
          <a:p>
            <a:pPr lvl="0"/>
            <a:r>
              <a:rPr lang="en-GB" dirty="0"/>
              <a:t>Enter </a:t>
            </a:r>
            <a:r>
              <a:rPr lang="en-US" dirty="0"/>
              <a:t>Client’s Challenge</a:t>
            </a:r>
            <a:endParaRPr lang="en-VN" dirty="0"/>
          </a:p>
        </p:txBody>
      </p:sp>
      <p:sp>
        <p:nvSpPr>
          <p:cNvPr id="11" name="Text Placeholder 59">
            <a:extLst>
              <a:ext uri="{FF2B5EF4-FFF2-40B4-BE49-F238E27FC236}">
                <a16:creationId xmlns:a16="http://schemas.microsoft.com/office/drawing/2014/main" id="{3193DB20-9159-DC40-9A97-9D15C497D175}"/>
              </a:ext>
            </a:extLst>
          </p:cNvPr>
          <p:cNvSpPr>
            <a:spLocks noGrp="1"/>
          </p:cNvSpPr>
          <p:nvPr>
            <p:ph type="body" sz="quarter" idx="18"/>
          </p:nvPr>
        </p:nvSpPr>
        <p:spPr>
          <a:xfrm>
            <a:off x="782638" y="2221051"/>
            <a:ext cx="7110411" cy="856221"/>
          </a:xfrm>
        </p:spPr>
        <p:txBody>
          <a:bodyPr>
            <a:normAutofit/>
          </a:bodyPr>
          <a:lstStyle>
            <a:lvl1pPr marL="0" indent="0">
              <a:buNone/>
              <a:defRPr sz="1200"/>
            </a:lvl1pPr>
          </a:lstStyle>
          <a:p>
            <a:pPr lvl="0"/>
            <a:r>
              <a:rPr lang="en-US"/>
              <a:t>Click to edit Master text styles</a:t>
            </a:r>
          </a:p>
        </p:txBody>
      </p:sp>
      <p:sp>
        <p:nvSpPr>
          <p:cNvPr id="12" name="Text Placeholder 61">
            <a:extLst>
              <a:ext uri="{FF2B5EF4-FFF2-40B4-BE49-F238E27FC236}">
                <a16:creationId xmlns:a16="http://schemas.microsoft.com/office/drawing/2014/main" id="{9E586DCF-0E41-714A-96AB-5F61965B21FB}"/>
              </a:ext>
            </a:extLst>
          </p:cNvPr>
          <p:cNvSpPr>
            <a:spLocks noGrp="1"/>
          </p:cNvSpPr>
          <p:nvPr>
            <p:ph type="body" sz="quarter" idx="19" hasCustomPrompt="1"/>
          </p:nvPr>
        </p:nvSpPr>
        <p:spPr>
          <a:xfrm>
            <a:off x="782638" y="1800363"/>
            <a:ext cx="7110411" cy="420688"/>
          </a:xfrm>
        </p:spPr>
        <p:txBody>
          <a:bodyPr>
            <a:normAutofit/>
          </a:bodyPr>
          <a:lstStyle>
            <a:lvl1pPr marL="0" indent="0">
              <a:buNone/>
              <a:defRPr sz="1800" b="1"/>
            </a:lvl1pPr>
          </a:lstStyle>
          <a:p>
            <a:r>
              <a:rPr lang="en-GB" dirty="0"/>
              <a:t>Enter What the client does</a:t>
            </a:r>
            <a:r>
              <a:rPr lang="en-VN" dirty="0"/>
              <a:t>?</a:t>
            </a:r>
            <a:endParaRPr lang="en-GB" dirty="0"/>
          </a:p>
        </p:txBody>
      </p:sp>
      <p:sp>
        <p:nvSpPr>
          <p:cNvPr id="13" name="Text Placeholder 59">
            <a:extLst>
              <a:ext uri="{FF2B5EF4-FFF2-40B4-BE49-F238E27FC236}">
                <a16:creationId xmlns:a16="http://schemas.microsoft.com/office/drawing/2014/main" id="{7FA03790-0323-9748-B70E-50C524B5D28F}"/>
              </a:ext>
            </a:extLst>
          </p:cNvPr>
          <p:cNvSpPr>
            <a:spLocks noGrp="1"/>
          </p:cNvSpPr>
          <p:nvPr>
            <p:ph type="body" sz="quarter" idx="20"/>
          </p:nvPr>
        </p:nvSpPr>
        <p:spPr>
          <a:xfrm>
            <a:off x="782638" y="5272364"/>
            <a:ext cx="7110411" cy="1098550"/>
          </a:xfrm>
        </p:spPr>
        <p:txBody>
          <a:bodyPr>
            <a:normAutofit/>
          </a:bodyPr>
          <a:lstStyle>
            <a:lvl1pPr marL="0" indent="0">
              <a:buNone/>
              <a:defRPr sz="1200"/>
            </a:lvl1pPr>
          </a:lstStyle>
          <a:p>
            <a:pPr lvl="0"/>
            <a:r>
              <a:rPr lang="en-US"/>
              <a:t>Click to edit Master text styles</a:t>
            </a:r>
          </a:p>
        </p:txBody>
      </p:sp>
      <p:sp>
        <p:nvSpPr>
          <p:cNvPr id="16" name="Text Placeholder 5">
            <a:extLst>
              <a:ext uri="{FF2B5EF4-FFF2-40B4-BE49-F238E27FC236}">
                <a16:creationId xmlns:a16="http://schemas.microsoft.com/office/drawing/2014/main" id="{058D1DF2-D126-BF49-B38B-2B3B27C4AF69}"/>
              </a:ext>
            </a:extLst>
          </p:cNvPr>
          <p:cNvSpPr>
            <a:spLocks noGrp="1"/>
          </p:cNvSpPr>
          <p:nvPr>
            <p:ph type="body" sz="quarter" idx="24" hasCustomPrompt="1"/>
          </p:nvPr>
        </p:nvSpPr>
        <p:spPr>
          <a:xfrm>
            <a:off x="8716963" y="1517464"/>
            <a:ext cx="3113087" cy="361950"/>
          </a:xfrm>
        </p:spPr>
        <p:txBody>
          <a:bodyPr>
            <a:noAutofit/>
          </a:bodyPr>
          <a:lstStyle>
            <a:lvl1pPr marL="0" indent="0">
              <a:buNone/>
              <a:defRPr sz="1800">
                <a:solidFill>
                  <a:schemeClr val="bg2"/>
                </a:solidFill>
              </a:defRPr>
            </a:lvl1pPr>
          </a:lstStyle>
          <a:p>
            <a:pPr lvl="0"/>
            <a:r>
              <a:rPr lang="en-US" dirty="0"/>
              <a:t>Input client name here</a:t>
            </a:r>
            <a:endParaRPr lang="en-VN" dirty="0"/>
          </a:p>
        </p:txBody>
      </p:sp>
      <p:sp>
        <p:nvSpPr>
          <p:cNvPr id="18" name="Text Placeholder 5">
            <a:extLst>
              <a:ext uri="{FF2B5EF4-FFF2-40B4-BE49-F238E27FC236}">
                <a16:creationId xmlns:a16="http://schemas.microsoft.com/office/drawing/2014/main" id="{24588786-9DD0-AF42-A1BD-C768957AC9E2}"/>
              </a:ext>
            </a:extLst>
          </p:cNvPr>
          <p:cNvSpPr>
            <a:spLocks noGrp="1"/>
          </p:cNvSpPr>
          <p:nvPr>
            <p:ph type="body" sz="quarter" idx="26" hasCustomPrompt="1"/>
          </p:nvPr>
        </p:nvSpPr>
        <p:spPr>
          <a:xfrm>
            <a:off x="8716963" y="2571012"/>
            <a:ext cx="3113087" cy="361950"/>
          </a:xfrm>
        </p:spPr>
        <p:txBody>
          <a:bodyPr>
            <a:noAutofit/>
          </a:bodyPr>
          <a:lstStyle>
            <a:lvl1pPr marL="0" indent="0">
              <a:buNone/>
              <a:defRPr sz="1800">
                <a:solidFill>
                  <a:schemeClr val="bg2"/>
                </a:solidFill>
              </a:defRPr>
            </a:lvl1pPr>
          </a:lstStyle>
          <a:p>
            <a:pPr lvl="0"/>
            <a:r>
              <a:rPr lang="en-US" dirty="0"/>
              <a:t>Input project name here</a:t>
            </a:r>
            <a:endParaRPr lang="en-VN" dirty="0"/>
          </a:p>
        </p:txBody>
      </p:sp>
      <p:sp>
        <p:nvSpPr>
          <p:cNvPr id="20" name="Text Placeholder 5">
            <a:extLst>
              <a:ext uri="{FF2B5EF4-FFF2-40B4-BE49-F238E27FC236}">
                <a16:creationId xmlns:a16="http://schemas.microsoft.com/office/drawing/2014/main" id="{EC70C7AC-327A-9B4C-B8A3-D6FADD08274F}"/>
              </a:ext>
            </a:extLst>
          </p:cNvPr>
          <p:cNvSpPr>
            <a:spLocks noGrp="1"/>
          </p:cNvSpPr>
          <p:nvPr>
            <p:ph type="body" sz="quarter" idx="28" hasCustomPrompt="1"/>
          </p:nvPr>
        </p:nvSpPr>
        <p:spPr>
          <a:xfrm>
            <a:off x="8716963" y="3584803"/>
            <a:ext cx="3113087" cy="361950"/>
          </a:xfrm>
        </p:spPr>
        <p:txBody>
          <a:bodyPr>
            <a:noAutofit/>
          </a:bodyPr>
          <a:lstStyle>
            <a:lvl1pPr marL="0" indent="0">
              <a:buNone/>
              <a:defRPr sz="1800">
                <a:solidFill>
                  <a:schemeClr val="bg2"/>
                </a:solidFill>
              </a:defRPr>
            </a:lvl1pPr>
          </a:lstStyle>
          <a:p>
            <a:pPr lvl="0"/>
            <a:r>
              <a:rPr lang="en-US" dirty="0"/>
              <a:t>(</a:t>
            </a:r>
            <a:r>
              <a:rPr lang="en-US" dirty="0" err="1"/>
              <a:t>Numeber</a:t>
            </a:r>
            <a:r>
              <a:rPr lang="en-US" dirty="0"/>
              <a:t>) FTEs</a:t>
            </a:r>
            <a:endParaRPr lang="en-VN" dirty="0"/>
          </a:p>
        </p:txBody>
      </p:sp>
      <p:sp>
        <p:nvSpPr>
          <p:cNvPr id="22" name="Text Placeholder 5">
            <a:extLst>
              <a:ext uri="{FF2B5EF4-FFF2-40B4-BE49-F238E27FC236}">
                <a16:creationId xmlns:a16="http://schemas.microsoft.com/office/drawing/2014/main" id="{69E46635-30AD-734F-AFD6-3D7ADBB0832F}"/>
              </a:ext>
            </a:extLst>
          </p:cNvPr>
          <p:cNvSpPr>
            <a:spLocks noGrp="1"/>
          </p:cNvSpPr>
          <p:nvPr>
            <p:ph type="body" sz="quarter" idx="30" hasCustomPrompt="1"/>
          </p:nvPr>
        </p:nvSpPr>
        <p:spPr>
          <a:xfrm>
            <a:off x="8716963" y="4638351"/>
            <a:ext cx="3113087" cy="361950"/>
          </a:xfrm>
        </p:spPr>
        <p:txBody>
          <a:bodyPr>
            <a:noAutofit/>
          </a:bodyPr>
          <a:lstStyle>
            <a:lvl1pPr marL="0" indent="0">
              <a:buNone/>
              <a:defRPr sz="1800">
                <a:solidFill>
                  <a:schemeClr val="bg2"/>
                </a:solidFill>
              </a:defRPr>
            </a:lvl1pPr>
          </a:lstStyle>
          <a:p>
            <a:pPr lvl="0"/>
            <a:r>
              <a:rPr lang="en-US" dirty="0"/>
              <a:t>Input service line here</a:t>
            </a:r>
            <a:endParaRPr lang="en-VN" dirty="0"/>
          </a:p>
        </p:txBody>
      </p:sp>
      <p:sp>
        <p:nvSpPr>
          <p:cNvPr id="24" name="Text Placeholder 61">
            <a:extLst>
              <a:ext uri="{FF2B5EF4-FFF2-40B4-BE49-F238E27FC236}">
                <a16:creationId xmlns:a16="http://schemas.microsoft.com/office/drawing/2014/main" id="{5419A82F-1021-4149-8163-AA80E4F67372}"/>
              </a:ext>
            </a:extLst>
          </p:cNvPr>
          <p:cNvSpPr>
            <a:spLocks noGrp="1"/>
          </p:cNvSpPr>
          <p:nvPr>
            <p:ph type="body" sz="quarter" idx="31" hasCustomPrompt="1"/>
          </p:nvPr>
        </p:nvSpPr>
        <p:spPr>
          <a:xfrm>
            <a:off x="782638" y="4832350"/>
            <a:ext cx="7110411" cy="420688"/>
          </a:xfrm>
        </p:spPr>
        <p:txBody>
          <a:bodyPr>
            <a:normAutofit/>
          </a:bodyPr>
          <a:lstStyle>
            <a:lvl1pPr marL="0" indent="0">
              <a:buNone/>
              <a:defRPr sz="1800" b="1"/>
            </a:lvl1pPr>
          </a:lstStyle>
          <a:p>
            <a:pPr marL="0" indent="0">
              <a:buNone/>
            </a:pPr>
            <a:r>
              <a:rPr lang="en-GB" dirty="0"/>
              <a:t>Enter </a:t>
            </a:r>
            <a:r>
              <a:rPr lang="en-US" sz="1800" b="1" dirty="0">
                <a:latin typeface="Arial" panose="020B0604020202020204" pitchFamily="34" charset="0"/>
                <a:cs typeface="Arial" panose="020B0604020202020204" pitchFamily="34" charset="0"/>
              </a:rPr>
              <a:t>W</a:t>
            </a:r>
            <a:r>
              <a:rPr lang="en-VN" sz="1800" b="1" dirty="0">
                <a:latin typeface="Arial" panose="020B0604020202020204" pitchFamily="34" charset="0"/>
                <a:cs typeface="Arial" panose="020B0604020202020204" pitchFamily="34" charset="0"/>
              </a:rPr>
              <a:t>hat is NashTech hoping to do?</a:t>
            </a:r>
          </a:p>
        </p:txBody>
      </p:sp>
      <p:sp>
        <p:nvSpPr>
          <p:cNvPr id="25" name="TextBox 24">
            <a:extLst>
              <a:ext uri="{FF2B5EF4-FFF2-40B4-BE49-F238E27FC236}">
                <a16:creationId xmlns:a16="http://schemas.microsoft.com/office/drawing/2014/main" id="{EE73179C-B18B-6A44-BD8D-37604862C9C9}"/>
              </a:ext>
            </a:extLst>
          </p:cNvPr>
          <p:cNvSpPr txBox="1"/>
          <p:nvPr userDrawn="1"/>
        </p:nvSpPr>
        <p:spPr>
          <a:xfrm>
            <a:off x="8716963" y="1238669"/>
            <a:ext cx="505267" cy="230832"/>
          </a:xfrm>
          <a:prstGeom prst="rect">
            <a:avLst/>
          </a:prstGeom>
          <a:noFill/>
        </p:spPr>
        <p:txBody>
          <a:bodyPr wrap="none" rtlCol="0">
            <a:spAutoFit/>
          </a:bodyPr>
          <a:lstStyle/>
          <a:p>
            <a:r>
              <a:rPr lang="en-VN" sz="900" b="1" dirty="0">
                <a:solidFill>
                  <a:schemeClr val="accent2"/>
                </a:solidFill>
              </a:rPr>
              <a:t>Client</a:t>
            </a:r>
            <a:endParaRPr lang="en-VN" sz="1000" b="1" dirty="0">
              <a:solidFill>
                <a:schemeClr val="accent2"/>
              </a:solidFill>
            </a:endParaRPr>
          </a:p>
        </p:txBody>
      </p:sp>
      <p:sp>
        <p:nvSpPr>
          <p:cNvPr id="26" name="TextBox 25">
            <a:extLst>
              <a:ext uri="{FF2B5EF4-FFF2-40B4-BE49-F238E27FC236}">
                <a16:creationId xmlns:a16="http://schemas.microsoft.com/office/drawing/2014/main" id="{45CAE244-599F-C74D-A1C6-2CB0C002D4FE}"/>
              </a:ext>
            </a:extLst>
          </p:cNvPr>
          <p:cNvSpPr txBox="1"/>
          <p:nvPr userDrawn="1"/>
        </p:nvSpPr>
        <p:spPr>
          <a:xfrm>
            <a:off x="8716963" y="2315115"/>
            <a:ext cx="944489" cy="246221"/>
          </a:xfrm>
          <a:prstGeom prst="rect">
            <a:avLst/>
          </a:prstGeom>
          <a:noFill/>
        </p:spPr>
        <p:txBody>
          <a:bodyPr wrap="none" rtlCol="0">
            <a:spAutoFit/>
          </a:bodyPr>
          <a:lstStyle/>
          <a:p>
            <a:r>
              <a:rPr lang="en-VN" sz="900" b="1" dirty="0">
                <a:solidFill>
                  <a:schemeClr val="accent2"/>
                </a:solidFill>
              </a:rPr>
              <a:t>Project</a:t>
            </a:r>
            <a:r>
              <a:rPr lang="en-VN" sz="1000" b="1" dirty="0">
                <a:solidFill>
                  <a:schemeClr val="accent2"/>
                </a:solidFill>
              </a:rPr>
              <a:t> name</a:t>
            </a:r>
          </a:p>
        </p:txBody>
      </p:sp>
      <p:sp>
        <p:nvSpPr>
          <p:cNvPr id="27" name="TextBox 26">
            <a:extLst>
              <a:ext uri="{FF2B5EF4-FFF2-40B4-BE49-F238E27FC236}">
                <a16:creationId xmlns:a16="http://schemas.microsoft.com/office/drawing/2014/main" id="{4B7863F1-9EE3-AF49-96CE-6EB669EB0E0A}"/>
              </a:ext>
            </a:extLst>
          </p:cNvPr>
          <p:cNvSpPr txBox="1"/>
          <p:nvPr userDrawn="1"/>
        </p:nvSpPr>
        <p:spPr>
          <a:xfrm>
            <a:off x="8716963" y="3310538"/>
            <a:ext cx="736099" cy="230832"/>
          </a:xfrm>
          <a:prstGeom prst="rect">
            <a:avLst/>
          </a:prstGeom>
          <a:noFill/>
        </p:spPr>
        <p:txBody>
          <a:bodyPr wrap="none" rtlCol="0">
            <a:spAutoFit/>
          </a:bodyPr>
          <a:lstStyle/>
          <a:p>
            <a:r>
              <a:rPr lang="en-VN" sz="900" b="1" dirty="0">
                <a:solidFill>
                  <a:schemeClr val="accent2"/>
                </a:solidFill>
              </a:rPr>
              <a:t>Team size</a:t>
            </a:r>
            <a:endParaRPr lang="en-VN" sz="1000" b="1" dirty="0">
              <a:solidFill>
                <a:schemeClr val="accent2"/>
              </a:solidFill>
            </a:endParaRPr>
          </a:p>
        </p:txBody>
      </p:sp>
      <p:sp>
        <p:nvSpPr>
          <p:cNvPr id="28" name="TextBox 27">
            <a:extLst>
              <a:ext uri="{FF2B5EF4-FFF2-40B4-BE49-F238E27FC236}">
                <a16:creationId xmlns:a16="http://schemas.microsoft.com/office/drawing/2014/main" id="{B4DEEE2E-EED2-7C4F-A247-8D70B3557167}"/>
              </a:ext>
            </a:extLst>
          </p:cNvPr>
          <p:cNvSpPr txBox="1"/>
          <p:nvPr userDrawn="1"/>
        </p:nvSpPr>
        <p:spPr>
          <a:xfrm>
            <a:off x="8716963" y="4398559"/>
            <a:ext cx="1114408" cy="230832"/>
          </a:xfrm>
          <a:prstGeom prst="rect">
            <a:avLst/>
          </a:prstGeom>
          <a:noFill/>
        </p:spPr>
        <p:txBody>
          <a:bodyPr wrap="none" rtlCol="0">
            <a:spAutoFit/>
          </a:bodyPr>
          <a:lstStyle/>
          <a:p>
            <a:r>
              <a:rPr lang="en-VN" sz="900" b="1" dirty="0">
                <a:solidFill>
                  <a:schemeClr val="accent2"/>
                </a:solidFill>
              </a:rPr>
              <a:t>Our service lines</a:t>
            </a:r>
            <a:endParaRPr lang="en-VN" sz="1000" b="1" dirty="0">
              <a:solidFill>
                <a:schemeClr val="accent2"/>
              </a:solidFill>
            </a:endParaRPr>
          </a:p>
        </p:txBody>
      </p:sp>
      <p:sp>
        <p:nvSpPr>
          <p:cNvPr id="3" name="Text Placeholder 2">
            <a:extLst>
              <a:ext uri="{FF2B5EF4-FFF2-40B4-BE49-F238E27FC236}">
                <a16:creationId xmlns:a16="http://schemas.microsoft.com/office/drawing/2014/main" id="{23F6F13D-0091-4527-8DCC-374A2D6011BD}"/>
              </a:ext>
            </a:extLst>
          </p:cNvPr>
          <p:cNvSpPr>
            <a:spLocks noGrp="1"/>
          </p:cNvSpPr>
          <p:nvPr>
            <p:ph type="body" sz="quarter" idx="32" hasCustomPrompt="1"/>
          </p:nvPr>
        </p:nvSpPr>
        <p:spPr>
          <a:xfrm>
            <a:off x="2187014" y="967008"/>
            <a:ext cx="5783823" cy="397822"/>
          </a:xfrm>
        </p:spPr>
        <p:txBody>
          <a:bodyPr/>
          <a:lstStyle>
            <a:lvl1pPr marL="0" indent="0">
              <a:buNone/>
              <a:defRPr b="1">
                <a:solidFill>
                  <a:schemeClr val="bg2"/>
                </a:solidFill>
              </a:defRPr>
            </a:lvl1pPr>
          </a:lstStyle>
          <a:p>
            <a:pPr marL="0" marR="0" lvl="0" indent="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None/>
              <a:tabLst/>
              <a:defRPr/>
            </a:pPr>
            <a:r>
              <a:rPr lang="en-US" dirty="0"/>
              <a:t>Sub heading</a:t>
            </a:r>
            <a:endParaRPr lang="en-VN" dirty="0"/>
          </a:p>
          <a:p>
            <a:pPr lvl="0"/>
            <a:endParaRPr lang="en-US" dirty="0"/>
          </a:p>
        </p:txBody>
      </p:sp>
      <p:sp>
        <p:nvSpPr>
          <p:cNvPr id="21" name="Rectangle 20">
            <a:extLst>
              <a:ext uri="{FF2B5EF4-FFF2-40B4-BE49-F238E27FC236}">
                <a16:creationId xmlns:a16="http://schemas.microsoft.com/office/drawing/2014/main" id="{312D99CC-BD3D-187B-DA10-860AC23DC095}"/>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5646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rvice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544503" cy="538696"/>
          </a:xfrm>
        </p:spPr>
        <p:txBody>
          <a:bodyPr anchor="t">
            <a:noAutofit/>
          </a:bodyPr>
          <a:lstStyle>
            <a:lvl1pPr algn="l">
              <a:defRPr sz="3200">
                <a:solidFill>
                  <a:schemeClr val="accent1"/>
                </a:solidFill>
              </a:defRPr>
            </a:lvl1pPr>
          </a:lstStyle>
          <a:p>
            <a:r>
              <a:rPr lang="vi-VN" dirty="0"/>
              <a:t>Enter service name</a:t>
            </a:r>
            <a:endParaRPr lang="en-US" dirty="0"/>
          </a:p>
        </p:txBody>
      </p:sp>
      <p:sp>
        <p:nvSpPr>
          <p:cNvPr id="6" name="Picture Placeholder 2"/>
          <p:cNvSpPr>
            <a:spLocks noGrp="1"/>
          </p:cNvSpPr>
          <p:nvPr>
            <p:ph type="pic" idx="12" hasCustomPrompt="1"/>
          </p:nvPr>
        </p:nvSpPr>
        <p:spPr>
          <a:xfrm>
            <a:off x="5208814" y="4196442"/>
            <a:ext cx="6983185" cy="235344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dirty="0"/>
              <a:t>Did you know banner</a:t>
            </a:r>
            <a:endParaRPr lang="en-US" dirty="0"/>
          </a:p>
        </p:txBody>
      </p:sp>
      <p:sp>
        <p:nvSpPr>
          <p:cNvPr id="7" name="Picture Placeholder 2"/>
          <p:cNvSpPr>
            <a:spLocks noGrp="1"/>
          </p:cNvSpPr>
          <p:nvPr>
            <p:ph type="pic" idx="13" hasCustomPrompt="1"/>
          </p:nvPr>
        </p:nvSpPr>
        <p:spPr>
          <a:xfrm>
            <a:off x="10058399" y="3543299"/>
            <a:ext cx="1761067" cy="50618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Logo</a:t>
            </a:r>
            <a:endParaRPr lang="en-US" dirty="0"/>
          </a:p>
        </p:txBody>
      </p:sp>
      <p:sp>
        <p:nvSpPr>
          <p:cNvPr id="21" name="SmartArt Placeholder 20"/>
          <p:cNvSpPr>
            <a:spLocks noGrp="1"/>
          </p:cNvSpPr>
          <p:nvPr>
            <p:ph type="dgm" sz="quarter" idx="14"/>
          </p:nvPr>
        </p:nvSpPr>
        <p:spPr>
          <a:xfrm>
            <a:off x="838200" y="1132945"/>
            <a:ext cx="3972424" cy="5416942"/>
          </a:xfrm>
        </p:spPr>
        <p:txBody>
          <a:bodyPr/>
          <a:lstStyle>
            <a:lvl1pPr marL="228600" indent="-228600">
              <a:buFont typeface="Wingdings" pitchFamily="2" charset="2"/>
              <a:buChar char="§"/>
              <a:defRPr/>
            </a:lvl1pPr>
          </a:lstStyle>
          <a:p>
            <a:r>
              <a:rPr lang="en-US"/>
              <a:t>Click icon to add SmartArt graphic</a:t>
            </a:r>
            <a:endParaRPr lang="en-US" dirty="0"/>
          </a:p>
        </p:txBody>
      </p:sp>
      <p:sp>
        <p:nvSpPr>
          <p:cNvPr id="5" name="Text Placeholder 4">
            <a:extLst>
              <a:ext uri="{FF2B5EF4-FFF2-40B4-BE49-F238E27FC236}">
                <a16:creationId xmlns:a16="http://schemas.microsoft.com/office/drawing/2014/main" id="{B85877FB-B6C2-D64F-A480-F7F8CF248912}"/>
              </a:ext>
            </a:extLst>
          </p:cNvPr>
          <p:cNvSpPr>
            <a:spLocks noGrp="1"/>
          </p:cNvSpPr>
          <p:nvPr>
            <p:ph type="body" sz="quarter" idx="15"/>
          </p:nvPr>
        </p:nvSpPr>
        <p:spPr>
          <a:xfrm>
            <a:off x="5208814" y="1133475"/>
            <a:ext cx="6610124" cy="2295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8" name="Rectangle 7">
            <a:extLst>
              <a:ext uri="{FF2B5EF4-FFF2-40B4-BE49-F238E27FC236}">
                <a16:creationId xmlns:a16="http://schemas.microsoft.com/office/drawing/2014/main" id="{2E2CA5CA-EB05-4770-BC73-E70080EED8EC}"/>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ADE7061-DF75-41BD-9335-B155332A87F6}"/>
              </a:ext>
            </a:extLst>
          </p:cNvPr>
          <p:cNvSpPr/>
          <p:nvPr userDrawn="1"/>
        </p:nvSpPr>
        <p:spPr>
          <a:xfrm>
            <a:off x="0" y="-1"/>
            <a:ext cx="12192000" cy="515248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83857867-B87A-4C51-B56B-4C1FEFA9D2BF}"/>
              </a:ext>
            </a:extLst>
          </p:cNvPr>
          <p:cNvSpPr/>
          <p:nvPr userDrawn="1"/>
        </p:nvSpPr>
        <p:spPr>
          <a:xfrm>
            <a:off x="2915653" y="1431758"/>
            <a:ext cx="6360694" cy="2731378"/>
          </a:xfrm>
          <a:prstGeom prst="rect">
            <a:avLst/>
          </a:prstGeom>
          <a:noFill/>
          <a:ln w="63500">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pic>
        <p:nvPicPr>
          <p:cNvPr id="8" name="Picture 7" descr="A picture containing text, red, sign, orange&#10;&#10;Description automatically generated">
            <a:extLst>
              <a:ext uri="{FF2B5EF4-FFF2-40B4-BE49-F238E27FC236}">
                <a16:creationId xmlns:a16="http://schemas.microsoft.com/office/drawing/2014/main" id="{03234B2E-29A6-4F6C-A269-8F53FD13E0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91850" y="5744231"/>
            <a:ext cx="958337" cy="958337"/>
          </a:xfrm>
          <a:prstGeom prst="rect">
            <a:avLst/>
          </a:prstGeom>
        </p:spPr>
      </p:pic>
      <p:sp>
        <p:nvSpPr>
          <p:cNvPr id="2" name="TextBox 1">
            <a:extLst>
              <a:ext uri="{FF2B5EF4-FFF2-40B4-BE49-F238E27FC236}">
                <a16:creationId xmlns:a16="http://schemas.microsoft.com/office/drawing/2014/main" id="{77B513AD-3ACF-D7E3-88B0-2DF7A904462A}"/>
              </a:ext>
            </a:extLst>
          </p:cNvPr>
          <p:cNvSpPr txBox="1"/>
          <p:nvPr userDrawn="1"/>
        </p:nvSpPr>
        <p:spPr>
          <a:xfrm>
            <a:off x="3764983" y="2243449"/>
            <a:ext cx="4646127" cy="1107996"/>
          </a:xfrm>
          <a:prstGeom prst="rect">
            <a:avLst/>
          </a:prstGeom>
          <a:noFill/>
        </p:spPr>
        <p:txBody>
          <a:bodyPr wrap="square" rtlCol="0">
            <a:spAutoFit/>
          </a:bodyPr>
          <a:lstStyle/>
          <a:p>
            <a:r>
              <a:rPr lang="en-VN" sz="6600" b="1" kern="1200" dirty="0">
                <a:gradFill>
                  <a:gsLst>
                    <a:gs pos="70000">
                      <a:schemeClr val="accent1"/>
                    </a:gs>
                    <a:gs pos="0">
                      <a:schemeClr val="accent2"/>
                    </a:gs>
                  </a:gsLst>
                  <a:lin ang="0" scaled="0"/>
                </a:gradFill>
                <a:latin typeface="+mn-lt"/>
                <a:ea typeface="+mn-ea"/>
                <a:cs typeface="+mn-cs"/>
              </a:rPr>
              <a:t>Thank </a:t>
            </a:r>
            <a:r>
              <a:rPr lang="en-VN" dirty="0"/>
              <a:t> </a:t>
            </a:r>
            <a:r>
              <a:rPr lang="en-VN" sz="6600" b="1" kern="1200" dirty="0">
                <a:gradFill>
                  <a:gsLst>
                    <a:gs pos="70000">
                      <a:schemeClr val="accent1"/>
                    </a:gs>
                    <a:gs pos="0">
                      <a:schemeClr val="accent2"/>
                    </a:gs>
                  </a:gsLst>
                  <a:lin ang="0" scaled="0"/>
                </a:gradFill>
                <a:latin typeface="+mn-lt"/>
                <a:ea typeface="+mn-ea"/>
                <a:cs typeface="+mn-cs"/>
              </a:rPr>
              <a:t>you</a:t>
            </a:r>
          </a:p>
        </p:txBody>
      </p:sp>
    </p:spTree>
    <p:extLst>
      <p:ext uri="{BB962C8B-B14F-4D97-AF65-F5344CB8AC3E}">
        <p14:creationId xmlns:p14="http://schemas.microsoft.com/office/powerpoint/2010/main" val="40859886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515600" cy="538696"/>
          </a:xfrm>
        </p:spPr>
        <p:txBody>
          <a:bodyPr anchor="t">
            <a:noAutofit/>
          </a:bodyPr>
          <a:lstStyle>
            <a:lvl1pPr algn="l">
              <a:defRPr sz="3200">
                <a:solidFill>
                  <a:srgbClr val="E30613"/>
                </a:solidFill>
              </a:defRPr>
            </a:lvl1pPr>
          </a:lstStyle>
          <a:p>
            <a:r>
              <a:rPr lang="vi-VN" dirty="0"/>
              <a:t>Main heading</a:t>
            </a:r>
            <a:endParaRPr lang="en-US" dirty="0"/>
          </a:p>
        </p:txBody>
      </p:sp>
      <p:sp>
        <p:nvSpPr>
          <p:cNvPr id="4" name="Content Placeholder 3">
            <a:extLst>
              <a:ext uri="{FF2B5EF4-FFF2-40B4-BE49-F238E27FC236}">
                <a16:creationId xmlns:a16="http://schemas.microsoft.com/office/drawing/2014/main" id="{0F7A4BA1-60BE-6A4B-BDF9-86C16EED1DB7}"/>
              </a:ext>
            </a:extLst>
          </p:cNvPr>
          <p:cNvSpPr>
            <a:spLocks noGrp="1"/>
          </p:cNvSpPr>
          <p:nvPr>
            <p:ph sz="quarter" idx="34"/>
          </p:nvPr>
        </p:nvSpPr>
        <p:spPr>
          <a:xfrm>
            <a:off x="838200" y="1361664"/>
            <a:ext cx="10515600" cy="4681537"/>
          </a:xfrm>
        </p:spPr>
        <p:txBody>
          <a:bodyPr/>
          <a:lstStyle>
            <a:lvl1pPr marL="228600" indent="-228600">
              <a:buFont typeface="Wingdings" pitchFamily="2" charset="2"/>
              <a:buChar char="§"/>
              <a:defRPr/>
            </a:lvl1pPr>
            <a:lvl2pPr marL="685800" indent="-228600">
              <a:buFont typeface="Wingdings" pitchFamily="2" charset="2"/>
              <a:buChar char="§"/>
              <a:defRPr/>
            </a:lvl2pPr>
            <a:lvl3pPr marL="1143000" indent="-228600">
              <a:buFont typeface="Wingdings" pitchFamily="2" charset="2"/>
              <a:buChar char="§"/>
              <a:defRPr/>
            </a:lvl3pPr>
            <a:lvl4pPr marL="1600200" indent="-228600">
              <a:buFont typeface="Wingdings" pitchFamily="2" charset="2"/>
              <a:buChar char="§"/>
              <a:defRPr/>
            </a:lvl4pPr>
            <a:lvl5pPr marL="2057400" indent="-228600">
              <a:buFont typeface="Wingdings"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899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ront cover 3">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F4DBC8-7F64-4060-9A3C-507DA4327538}"/>
              </a:ext>
            </a:extLst>
          </p:cNvPr>
          <p:cNvSpPr/>
          <p:nvPr userDrawn="1"/>
        </p:nvSpPr>
        <p:spPr>
          <a:xfrm>
            <a:off x="0" y="-1"/>
            <a:ext cx="12192000" cy="515248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Xxth</a:t>
            </a:r>
            <a:r>
              <a:rPr lang="en-US" dirty="0"/>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dirty="0"/>
              <a:t>Click to edit master title style</a:t>
            </a:r>
            <a:endParaRPr lang="en-US" dirty="0"/>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dirty="0"/>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Icon&#10;&#10;Description automatically generated">
            <a:extLst>
              <a:ext uri="{FF2B5EF4-FFF2-40B4-BE49-F238E27FC236}">
                <a16:creationId xmlns:a16="http://schemas.microsoft.com/office/drawing/2014/main" id="{AC1CBB31-9C1B-470D-9176-886CF036B99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93141" y="1590079"/>
            <a:ext cx="4332708" cy="4332708"/>
          </a:xfrm>
          <a:prstGeom prst="rect">
            <a:avLst/>
          </a:prstGeom>
        </p:spPr>
      </p:pic>
      <p:sp>
        <p:nvSpPr>
          <p:cNvPr id="12" name="Subtitle 2">
            <a:extLst>
              <a:ext uri="{FF2B5EF4-FFF2-40B4-BE49-F238E27FC236}">
                <a16:creationId xmlns:a16="http://schemas.microsoft.com/office/drawing/2014/main" id="{D10B030D-338D-4CA2-A7F6-06B05942FC82}"/>
              </a:ext>
            </a:extLst>
          </p:cNvPr>
          <p:cNvSpPr txBox="1">
            <a:spLocks/>
          </p:cNvSpPr>
          <p:nvPr userDrawn="1"/>
        </p:nvSpPr>
        <p:spPr>
          <a:xfrm>
            <a:off x="565735" y="6488854"/>
            <a:ext cx="4183062" cy="294180"/>
          </a:xfrm>
          <a:prstGeom prst="rect">
            <a:avLst/>
          </a:prstGeom>
        </p:spPr>
        <p:txBody>
          <a:bodyPr vert="horz" lIns="91440" tIns="45720" rIns="91440" bIns="45720" rtlCol="0" anchor="b">
            <a:normAutofit fontScale="85000" lnSpcReduction="10000"/>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1600" b="0" i="0" kern="1200">
                <a:solidFill>
                  <a:schemeClr val="bg2"/>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2"/>
                </a:solidFill>
                <a:latin typeface="+mn-lt"/>
                <a:ea typeface="+mn-ea"/>
                <a:cs typeface="+mn-cs"/>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chemeClr val="bg2"/>
                </a:solidFill>
                <a:latin typeface="+mn-lt"/>
                <a:ea typeface="+mn-ea"/>
                <a:cs typeface="+mn-cs"/>
              </a:defRPr>
            </a:lvl3pPr>
            <a:lvl4pPr marL="1371600" indent="0" algn="ctr" defTabSz="914400" rtl="0" eaLnBrk="1" latinLnBrk="0" hangingPunct="1">
              <a:lnSpc>
                <a:spcPct val="90000"/>
              </a:lnSpc>
              <a:spcBef>
                <a:spcPts val="500"/>
              </a:spcBef>
              <a:buClr>
                <a:schemeClr val="tx2">
                  <a:lumMod val="75000"/>
                </a:schemeClr>
              </a:buClr>
              <a:buFont typeface="Wingdings" panose="05000000000000000000" pitchFamily="2" charset="2"/>
              <a:buNone/>
              <a:defRPr sz="1600" kern="1200">
                <a:solidFill>
                  <a:schemeClr val="bg2"/>
                </a:solidFill>
                <a:latin typeface="+mn-lt"/>
                <a:ea typeface="+mn-ea"/>
                <a:cs typeface="+mn-cs"/>
              </a:defRPr>
            </a:lvl4pPr>
            <a:lvl5pPr marL="1828800" indent="0" algn="ctr" defTabSz="914400" rtl="0" eaLnBrk="1" latinLnBrk="0" hangingPunct="1">
              <a:lnSpc>
                <a:spcPct val="90000"/>
              </a:lnSpc>
              <a:spcBef>
                <a:spcPts val="500"/>
              </a:spcBef>
              <a:buClr>
                <a:schemeClr val="bg2"/>
              </a:buClr>
              <a:buSzPct val="70000"/>
              <a:buFont typeface="Wingdings" pitchFamily="2" charset="2"/>
              <a:buNone/>
              <a:defRPr sz="1600" kern="1200">
                <a:solidFill>
                  <a:schemeClr val="bg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dirty="0"/>
              <a:t>For NashTech Viet Nam internal circulation only</a:t>
            </a:r>
          </a:p>
        </p:txBody>
      </p:sp>
    </p:spTree>
    <p:extLst>
      <p:ext uri="{BB962C8B-B14F-4D97-AF65-F5344CB8AC3E}">
        <p14:creationId xmlns:p14="http://schemas.microsoft.com/office/powerpoint/2010/main" val="4080100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Single Statem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9255B67-0C9F-994D-AC6D-D593D2468E68}"/>
              </a:ext>
            </a:extLst>
          </p:cNvPr>
          <p:cNvSpPr>
            <a:spLocks noGrp="1"/>
          </p:cNvSpPr>
          <p:nvPr>
            <p:ph type="pic" sz="quarter" idx="14" hasCustomPrompt="1"/>
          </p:nvPr>
        </p:nvSpPr>
        <p:spPr>
          <a:xfrm>
            <a:off x="1155030" y="1074820"/>
            <a:ext cx="4812631" cy="2951747"/>
          </a:xfrm>
          <a:ln w="88900">
            <a:solidFill>
              <a:schemeClr val="bg1"/>
            </a:solidFill>
            <a:miter lim="800000"/>
          </a:ln>
        </p:spPr>
        <p:txBody>
          <a:bodyPr/>
          <a:lstStyle>
            <a:lvl1pPr marL="0" indent="0">
              <a:buNone/>
              <a:defRPr/>
            </a:lvl1pPr>
          </a:lstStyle>
          <a:p>
            <a:r>
              <a:rPr lang="en-US" dirty="0"/>
              <a:t> </a:t>
            </a:r>
          </a:p>
        </p:txBody>
      </p:sp>
      <p:sp>
        <p:nvSpPr>
          <p:cNvPr id="7" name="Content Placeholder 6">
            <a:extLst>
              <a:ext uri="{FF2B5EF4-FFF2-40B4-BE49-F238E27FC236}">
                <a16:creationId xmlns:a16="http://schemas.microsoft.com/office/drawing/2014/main" id="{43151AD1-7A99-A042-9109-44E3609880F6}"/>
              </a:ext>
            </a:extLst>
          </p:cNvPr>
          <p:cNvSpPr>
            <a:spLocks noGrp="1"/>
          </p:cNvSpPr>
          <p:nvPr>
            <p:ph sz="quarter" idx="12"/>
          </p:nvPr>
        </p:nvSpPr>
        <p:spPr>
          <a:xfrm>
            <a:off x="7816513" y="3737561"/>
            <a:ext cx="3765887" cy="2551112"/>
          </a:xfrm>
        </p:spPr>
        <p:txBody>
          <a:bodyPr anchor="b">
            <a:normAutofit/>
          </a:bodyPr>
          <a:lstStyle>
            <a:lvl1pPr marL="514350" indent="-514350">
              <a:buFont typeface="+mj-lt"/>
              <a:buAutoNum type="arabicPeriod"/>
              <a:defRPr sz="1600"/>
            </a:lvl1pPr>
          </a:lstStyle>
          <a:p>
            <a:pPr lvl="0"/>
            <a:r>
              <a:rPr lang="en-US"/>
              <a:t>Click to edit Master text styles</a:t>
            </a:r>
          </a:p>
        </p:txBody>
      </p:sp>
      <p:sp>
        <p:nvSpPr>
          <p:cNvPr id="10" name="Content Placeholder 9">
            <a:extLst>
              <a:ext uri="{FF2B5EF4-FFF2-40B4-BE49-F238E27FC236}">
                <a16:creationId xmlns:a16="http://schemas.microsoft.com/office/drawing/2014/main" id="{C54716E4-D465-B94E-8DE8-1F4B8D2E7F3A}"/>
              </a:ext>
            </a:extLst>
          </p:cNvPr>
          <p:cNvSpPr>
            <a:spLocks noGrp="1"/>
          </p:cNvSpPr>
          <p:nvPr>
            <p:ph sz="quarter" idx="13" hasCustomPrompt="1"/>
          </p:nvPr>
        </p:nvSpPr>
        <p:spPr>
          <a:xfrm>
            <a:off x="1515852" y="1376280"/>
            <a:ext cx="4090988" cy="2052637"/>
          </a:xfrm>
        </p:spPr>
        <p:txBody>
          <a:bodyPr>
            <a:normAutofit/>
          </a:bodyPr>
          <a:lstStyle>
            <a:lvl1pPr marL="0" indent="0">
              <a:buNone/>
              <a:defRPr sz="4000" b="1" i="0">
                <a:solidFill>
                  <a:schemeClr val="bg1"/>
                </a:solidFill>
                <a:latin typeface="Arial" panose="020B0604020202020204" pitchFamily="34" charset="0"/>
                <a:cs typeface="Arial" panose="020B0604020202020204" pitchFamily="34" charset="0"/>
              </a:defRPr>
            </a:lvl1pPr>
          </a:lstStyle>
          <a:p>
            <a:pPr lvl="0"/>
            <a:r>
              <a:rPr lang="en-US" dirty="0"/>
              <a:t>Contents</a:t>
            </a:r>
          </a:p>
        </p:txBody>
      </p:sp>
    </p:spTree>
    <p:extLst>
      <p:ext uri="{BB962C8B-B14F-4D97-AF65-F5344CB8AC3E}">
        <p14:creationId xmlns:p14="http://schemas.microsoft.com/office/powerpoint/2010/main" val="8256418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515600" cy="538696"/>
          </a:xfrm>
        </p:spPr>
        <p:txBody>
          <a:bodyPr anchor="t">
            <a:noAutofit/>
          </a:bodyPr>
          <a:lstStyle>
            <a:lvl1pPr algn="l">
              <a:defRPr sz="3200">
                <a:solidFill>
                  <a:srgbClr val="E30613"/>
                </a:solidFill>
              </a:defRPr>
            </a:lvl1pPr>
          </a:lstStyle>
          <a:p>
            <a:r>
              <a:rPr lang="vi-VN" dirty="0"/>
              <a:t>Main heading</a:t>
            </a:r>
            <a:endParaRPr lang="en-US" dirty="0"/>
          </a:p>
        </p:txBody>
      </p:sp>
      <p:sp>
        <p:nvSpPr>
          <p:cNvPr id="7" name="Content Placeholder 6">
            <a:extLst>
              <a:ext uri="{FF2B5EF4-FFF2-40B4-BE49-F238E27FC236}">
                <a16:creationId xmlns:a16="http://schemas.microsoft.com/office/drawing/2014/main" id="{F4363AEA-A5E7-A843-856B-1C2077A26126}"/>
              </a:ext>
            </a:extLst>
          </p:cNvPr>
          <p:cNvSpPr>
            <a:spLocks noGrp="1"/>
          </p:cNvSpPr>
          <p:nvPr>
            <p:ph sz="quarter" idx="10" hasCustomPrompt="1"/>
          </p:nvPr>
        </p:nvSpPr>
        <p:spPr>
          <a:xfrm>
            <a:off x="838199" y="1596413"/>
            <a:ext cx="5411993" cy="419008"/>
          </a:xfrm>
        </p:spPr>
        <p:txBody>
          <a:bodyPr>
            <a:noAutofit/>
          </a:bodyPr>
          <a:lstStyle>
            <a:lvl1pPr marL="0" indent="0" algn="l">
              <a:buNone/>
              <a:defRPr sz="2000" b="1" i="0">
                <a:solidFill>
                  <a:schemeClr val="accent1">
                    <a:lumMod val="10000"/>
                  </a:schemeClr>
                </a:solidFill>
                <a:latin typeface="Arial" panose="020B0604020202020204" pitchFamily="34" charset="0"/>
                <a:cs typeface="Arial" panose="020B0604020202020204" pitchFamily="34" charset="0"/>
              </a:defRPr>
            </a:lvl1pPr>
          </a:lstStyle>
          <a:p>
            <a:pPr lvl="0"/>
            <a:r>
              <a:rPr lang="en-US" dirty="0"/>
              <a:t>Sub-Heading Here</a:t>
            </a:r>
          </a:p>
        </p:txBody>
      </p:sp>
      <p:sp>
        <p:nvSpPr>
          <p:cNvPr id="12" name="Content Placeholder 11">
            <a:extLst>
              <a:ext uri="{FF2B5EF4-FFF2-40B4-BE49-F238E27FC236}">
                <a16:creationId xmlns:a16="http://schemas.microsoft.com/office/drawing/2014/main" id="{99487C25-F7F6-A142-9A03-A8B5FA05D9F6}"/>
              </a:ext>
            </a:extLst>
          </p:cNvPr>
          <p:cNvSpPr>
            <a:spLocks noGrp="1"/>
          </p:cNvSpPr>
          <p:nvPr>
            <p:ph sz="quarter" idx="12" hasCustomPrompt="1"/>
          </p:nvPr>
        </p:nvSpPr>
        <p:spPr>
          <a:xfrm>
            <a:off x="838200" y="2036432"/>
            <a:ext cx="5411993" cy="3672991"/>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4"/>
              </a:buClr>
              <a:buSzPct val="120000"/>
              <a:buFont typeface="Wingdings" pitchFamily="2" charset="2"/>
              <a:buChar char="§"/>
              <a:tabLst/>
              <a:defRPr sz="1600">
                <a:solidFill>
                  <a:schemeClr val="accent1">
                    <a:lumMod val="10000"/>
                  </a:schemeClr>
                </a:solidFill>
              </a:defRPr>
            </a:lvl1pPr>
          </a:lstStyle>
          <a:p>
            <a:pPr marL="285750" marR="0" lvl="0" indent="-285750" algn="l" defTabSz="914400" rtl="0" eaLnBrk="1" fontAlgn="auto" latinLnBrk="0" hangingPunct="1">
              <a:lnSpc>
                <a:spcPct val="90000"/>
              </a:lnSpc>
              <a:spcBef>
                <a:spcPts val="1000"/>
              </a:spcBef>
              <a:spcAft>
                <a:spcPts val="0"/>
              </a:spcAft>
              <a:buClr>
                <a:schemeClr val="accent4"/>
              </a:buClr>
              <a:buSzPct val="120000"/>
              <a:tabLst/>
              <a:defRPr/>
            </a:pPr>
            <a:r>
              <a:rPr lang="en-US" dirty="0" err="1"/>
              <a:t>Laceperum</a:t>
            </a:r>
            <a:r>
              <a:rPr lang="en-US" dirty="0"/>
              <a:t> </a:t>
            </a:r>
            <a:r>
              <a:rPr lang="en-US" dirty="0" err="1"/>
              <a:t>volenectae</a:t>
            </a:r>
            <a:r>
              <a:rPr lang="en-US" dirty="0"/>
              <a:t> num </a:t>
            </a:r>
            <a:r>
              <a:rPr lang="en-US" dirty="0" err="1"/>
              <a:t>quatios</a:t>
            </a:r>
            <a:endParaRPr lang="en-US" dirty="0"/>
          </a:p>
          <a:p>
            <a:pPr marL="285750" marR="0" lvl="0" indent="-285750" algn="l" defTabSz="914400" rtl="0" eaLnBrk="1" fontAlgn="auto" latinLnBrk="0" hangingPunct="1">
              <a:lnSpc>
                <a:spcPct val="90000"/>
              </a:lnSpc>
              <a:spcBef>
                <a:spcPts val="1000"/>
              </a:spcBef>
              <a:spcAft>
                <a:spcPts val="0"/>
              </a:spcAft>
              <a:buClr>
                <a:schemeClr val="accent4"/>
              </a:buClr>
              <a:buSzPct val="120000"/>
              <a:tabLst/>
              <a:defRPr/>
            </a:pPr>
            <a:r>
              <a:rPr lang="en-US" dirty="0" err="1"/>
              <a:t>Moditaqui</a:t>
            </a:r>
            <a:r>
              <a:rPr lang="en-US" dirty="0"/>
              <a:t> </a:t>
            </a:r>
            <a:r>
              <a:rPr lang="en-US" dirty="0" err="1"/>
              <a:t>dusam</a:t>
            </a:r>
            <a:r>
              <a:rPr lang="en-US" dirty="0"/>
              <a:t>, </a:t>
            </a:r>
            <a:r>
              <a:rPr lang="en-US" dirty="0" err="1"/>
              <a:t>sam</a:t>
            </a:r>
            <a:r>
              <a:rPr lang="en-US" dirty="0"/>
              <a:t> vel </a:t>
            </a:r>
            <a:r>
              <a:rPr lang="en-US" dirty="0" err="1"/>
              <a:t>evendig</a:t>
            </a:r>
            <a:r>
              <a:rPr lang="en-US" dirty="0"/>
              <a:t> </a:t>
            </a:r>
          </a:p>
          <a:p>
            <a:pPr marL="285750" marR="0" lvl="0" indent="-285750" algn="l" defTabSz="914400" rtl="0" eaLnBrk="1" fontAlgn="auto" latinLnBrk="0" hangingPunct="1">
              <a:lnSpc>
                <a:spcPct val="90000"/>
              </a:lnSpc>
              <a:spcBef>
                <a:spcPts val="1000"/>
              </a:spcBef>
              <a:spcAft>
                <a:spcPts val="0"/>
              </a:spcAft>
              <a:buClr>
                <a:schemeClr val="accent4"/>
              </a:buClr>
              <a:buSzPct val="120000"/>
              <a:tabLst/>
              <a:defRPr/>
            </a:pPr>
            <a:r>
              <a:rPr lang="en-US" dirty="0" err="1"/>
              <a:t>Nistibusae</a:t>
            </a:r>
            <a:r>
              <a:rPr lang="en-US" dirty="0"/>
              <a:t> </a:t>
            </a:r>
            <a:r>
              <a:rPr lang="en-US" dirty="0" err="1"/>
              <a:t>modis</a:t>
            </a:r>
            <a:r>
              <a:rPr lang="en-US" dirty="0"/>
              <a:t> </a:t>
            </a:r>
            <a:r>
              <a:rPr lang="en-US" dirty="0" err="1"/>
              <a:t>rerupidLaceperum</a:t>
            </a:r>
            <a:r>
              <a:rPr lang="en-US" dirty="0"/>
              <a:t> </a:t>
            </a:r>
          </a:p>
          <a:p>
            <a:pPr marL="285750" marR="0" lvl="0" indent="-285750" algn="l" defTabSz="914400" rtl="0" eaLnBrk="1" fontAlgn="auto" latinLnBrk="0" hangingPunct="1">
              <a:lnSpc>
                <a:spcPct val="90000"/>
              </a:lnSpc>
              <a:spcBef>
                <a:spcPts val="1000"/>
              </a:spcBef>
              <a:spcAft>
                <a:spcPts val="0"/>
              </a:spcAft>
              <a:buClr>
                <a:schemeClr val="accent4"/>
              </a:buClr>
              <a:buSzPct val="120000"/>
              <a:tabLst/>
              <a:defRPr/>
            </a:pPr>
            <a:r>
              <a:rPr lang="en-US" dirty="0" err="1"/>
              <a:t>Volenectae</a:t>
            </a:r>
            <a:r>
              <a:rPr lang="en-US" dirty="0"/>
              <a:t> num </a:t>
            </a:r>
            <a:r>
              <a:rPr lang="en-US" dirty="0" err="1"/>
              <a:t>quatios</a:t>
            </a:r>
            <a:r>
              <a:rPr lang="en-US" dirty="0"/>
              <a:t> </a:t>
            </a:r>
            <a:r>
              <a:rPr lang="en-US" dirty="0" err="1"/>
              <a:t>moditaqui</a:t>
            </a:r>
            <a:r>
              <a:rPr lang="en-US" dirty="0"/>
              <a:t> </a:t>
            </a:r>
            <a:r>
              <a:rPr lang="en-US" dirty="0" err="1"/>
              <a:t>dusam</a:t>
            </a:r>
            <a:endParaRPr lang="en-US" dirty="0"/>
          </a:p>
          <a:p>
            <a:pPr marL="285750" marR="0" lvl="0" indent="-285750" algn="l" defTabSz="914400" rtl="0" eaLnBrk="1" fontAlgn="auto" latinLnBrk="0" hangingPunct="1">
              <a:lnSpc>
                <a:spcPct val="90000"/>
              </a:lnSpc>
              <a:spcBef>
                <a:spcPts val="1000"/>
              </a:spcBef>
              <a:spcAft>
                <a:spcPts val="0"/>
              </a:spcAft>
              <a:buClr>
                <a:schemeClr val="accent4"/>
              </a:buClr>
              <a:buSzPct val="120000"/>
              <a:tabLst/>
              <a:defRPr/>
            </a:pPr>
            <a:r>
              <a:rPr lang="en-US" dirty="0"/>
              <a:t>Sam vel </a:t>
            </a:r>
            <a:r>
              <a:rPr lang="en-US" dirty="0" err="1"/>
              <a:t>evendig</a:t>
            </a:r>
            <a:r>
              <a:rPr lang="en-US" dirty="0"/>
              <a:t> </a:t>
            </a:r>
            <a:r>
              <a:rPr lang="en-US" dirty="0" err="1"/>
              <a:t>nistibusae</a:t>
            </a:r>
            <a:r>
              <a:rPr lang="en-US" dirty="0"/>
              <a:t> </a:t>
            </a:r>
            <a:r>
              <a:rPr lang="en-US" dirty="0" err="1"/>
              <a:t>modis</a:t>
            </a:r>
            <a:r>
              <a:rPr lang="en-US" dirty="0"/>
              <a:t> </a:t>
            </a:r>
            <a:r>
              <a:rPr lang="en-US" dirty="0" err="1"/>
              <a:t>rerupidLaceperum</a:t>
            </a:r>
            <a:r>
              <a:rPr lang="en-US" dirty="0"/>
              <a:t> </a:t>
            </a:r>
            <a:r>
              <a:rPr lang="en-US" dirty="0" err="1"/>
              <a:t>volenectae</a:t>
            </a:r>
            <a:r>
              <a:rPr lang="en-US" dirty="0"/>
              <a:t> num </a:t>
            </a:r>
            <a:r>
              <a:rPr lang="en-US" dirty="0" err="1"/>
              <a:t>quatios</a:t>
            </a:r>
            <a:r>
              <a:rPr lang="en-US" dirty="0"/>
              <a:t> </a:t>
            </a:r>
            <a:r>
              <a:rPr lang="en-US" dirty="0" err="1"/>
              <a:t>moditaqui</a:t>
            </a:r>
            <a:r>
              <a:rPr lang="en-US" dirty="0"/>
              <a:t> </a:t>
            </a:r>
            <a:r>
              <a:rPr lang="en-US" dirty="0" err="1"/>
              <a:t>dusam</a:t>
            </a:r>
            <a:r>
              <a:rPr lang="en-US" dirty="0"/>
              <a:t>, </a:t>
            </a:r>
            <a:r>
              <a:rPr lang="en-US" dirty="0" err="1"/>
              <a:t>sam</a:t>
            </a:r>
            <a:r>
              <a:rPr lang="en-US" dirty="0"/>
              <a:t> vel </a:t>
            </a:r>
            <a:r>
              <a:rPr lang="en-US" dirty="0" err="1"/>
              <a:t>evendig</a:t>
            </a:r>
            <a:r>
              <a:rPr lang="en-US" dirty="0"/>
              <a:t> </a:t>
            </a:r>
            <a:r>
              <a:rPr lang="en-US" dirty="0" err="1"/>
              <a:t>nistibusae</a:t>
            </a:r>
            <a:r>
              <a:rPr lang="en-US" dirty="0"/>
              <a:t> </a:t>
            </a:r>
            <a:r>
              <a:rPr lang="en-US" dirty="0" err="1"/>
              <a:t>modis</a:t>
            </a:r>
            <a:r>
              <a:rPr lang="en-US" dirty="0"/>
              <a:t> </a:t>
            </a:r>
            <a:r>
              <a:rPr lang="en-US" dirty="0" err="1"/>
              <a:t>rerupid</a:t>
            </a:r>
            <a:endParaRPr lang="en-US" dirty="0"/>
          </a:p>
          <a:p>
            <a:pPr marL="285750" marR="0" lvl="0" indent="-285750" algn="l" defTabSz="914400" rtl="0" eaLnBrk="1" fontAlgn="auto" latinLnBrk="0" hangingPunct="1">
              <a:lnSpc>
                <a:spcPct val="90000"/>
              </a:lnSpc>
              <a:spcBef>
                <a:spcPts val="1000"/>
              </a:spcBef>
              <a:spcAft>
                <a:spcPts val="0"/>
              </a:spcAft>
              <a:buClr>
                <a:schemeClr val="accent4"/>
              </a:buClr>
              <a:buSzPct val="120000"/>
              <a:tabLst/>
              <a:defRPr/>
            </a:pPr>
            <a:r>
              <a:rPr lang="en-US" dirty="0" err="1"/>
              <a:t>Laceperum</a:t>
            </a:r>
            <a:r>
              <a:rPr lang="en-US" dirty="0"/>
              <a:t> </a:t>
            </a:r>
            <a:r>
              <a:rPr lang="en-US" dirty="0" err="1"/>
              <a:t>volenectae</a:t>
            </a:r>
            <a:r>
              <a:rPr lang="en-US" dirty="0"/>
              <a:t> num </a:t>
            </a:r>
            <a:r>
              <a:rPr lang="en-US" dirty="0" err="1"/>
              <a:t>quatios</a:t>
            </a:r>
            <a:r>
              <a:rPr lang="en-US" dirty="0"/>
              <a:t> </a:t>
            </a:r>
            <a:r>
              <a:rPr lang="en-US" dirty="0" err="1"/>
              <a:t>moditaqui</a:t>
            </a:r>
            <a:r>
              <a:rPr lang="en-US" dirty="0"/>
              <a:t> </a:t>
            </a:r>
            <a:r>
              <a:rPr lang="en-US" dirty="0" err="1"/>
              <a:t>dusam</a:t>
            </a:r>
            <a:r>
              <a:rPr lang="en-US" dirty="0"/>
              <a:t>, </a:t>
            </a:r>
            <a:r>
              <a:rPr lang="en-US" dirty="0" err="1"/>
              <a:t>sam</a:t>
            </a:r>
            <a:r>
              <a:rPr lang="en-US" dirty="0"/>
              <a:t> vel </a:t>
            </a:r>
            <a:r>
              <a:rPr lang="en-US" dirty="0" err="1"/>
              <a:t>evendig</a:t>
            </a:r>
            <a:r>
              <a:rPr lang="en-US" dirty="0"/>
              <a:t> </a:t>
            </a:r>
            <a:r>
              <a:rPr lang="en-US" dirty="0" err="1"/>
              <a:t>nistibusae</a:t>
            </a:r>
            <a:r>
              <a:rPr lang="en-US" dirty="0"/>
              <a:t> </a:t>
            </a:r>
            <a:r>
              <a:rPr lang="en-US" dirty="0" err="1"/>
              <a:t>modis</a:t>
            </a:r>
            <a:r>
              <a:rPr lang="en-US" dirty="0"/>
              <a:t> </a:t>
            </a:r>
            <a:r>
              <a:rPr lang="en-US" dirty="0" err="1"/>
              <a:t>rerupid</a:t>
            </a:r>
            <a:endParaRPr lang="en-US" dirty="0"/>
          </a:p>
          <a:p>
            <a:pPr lvl="0"/>
            <a:endParaRPr lang="en-US" dirty="0"/>
          </a:p>
        </p:txBody>
      </p:sp>
      <p:sp>
        <p:nvSpPr>
          <p:cNvPr id="4" name="Content Placeholder 3">
            <a:extLst>
              <a:ext uri="{FF2B5EF4-FFF2-40B4-BE49-F238E27FC236}">
                <a16:creationId xmlns:a16="http://schemas.microsoft.com/office/drawing/2014/main" id="{AACEF76F-9069-3B4A-907F-A19C99F01F2C}"/>
              </a:ext>
            </a:extLst>
          </p:cNvPr>
          <p:cNvSpPr>
            <a:spLocks noGrp="1"/>
          </p:cNvSpPr>
          <p:nvPr>
            <p:ph sz="quarter" idx="30" hasCustomPrompt="1"/>
          </p:nvPr>
        </p:nvSpPr>
        <p:spPr>
          <a:xfrm>
            <a:off x="8697950" y="1735097"/>
            <a:ext cx="2800815" cy="1413579"/>
          </a:xfrm>
          <a:ln w="88900">
            <a:solidFill>
              <a:schemeClr val="bg1"/>
            </a:solidFill>
            <a:miter lim="800000"/>
          </a:ln>
        </p:spPr>
        <p:txBody>
          <a:bodyPr/>
          <a:lstStyle>
            <a:lvl1pPr marL="0" indent="0">
              <a:buNone/>
              <a:defRPr/>
            </a:lvl1pPr>
          </a:lstStyle>
          <a:p>
            <a:pPr lvl="0"/>
            <a:r>
              <a:rPr lang="en-US" dirty="0"/>
              <a:t> </a:t>
            </a:r>
          </a:p>
        </p:txBody>
      </p:sp>
      <p:sp>
        <p:nvSpPr>
          <p:cNvPr id="9" name="Content Placeholder 8">
            <a:extLst>
              <a:ext uri="{FF2B5EF4-FFF2-40B4-BE49-F238E27FC236}">
                <a16:creationId xmlns:a16="http://schemas.microsoft.com/office/drawing/2014/main" id="{AF8F286A-DA08-AC46-ADD8-F09BFDE0D80B}"/>
              </a:ext>
            </a:extLst>
          </p:cNvPr>
          <p:cNvSpPr>
            <a:spLocks noGrp="1"/>
          </p:cNvSpPr>
          <p:nvPr>
            <p:ph sz="quarter" idx="31" hasCustomPrompt="1"/>
          </p:nvPr>
        </p:nvSpPr>
        <p:spPr>
          <a:xfrm>
            <a:off x="8965195" y="2036432"/>
            <a:ext cx="2468167" cy="869416"/>
          </a:xfrm>
        </p:spPr>
        <p:txBody>
          <a:bodyPr>
            <a:normAutofit/>
          </a:bodyPr>
          <a:lstStyle>
            <a:lvl1pPr marL="0" indent="0">
              <a:buNone/>
              <a:defRPr sz="2000" b="1" i="0">
                <a:solidFill>
                  <a:schemeClr val="bg1"/>
                </a:solidFill>
                <a:latin typeface="Arial" panose="020B0604020202020204" pitchFamily="34" charset="0"/>
                <a:cs typeface="Arial" panose="020B0604020202020204" pitchFamily="34" charset="0"/>
              </a:defRPr>
            </a:lvl1pPr>
          </a:lstStyle>
          <a:p>
            <a:pPr lvl="0"/>
            <a:r>
              <a:rPr lang="en-US" dirty="0"/>
              <a:t>statistics and key messages here</a:t>
            </a:r>
          </a:p>
        </p:txBody>
      </p:sp>
    </p:spTree>
    <p:extLst>
      <p:ext uri="{BB962C8B-B14F-4D97-AF65-F5344CB8AC3E}">
        <p14:creationId xmlns:p14="http://schemas.microsoft.com/office/powerpoint/2010/main" val="17740637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24684"/>
            <a:ext cx="10515600" cy="519458"/>
          </a:xfrm>
        </p:spPr>
        <p:txBody>
          <a:bodyPr vert="horz" lIns="91440" tIns="45720" rIns="91440" bIns="45720" rtlCol="0" anchor="t">
            <a:normAutofit/>
          </a:bodyPr>
          <a:lstStyle>
            <a:lvl1pPr algn="l">
              <a:defRPr lang="en-US"/>
            </a:lvl1pPr>
          </a:lstStyle>
          <a:p>
            <a:pPr lvl="0" algn="ctr"/>
            <a:r>
              <a:rPr lang="vi-VN" dirty="0"/>
              <a:t>Main heading</a:t>
            </a:r>
            <a:endParaRPr lang="en-US" dirty="0"/>
          </a:p>
        </p:txBody>
      </p:sp>
      <p:sp>
        <p:nvSpPr>
          <p:cNvPr id="3" name="Text Placeholder 2"/>
          <p:cNvSpPr>
            <a:spLocks noGrp="1"/>
          </p:cNvSpPr>
          <p:nvPr>
            <p:ph type="body" idx="1" hasCustomPrompt="1"/>
          </p:nvPr>
        </p:nvSpPr>
        <p:spPr>
          <a:xfrm>
            <a:off x="839788" y="1132934"/>
            <a:ext cx="5157787" cy="823912"/>
          </a:xfrm>
        </p:spPr>
        <p:txBody>
          <a:bodyPr anchor="b">
            <a:noAutofit/>
          </a:bodyPr>
          <a:lstStyle>
            <a:lvl1pPr marL="0" indent="0">
              <a:buNone/>
              <a:defRPr sz="2800" b="0">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4" name="Content Placeholder 3"/>
          <p:cNvSpPr>
            <a:spLocks noGrp="1"/>
          </p:cNvSpPr>
          <p:nvPr>
            <p:ph sz="half" idx="2" hasCustomPrompt="1"/>
          </p:nvPr>
        </p:nvSpPr>
        <p:spPr>
          <a:xfrm>
            <a:off x="839788" y="2120900"/>
            <a:ext cx="5157787" cy="3951908"/>
          </a:xfrm>
        </p:spPr>
        <p:txBody>
          <a:bodyPr/>
          <a:lstStyle>
            <a:lvl1pPr marL="228600" indent="-228600">
              <a:buFont typeface="Wingdings" pitchFamily="2" charset="2"/>
              <a:buChar char="§"/>
              <a:defRPr/>
            </a:lvl1pPr>
            <a:lvl2pPr marL="685800" indent="-228600">
              <a:buFont typeface="Wingdings" pitchFamily="2" charset="2"/>
              <a:buChar char="§"/>
              <a:defRPr/>
            </a:lvl2pPr>
            <a:lvl3pPr marL="1143000" indent="-228600">
              <a:buFont typeface="Wingdings" pitchFamily="2" charset="2"/>
              <a:buChar char="§"/>
              <a:defRPr/>
            </a:lvl3pPr>
            <a:lvl4pPr marL="1600200" indent="-228600">
              <a:buFont typeface="Wingdings" pitchFamily="2" charset="2"/>
              <a:buChar char="§"/>
              <a:defRPr/>
            </a:lvl4pPr>
            <a:lvl5pPr marL="2057400" indent="-228600">
              <a:buFont typeface="Wingdings" pitchFamily="2" charset="2"/>
              <a:buChar char="§"/>
              <a:defRPr/>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172200" y="1132934"/>
            <a:ext cx="5183188" cy="823912"/>
          </a:xfrm>
        </p:spPr>
        <p:txBody>
          <a:bodyPr anchor="b">
            <a:noAutofit/>
          </a:bodyPr>
          <a:lstStyle>
            <a:lvl1pPr marL="0" indent="0">
              <a:buNone/>
              <a:defRPr sz="2800" b="0">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6" name="Content Placeholder 5"/>
          <p:cNvSpPr>
            <a:spLocks noGrp="1"/>
          </p:cNvSpPr>
          <p:nvPr>
            <p:ph sz="quarter" idx="4" hasCustomPrompt="1"/>
          </p:nvPr>
        </p:nvSpPr>
        <p:spPr>
          <a:xfrm>
            <a:off x="6172200" y="2120900"/>
            <a:ext cx="5183188" cy="3951908"/>
          </a:xfrm>
        </p:spPr>
        <p:txBody>
          <a:bodyPr/>
          <a:lstStyle>
            <a:lvl1pPr marL="228600" indent="-228600">
              <a:buFont typeface="Wingdings" pitchFamily="2" charset="2"/>
              <a:buChar char="§"/>
              <a:defRPr/>
            </a:lvl1pPr>
            <a:lvl2pPr marL="685800" indent="-228600">
              <a:buFont typeface="Wingdings" pitchFamily="2" charset="2"/>
              <a:buChar char="§"/>
              <a:defRPr/>
            </a:lvl2pPr>
            <a:lvl3pPr marL="1143000" indent="-228600">
              <a:buFont typeface="Wingdings" pitchFamily="2" charset="2"/>
              <a:buChar char="§"/>
              <a:defRPr/>
            </a:lvl3pPr>
            <a:lvl4pPr marL="1600200" indent="-228600">
              <a:buFont typeface="Wingdings" pitchFamily="2" charset="2"/>
              <a:buChar char="§"/>
              <a:defRPr/>
            </a:lvl4pPr>
            <a:lvl5pPr marL="2057400" indent="-228600">
              <a:buFont typeface="Wingdings" pitchFamily="2" charset="2"/>
              <a:buChar char="§"/>
              <a:defRPr/>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3817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ront cover 4">
    <p:bg>
      <p:bgPr>
        <a:solidFill>
          <a:schemeClr val="tx1"/>
        </a:solidFill>
        <a:effectLst/>
      </p:bgPr>
    </p:bg>
    <p:spTree>
      <p:nvGrpSpPr>
        <p:cNvPr id="1" name=""/>
        <p:cNvGrpSpPr/>
        <p:nvPr/>
      </p:nvGrpSpPr>
      <p:grpSpPr>
        <a:xfrm>
          <a:off x="0" y="0"/>
          <a:ext cx="0" cy="0"/>
          <a:chOff x="0" y="0"/>
          <a:chExt cx="0" cy="0"/>
        </a:xfrm>
      </p:grpSpPr>
      <p:pic>
        <p:nvPicPr>
          <p:cNvPr id="15" name="Picture 14" descr="A white rectangle with a black border&#10;&#10;Description automatically generated with low confidence">
            <a:extLst>
              <a:ext uri="{FF2B5EF4-FFF2-40B4-BE49-F238E27FC236}">
                <a16:creationId xmlns:a16="http://schemas.microsoft.com/office/drawing/2014/main" id="{9A43DF26-AE60-4A2D-F0FE-E04E6690F2C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Xxth</a:t>
            </a:r>
            <a:r>
              <a:rPr lang="en-US" dirty="0"/>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dirty="0"/>
              <a:t>Click to edit master title style</a:t>
            </a:r>
            <a:endParaRPr lang="en-US" dirty="0"/>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dirty="0"/>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A picture containing shape&#10;&#10;Description automatically generated">
            <a:extLst>
              <a:ext uri="{FF2B5EF4-FFF2-40B4-BE49-F238E27FC236}">
                <a16:creationId xmlns:a16="http://schemas.microsoft.com/office/drawing/2014/main" id="{C0AABC4C-67E8-7975-1BD0-4E09F494E7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67023" y="1236481"/>
            <a:ext cx="4563027" cy="4385037"/>
          </a:xfrm>
          <a:prstGeom prst="rect">
            <a:avLst/>
          </a:prstGeom>
        </p:spPr>
      </p:pic>
      <p:sp>
        <p:nvSpPr>
          <p:cNvPr id="10" name="Subtitle 2">
            <a:extLst>
              <a:ext uri="{FF2B5EF4-FFF2-40B4-BE49-F238E27FC236}">
                <a16:creationId xmlns:a16="http://schemas.microsoft.com/office/drawing/2014/main" id="{94014546-6A18-4ADA-B49D-3E2DB5901133}"/>
              </a:ext>
            </a:extLst>
          </p:cNvPr>
          <p:cNvSpPr txBox="1">
            <a:spLocks/>
          </p:cNvSpPr>
          <p:nvPr userDrawn="1"/>
        </p:nvSpPr>
        <p:spPr>
          <a:xfrm>
            <a:off x="565735" y="6488854"/>
            <a:ext cx="4183062" cy="294180"/>
          </a:xfrm>
          <a:prstGeom prst="rect">
            <a:avLst/>
          </a:prstGeom>
        </p:spPr>
        <p:txBody>
          <a:bodyPr vert="horz" lIns="91440" tIns="45720" rIns="91440" bIns="45720" rtlCol="0" anchor="b">
            <a:normAutofit fontScale="85000" lnSpcReduction="10000"/>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1600" b="0" i="0" kern="1200">
                <a:solidFill>
                  <a:schemeClr val="bg2"/>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2"/>
                </a:solidFill>
                <a:latin typeface="+mn-lt"/>
                <a:ea typeface="+mn-ea"/>
                <a:cs typeface="+mn-cs"/>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chemeClr val="bg2"/>
                </a:solidFill>
                <a:latin typeface="+mn-lt"/>
                <a:ea typeface="+mn-ea"/>
                <a:cs typeface="+mn-cs"/>
              </a:defRPr>
            </a:lvl3pPr>
            <a:lvl4pPr marL="1371600" indent="0" algn="ctr" defTabSz="914400" rtl="0" eaLnBrk="1" latinLnBrk="0" hangingPunct="1">
              <a:lnSpc>
                <a:spcPct val="90000"/>
              </a:lnSpc>
              <a:spcBef>
                <a:spcPts val="500"/>
              </a:spcBef>
              <a:buClr>
                <a:schemeClr val="tx2">
                  <a:lumMod val="75000"/>
                </a:schemeClr>
              </a:buClr>
              <a:buFont typeface="Wingdings" panose="05000000000000000000" pitchFamily="2" charset="2"/>
              <a:buNone/>
              <a:defRPr sz="1600" kern="1200">
                <a:solidFill>
                  <a:schemeClr val="bg2"/>
                </a:solidFill>
                <a:latin typeface="+mn-lt"/>
                <a:ea typeface="+mn-ea"/>
                <a:cs typeface="+mn-cs"/>
              </a:defRPr>
            </a:lvl4pPr>
            <a:lvl5pPr marL="1828800" indent="0" algn="ctr" defTabSz="914400" rtl="0" eaLnBrk="1" latinLnBrk="0" hangingPunct="1">
              <a:lnSpc>
                <a:spcPct val="90000"/>
              </a:lnSpc>
              <a:spcBef>
                <a:spcPts val="500"/>
              </a:spcBef>
              <a:buClr>
                <a:schemeClr val="bg2"/>
              </a:buClr>
              <a:buSzPct val="70000"/>
              <a:buFont typeface="Wingdings" pitchFamily="2" charset="2"/>
              <a:buNone/>
              <a:defRPr sz="1600" kern="1200">
                <a:solidFill>
                  <a:schemeClr val="bg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dirty="0"/>
              <a:t>For NashTech Viet Nam internal circulation only</a:t>
            </a:r>
          </a:p>
        </p:txBody>
      </p:sp>
    </p:spTree>
    <p:extLst>
      <p:ext uri="{BB962C8B-B14F-4D97-AF65-F5344CB8AC3E}">
        <p14:creationId xmlns:p14="http://schemas.microsoft.com/office/powerpoint/2010/main" val="2936919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ront cover 5">
    <p:bg>
      <p:bgPr>
        <a:solidFill>
          <a:schemeClr val="tx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E63AA3CD-D22F-1A23-6AF4-B8FCE6F5D4EA}"/>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2000"/>
                    </a14:imgEffect>
                  </a14:imgLayer>
                </a14:imgProps>
              </a:ext>
              <a:ext uri="{28A0092B-C50C-407E-A947-70E740481C1C}">
                <a14:useLocalDpi xmlns:a14="http://schemas.microsoft.com/office/drawing/2010/main" val="0"/>
              </a:ext>
            </a:extLst>
          </a:blip>
          <a:srcRect l="196" r="196"/>
          <a:stretch/>
        </p:blipFill>
        <p:spPr>
          <a:xfrm>
            <a:off x="0" y="0"/>
            <a:ext cx="12191999"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Xxth</a:t>
            </a:r>
            <a:r>
              <a:rPr lang="en-US" dirty="0"/>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dirty="0"/>
              <a:t>Click to edit master title style</a:t>
            </a:r>
            <a:endParaRPr lang="en-US" dirty="0"/>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dirty="0"/>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vector graphics&#10;&#10;Description automatically generated">
            <a:extLst>
              <a:ext uri="{FF2B5EF4-FFF2-40B4-BE49-F238E27FC236}">
                <a16:creationId xmlns:a16="http://schemas.microsoft.com/office/drawing/2014/main" id="{D7447650-4BB5-2C41-D054-601CD43DC88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01960" y="919760"/>
            <a:ext cx="4923608" cy="4731552"/>
          </a:xfrm>
          <a:prstGeom prst="rect">
            <a:avLst/>
          </a:prstGeom>
        </p:spPr>
      </p:pic>
      <p:sp>
        <p:nvSpPr>
          <p:cNvPr id="10" name="Subtitle 2">
            <a:extLst>
              <a:ext uri="{FF2B5EF4-FFF2-40B4-BE49-F238E27FC236}">
                <a16:creationId xmlns:a16="http://schemas.microsoft.com/office/drawing/2014/main" id="{730AB39E-A044-4F1E-8ABB-B62A076F7BAF}"/>
              </a:ext>
            </a:extLst>
          </p:cNvPr>
          <p:cNvSpPr txBox="1">
            <a:spLocks/>
          </p:cNvSpPr>
          <p:nvPr userDrawn="1"/>
        </p:nvSpPr>
        <p:spPr>
          <a:xfrm>
            <a:off x="565735" y="6488854"/>
            <a:ext cx="4183062" cy="294180"/>
          </a:xfrm>
          <a:prstGeom prst="rect">
            <a:avLst/>
          </a:prstGeom>
        </p:spPr>
        <p:txBody>
          <a:bodyPr vert="horz" lIns="91440" tIns="45720" rIns="91440" bIns="45720" rtlCol="0" anchor="b">
            <a:normAutofit fontScale="85000" lnSpcReduction="10000"/>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1600" b="0" i="0" kern="1200">
                <a:solidFill>
                  <a:schemeClr val="bg2"/>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2"/>
                </a:solidFill>
                <a:latin typeface="+mn-lt"/>
                <a:ea typeface="+mn-ea"/>
                <a:cs typeface="+mn-cs"/>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chemeClr val="bg2"/>
                </a:solidFill>
                <a:latin typeface="+mn-lt"/>
                <a:ea typeface="+mn-ea"/>
                <a:cs typeface="+mn-cs"/>
              </a:defRPr>
            </a:lvl3pPr>
            <a:lvl4pPr marL="1371600" indent="0" algn="ctr" defTabSz="914400" rtl="0" eaLnBrk="1" latinLnBrk="0" hangingPunct="1">
              <a:lnSpc>
                <a:spcPct val="90000"/>
              </a:lnSpc>
              <a:spcBef>
                <a:spcPts val="500"/>
              </a:spcBef>
              <a:buClr>
                <a:schemeClr val="tx2">
                  <a:lumMod val="75000"/>
                </a:schemeClr>
              </a:buClr>
              <a:buFont typeface="Wingdings" panose="05000000000000000000" pitchFamily="2" charset="2"/>
              <a:buNone/>
              <a:defRPr sz="1600" kern="1200">
                <a:solidFill>
                  <a:schemeClr val="bg2"/>
                </a:solidFill>
                <a:latin typeface="+mn-lt"/>
                <a:ea typeface="+mn-ea"/>
                <a:cs typeface="+mn-cs"/>
              </a:defRPr>
            </a:lvl4pPr>
            <a:lvl5pPr marL="1828800" indent="0" algn="ctr" defTabSz="914400" rtl="0" eaLnBrk="1" latinLnBrk="0" hangingPunct="1">
              <a:lnSpc>
                <a:spcPct val="90000"/>
              </a:lnSpc>
              <a:spcBef>
                <a:spcPts val="500"/>
              </a:spcBef>
              <a:buClr>
                <a:schemeClr val="bg2"/>
              </a:buClr>
              <a:buSzPct val="70000"/>
              <a:buFont typeface="Wingdings" pitchFamily="2" charset="2"/>
              <a:buNone/>
              <a:defRPr sz="1600" kern="1200">
                <a:solidFill>
                  <a:schemeClr val="bg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dirty="0"/>
              <a:t>For NashTech Viet Nam internal circulation only</a:t>
            </a:r>
          </a:p>
        </p:txBody>
      </p:sp>
    </p:spTree>
    <p:extLst>
      <p:ext uri="{BB962C8B-B14F-4D97-AF65-F5344CB8AC3E}">
        <p14:creationId xmlns:p14="http://schemas.microsoft.com/office/powerpoint/2010/main" val="47118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ront cover 6">
    <p:bg>
      <p:bgPr>
        <a:solidFill>
          <a:schemeClr val="tx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042AFE13-D19C-D3A9-1996-53D6EAB4518F}"/>
              </a:ext>
            </a:extLst>
          </p:cNvPr>
          <p:cNvPicPr>
            <a:picLocks noChangeAspect="1"/>
          </p:cNvPicPr>
          <p:nvPr userDrawn="1"/>
        </p:nvPicPr>
        <p:blipFill>
          <a:blip r:embed="rId2">
            <a:alphaModFix/>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p:blipFill>
        <p:spPr>
          <a:xfrm>
            <a:off x="0" y="0"/>
            <a:ext cx="12191999"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Xxth</a:t>
            </a:r>
            <a:r>
              <a:rPr lang="en-US" dirty="0"/>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dirty="0"/>
              <a:t>Click to edit master title style</a:t>
            </a:r>
            <a:endParaRPr lang="en-US" dirty="0"/>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dirty="0"/>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Logo&#10;&#10;Description automatically generated with medium confidence">
            <a:extLst>
              <a:ext uri="{FF2B5EF4-FFF2-40B4-BE49-F238E27FC236}">
                <a16:creationId xmlns:a16="http://schemas.microsoft.com/office/drawing/2014/main" id="{F0F528D8-FE9E-76B9-B03F-5529E2469C3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155088" y="836510"/>
            <a:ext cx="4881689" cy="4691268"/>
          </a:xfrm>
          <a:prstGeom prst="rect">
            <a:avLst/>
          </a:prstGeom>
        </p:spPr>
      </p:pic>
      <p:sp>
        <p:nvSpPr>
          <p:cNvPr id="10" name="Subtitle 2">
            <a:extLst>
              <a:ext uri="{FF2B5EF4-FFF2-40B4-BE49-F238E27FC236}">
                <a16:creationId xmlns:a16="http://schemas.microsoft.com/office/drawing/2014/main" id="{9A5BED14-10E3-4DCB-8233-01356B02AD84}"/>
              </a:ext>
            </a:extLst>
          </p:cNvPr>
          <p:cNvSpPr txBox="1">
            <a:spLocks/>
          </p:cNvSpPr>
          <p:nvPr userDrawn="1"/>
        </p:nvSpPr>
        <p:spPr>
          <a:xfrm>
            <a:off x="565735" y="6488854"/>
            <a:ext cx="4183062" cy="294180"/>
          </a:xfrm>
          <a:prstGeom prst="rect">
            <a:avLst/>
          </a:prstGeom>
        </p:spPr>
        <p:txBody>
          <a:bodyPr vert="horz" lIns="91440" tIns="45720" rIns="91440" bIns="45720" rtlCol="0" anchor="b">
            <a:normAutofit fontScale="85000" lnSpcReduction="10000"/>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1600" b="0" i="0" kern="1200">
                <a:solidFill>
                  <a:schemeClr val="bg2"/>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2"/>
                </a:solidFill>
                <a:latin typeface="+mn-lt"/>
                <a:ea typeface="+mn-ea"/>
                <a:cs typeface="+mn-cs"/>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chemeClr val="bg2"/>
                </a:solidFill>
                <a:latin typeface="+mn-lt"/>
                <a:ea typeface="+mn-ea"/>
                <a:cs typeface="+mn-cs"/>
              </a:defRPr>
            </a:lvl3pPr>
            <a:lvl4pPr marL="1371600" indent="0" algn="ctr" defTabSz="914400" rtl="0" eaLnBrk="1" latinLnBrk="0" hangingPunct="1">
              <a:lnSpc>
                <a:spcPct val="90000"/>
              </a:lnSpc>
              <a:spcBef>
                <a:spcPts val="500"/>
              </a:spcBef>
              <a:buClr>
                <a:schemeClr val="tx2">
                  <a:lumMod val="75000"/>
                </a:schemeClr>
              </a:buClr>
              <a:buFont typeface="Wingdings" panose="05000000000000000000" pitchFamily="2" charset="2"/>
              <a:buNone/>
              <a:defRPr sz="1600" kern="1200">
                <a:solidFill>
                  <a:schemeClr val="bg2"/>
                </a:solidFill>
                <a:latin typeface="+mn-lt"/>
                <a:ea typeface="+mn-ea"/>
                <a:cs typeface="+mn-cs"/>
              </a:defRPr>
            </a:lvl4pPr>
            <a:lvl5pPr marL="1828800" indent="0" algn="ctr" defTabSz="914400" rtl="0" eaLnBrk="1" latinLnBrk="0" hangingPunct="1">
              <a:lnSpc>
                <a:spcPct val="90000"/>
              </a:lnSpc>
              <a:spcBef>
                <a:spcPts val="500"/>
              </a:spcBef>
              <a:buClr>
                <a:schemeClr val="bg2"/>
              </a:buClr>
              <a:buSzPct val="70000"/>
              <a:buFont typeface="Wingdings" pitchFamily="2" charset="2"/>
              <a:buNone/>
              <a:defRPr sz="1600" kern="1200">
                <a:solidFill>
                  <a:schemeClr val="bg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dirty="0"/>
              <a:t>For NashTech Viet Nam internal circulation only</a:t>
            </a:r>
          </a:p>
        </p:txBody>
      </p:sp>
    </p:spTree>
    <p:extLst>
      <p:ext uri="{BB962C8B-B14F-4D97-AF65-F5344CB8AC3E}">
        <p14:creationId xmlns:p14="http://schemas.microsoft.com/office/powerpoint/2010/main" val="3672834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ront cover 7">
    <p:bg>
      <p:bgPr>
        <a:solidFill>
          <a:schemeClr val="tx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A41F29A-14D2-C8F9-EF25-189AFE3906F7}"/>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4000"/>
                    </a14:imgEffect>
                  </a14:imgLayer>
                </a14:imgProps>
              </a:ext>
              <a:ext uri="{28A0092B-C50C-407E-A947-70E740481C1C}">
                <a14:useLocalDpi xmlns:a14="http://schemas.microsoft.com/office/drawing/2010/main" val="0"/>
              </a:ext>
            </a:extLst>
          </a:blip>
          <a:srcRect l="196" r="196"/>
          <a:stretch/>
        </p:blipFill>
        <p:spPr>
          <a:xfrm>
            <a:off x="0" y="0"/>
            <a:ext cx="12191999"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BB4A349-80FE-F9B6-D2B6-9FC608EDCCC5}"/>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21188491">
            <a:off x="7720768" y="598885"/>
            <a:ext cx="5052400" cy="4951353"/>
          </a:xfrm>
          <a:prstGeom prst="rect">
            <a:avLst/>
          </a:prstGeom>
        </p:spPr>
      </p:pic>
      <p:sp>
        <p:nvSpPr>
          <p:cNvPr id="10" name="Subtitle 2">
            <a:extLst>
              <a:ext uri="{FF2B5EF4-FFF2-40B4-BE49-F238E27FC236}">
                <a16:creationId xmlns:a16="http://schemas.microsoft.com/office/drawing/2014/main" id="{99A5BD70-DDE2-4412-B93A-F28BF0903734}"/>
              </a:ext>
            </a:extLst>
          </p:cNvPr>
          <p:cNvSpPr txBox="1">
            <a:spLocks/>
          </p:cNvSpPr>
          <p:nvPr userDrawn="1"/>
        </p:nvSpPr>
        <p:spPr>
          <a:xfrm>
            <a:off x="565735" y="6488854"/>
            <a:ext cx="4183062" cy="294180"/>
          </a:xfrm>
          <a:prstGeom prst="rect">
            <a:avLst/>
          </a:prstGeom>
        </p:spPr>
        <p:txBody>
          <a:bodyPr vert="horz" lIns="91440" tIns="45720" rIns="91440" bIns="45720" rtlCol="0" anchor="b">
            <a:normAutofit fontScale="85000" lnSpcReduction="10000"/>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1600" b="0" i="0" kern="1200">
                <a:solidFill>
                  <a:schemeClr val="bg2"/>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2"/>
                </a:solidFill>
                <a:latin typeface="+mn-lt"/>
                <a:ea typeface="+mn-ea"/>
                <a:cs typeface="+mn-cs"/>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chemeClr val="bg2"/>
                </a:solidFill>
                <a:latin typeface="+mn-lt"/>
                <a:ea typeface="+mn-ea"/>
                <a:cs typeface="+mn-cs"/>
              </a:defRPr>
            </a:lvl3pPr>
            <a:lvl4pPr marL="1371600" indent="0" algn="ctr" defTabSz="914400" rtl="0" eaLnBrk="1" latinLnBrk="0" hangingPunct="1">
              <a:lnSpc>
                <a:spcPct val="90000"/>
              </a:lnSpc>
              <a:spcBef>
                <a:spcPts val="500"/>
              </a:spcBef>
              <a:buClr>
                <a:schemeClr val="tx2">
                  <a:lumMod val="75000"/>
                </a:schemeClr>
              </a:buClr>
              <a:buFont typeface="Wingdings" panose="05000000000000000000" pitchFamily="2" charset="2"/>
              <a:buNone/>
              <a:defRPr sz="1600" kern="1200">
                <a:solidFill>
                  <a:schemeClr val="bg2"/>
                </a:solidFill>
                <a:latin typeface="+mn-lt"/>
                <a:ea typeface="+mn-ea"/>
                <a:cs typeface="+mn-cs"/>
              </a:defRPr>
            </a:lvl4pPr>
            <a:lvl5pPr marL="1828800" indent="0" algn="ctr" defTabSz="914400" rtl="0" eaLnBrk="1" latinLnBrk="0" hangingPunct="1">
              <a:lnSpc>
                <a:spcPct val="90000"/>
              </a:lnSpc>
              <a:spcBef>
                <a:spcPts val="500"/>
              </a:spcBef>
              <a:buClr>
                <a:schemeClr val="bg2"/>
              </a:buClr>
              <a:buSzPct val="70000"/>
              <a:buFont typeface="Wingdings" pitchFamily="2" charset="2"/>
              <a:buNone/>
              <a:defRPr sz="1600" kern="1200">
                <a:solidFill>
                  <a:schemeClr val="bg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dirty="0"/>
              <a:t>For NashTech Viet Nam internal circulation only</a:t>
            </a:r>
          </a:p>
        </p:txBody>
      </p:sp>
    </p:spTree>
    <p:extLst>
      <p:ext uri="{BB962C8B-B14F-4D97-AF65-F5344CB8AC3E}">
        <p14:creationId xmlns:p14="http://schemas.microsoft.com/office/powerpoint/2010/main" val="2102369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ront cover 8">
    <p:bg>
      <p:bgPr>
        <a:solidFill>
          <a:schemeClr val="tx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A0C13E9-B7EB-9D2C-C912-CE87399B005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1999"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Xxth</a:t>
            </a:r>
            <a:r>
              <a:rPr lang="en-US" dirty="0"/>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dirty="0"/>
              <a:t>Click to edit master title style</a:t>
            </a:r>
            <a:endParaRPr lang="en-US" dirty="0"/>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dirty="0"/>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descr="A close up of a flower&#10;&#10;Description automatically generated with medium confidence">
            <a:extLst>
              <a:ext uri="{FF2B5EF4-FFF2-40B4-BE49-F238E27FC236}">
                <a16:creationId xmlns:a16="http://schemas.microsoft.com/office/drawing/2014/main" id="{73BDBB88-B84A-1626-9E55-4533CE14FFF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128081" y="913870"/>
            <a:ext cx="4812063" cy="4624358"/>
          </a:xfrm>
          <a:prstGeom prst="rect">
            <a:avLst/>
          </a:prstGeom>
        </p:spPr>
      </p:pic>
      <p:sp>
        <p:nvSpPr>
          <p:cNvPr id="10" name="Subtitle 2">
            <a:extLst>
              <a:ext uri="{FF2B5EF4-FFF2-40B4-BE49-F238E27FC236}">
                <a16:creationId xmlns:a16="http://schemas.microsoft.com/office/drawing/2014/main" id="{4812B5A7-2751-492D-9C7F-D82592A3CB36}"/>
              </a:ext>
            </a:extLst>
          </p:cNvPr>
          <p:cNvSpPr txBox="1">
            <a:spLocks/>
          </p:cNvSpPr>
          <p:nvPr userDrawn="1"/>
        </p:nvSpPr>
        <p:spPr>
          <a:xfrm>
            <a:off x="565735" y="6488854"/>
            <a:ext cx="4183062" cy="294180"/>
          </a:xfrm>
          <a:prstGeom prst="rect">
            <a:avLst/>
          </a:prstGeom>
        </p:spPr>
        <p:txBody>
          <a:bodyPr vert="horz" lIns="91440" tIns="45720" rIns="91440" bIns="45720" rtlCol="0" anchor="b">
            <a:normAutofit fontScale="85000" lnSpcReduction="10000"/>
          </a:bodyPr>
          <a:lstStyle>
            <a:lvl1pPr marL="0" indent="0" algn="l" defTabSz="914400" rtl="0" eaLnBrk="1" latinLnBrk="0" hangingPunct="1">
              <a:lnSpc>
                <a:spcPct val="90000"/>
              </a:lnSpc>
              <a:spcBef>
                <a:spcPts val="1000"/>
              </a:spcBef>
              <a:buClr>
                <a:schemeClr val="accent1"/>
              </a:buClr>
              <a:buFont typeface="Wingdings" panose="05000000000000000000" pitchFamily="2" charset="2"/>
              <a:buNone/>
              <a:defRPr sz="1600" b="0" i="0" kern="1200">
                <a:solidFill>
                  <a:schemeClr val="bg2"/>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2"/>
                </a:solidFill>
                <a:latin typeface="+mn-lt"/>
                <a:ea typeface="+mn-ea"/>
                <a:cs typeface="+mn-cs"/>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chemeClr val="bg2"/>
                </a:solidFill>
                <a:latin typeface="+mn-lt"/>
                <a:ea typeface="+mn-ea"/>
                <a:cs typeface="+mn-cs"/>
              </a:defRPr>
            </a:lvl3pPr>
            <a:lvl4pPr marL="1371600" indent="0" algn="ctr" defTabSz="914400" rtl="0" eaLnBrk="1" latinLnBrk="0" hangingPunct="1">
              <a:lnSpc>
                <a:spcPct val="90000"/>
              </a:lnSpc>
              <a:spcBef>
                <a:spcPts val="500"/>
              </a:spcBef>
              <a:buClr>
                <a:schemeClr val="tx2">
                  <a:lumMod val="75000"/>
                </a:schemeClr>
              </a:buClr>
              <a:buFont typeface="Wingdings" panose="05000000000000000000" pitchFamily="2" charset="2"/>
              <a:buNone/>
              <a:defRPr sz="1600" kern="1200">
                <a:solidFill>
                  <a:schemeClr val="bg2"/>
                </a:solidFill>
                <a:latin typeface="+mn-lt"/>
                <a:ea typeface="+mn-ea"/>
                <a:cs typeface="+mn-cs"/>
              </a:defRPr>
            </a:lvl4pPr>
            <a:lvl5pPr marL="1828800" indent="0" algn="ctr" defTabSz="914400" rtl="0" eaLnBrk="1" latinLnBrk="0" hangingPunct="1">
              <a:lnSpc>
                <a:spcPct val="90000"/>
              </a:lnSpc>
              <a:spcBef>
                <a:spcPts val="500"/>
              </a:spcBef>
              <a:buClr>
                <a:schemeClr val="bg2"/>
              </a:buClr>
              <a:buSzPct val="70000"/>
              <a:buFont typeface="Wingdings" pitchFamily="2" charset="2"/>
              <a:buNone/>
              <a:defRPr sz="1600" kern="1200">
                <a:solidFill>
                  <a:schemeClr val="bg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dirty="0"/>
              <a:t>For NashTech Viet Nam internal circulation only</a:t>
            </a:r>
          </a:p>
        </p:txBody>
      </p:sp>
    </p:spTree>
    <p:extLst>
      <p:ext uri="{BB962C8B-B14F-4D97-AF65-F5344CB8AC3E}">
        <p14:creationId xmlns:p14="http://schemas.microsoft.com/office/powerpoint/2010/main" val="125039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B78D49-8CBF-4B86-AA1D-095691E3BCF8}"/>
              </a:ext>
            </a:extLst>
          </p:cNvPr>
          <p:cNvSpPr/>
          <p:nvPr userDrawn="1"/>
        </p:nvSpPr>
        <p:spPr>
          <a:xfrm>
            <a:off x="0" y="-2"/>
            <a:ext cx="4777273" cy="6858001"/>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3A7F5D4-E626-B842-94CE-B0076554C454}"/>
              </a:ext>
            </a:extLst>
          </p:cNvPr>
          <p:cNvSpPr txBox="1"/>
          <p:nvPr userDrawn="1"/>
        </p:nvSpPr>
        <p:spPr>
          <a:xfrm>
            <a:off x="1166580" y="2958558"/>
            <a:ext cx="2395959" cy="769441"/>
          </a:xfrm>
          <a:prstGeom prst="rect">
            <a:avLst/>
          </a:prstGeom>
          <a:noFill/>
        </p:spPr>
        <p:txBody>
          <a:bodyPr wrap="square" rtlCol="0">
            <a:spAutoFit/>
          </a:bodyPr>
          <a:lstStyle/>
          <a:p>
            <a:pPr algn="ctr"/>
            <a:r>
              <a:rPr lang="en-VN" sz="4400" dirty="0">
                <a:ln>
                  <a:noFill/>
                </a:ln>
                <a:gradFill flip="none" rotWithShape="1">
                  <a:gsLst>
                    <a:gs pos="0">
                      <a:schemeClr val="accent2"/>
                    </a:gs>
                    <a:gs pos="70000">
                      <a:schemeClr val="accent1"/>
                    </a:gs>
                  </a:gsLst>
                  <a:lin ang="0" scaled="1"/>
                  <a:tileRect/>
                </a:gradFill>
              </a:rPr>
              <a:t>Agenda</a:t>
            </a:r>
          </a:p>
        </p:txBody>
      </p:sp>
      <p:sp>
        <p:nvSpPr>
          <p:cNvPr id="7" name="Rectangle 6">
            <a:extLst>
              <a:ext uri="{FF2B5EF4-FFF2-40B4-BE49-F238E27FC236}">
                <a16:creationId xmlns:a16="http://schemas.microsoft.com/office/drawing/2014/main" id="{70811D91-A166-7740-A26D-3538809C3A84}"/>
              </a:ext>
            </a:extLst>
          </p:cNvPr>
          <p:cNvSpPr/>
          <p:nvPr userDrawn="1"/>
        </p:nvSpPr>
        <p:spPr>
          <a:xfrm>
            <a:off x="828520" y="1931437"/>
            <a:ext cx="3072078" cy="2995126"/>
          </a:xfrm>
          <a:prstGeom prst="rect">
            <a:avLst/>
          </a:prstGeom>
          <a:noFill/>
          <a:ln w="63500">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4" name="Text Placeholder 3">
            <a:extLst>
              <a:ext uri="{FF2B5EF4-FFF2-40B4-BE49-F238E27FC236}">
                <a16:creationId xmlns:a16="http://schemas.microsoft.com/office/drawing/2014/main" id="{32B746F9-AC43-4A18-8BBA-9BF702C81718}"/>
              </a:ext>
            </a:extLst>
          </p:cNvPr>
          <p:cNvSpPr>
            <a:spLocks noGrp="1"/>
          </p:cNvSpPr>
          <p:nvPr>
            <p:ph type="body" sz="quarter" idx="10" hasCustomPrompt="1"/>
          </p:nvPr>
        </p:nvSpPr>
        <p:spPr>
          <a:xfrm>
            <a:off x="5809284" y="1506893"/>
            <a:ext cx="5216136" cy="3844212"/>
          </a:xfrm>
        </p:spPr>
        <p:txBody>
          <a:bodyPr anchor="ctr"/>
          <a:lstStyle>
            <a:lvl1pPr marL="342900" indent="-342900">
              <a:buFont typeface="+mj-lt"/>
              <a:buAutoNum type="arabicPeriod"/>
              <a:defRPr b="1"/>
            </a:lvl1pPr>
            <a:lvl2pPr marL="800100" indent="-342900">
              <a:buClr>
                <a:schemeClr val="accent1"/>
              </a:buClr>
              <a:buFont typeface="Wingdings" panose="05000000000000000000" pitchFamily="2" charset="2"/>
              <a:buChar char="§"/>
              <a:defRPr/>
            </a:lvl2pPr>
          </a:lstStyle>
          <a:p>
            <a:pPr lvl="0"/>
            <a:r>
              <a:rPr lang="en-US" dirty="0"/>
              <a:t>Section 1</a:t>
            </a:r>
          </a:p>
          <a:p>
            <a:pPr lvl="1"/>
            <a:r>
              <a:rPr lang="en-US" dirty="0"/>
              <a:t>Section 1.1</a:t>
            </a:r>
          </a:p>
          <a:p>
            <a:pPr lvl="1"/>
            <a:r>
              <a:rPr lang="en-US" dirty="0"/>
              <a:t>Section 1.2</a:t>
            </a:r>
          </a:p>
          <a:p>
            <a:pPr lvl="0"/>
            <a:r>
              <a:rPr lang="en-US" dirty="0"/>
              <a:t>Section 2</a:t>
            </a:r>
          </a:p>
          <a:p>
            <a:pPr lvl="0"/>
            <a:r>
              <a:rPr lang="en-US" dirty="0"/>
              <a:t>Section 3</a:t>
            </a:r>
          </a:p>
        </p:txBody>
      </p:sp>
      <p:sp>
        <p:nvSpPr>
          <p:cNvPr id="6" name="Rectangle 5">
            <a:extLst>
              <a:ext uri="{FF2B5EF4-FFF2-40B4-BE49-F238E27FC236}">
                <a16:creationId xmlns:a16="http://schemas.microsoft.com/office/drawing/2014/main" id="{2E7F7DEC-028C-4F6E-9443-5DECF80AC70F}"/>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363248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C6F293-4B96-42AA-B29B-7465FFECD1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1F6CACD-5AC6-47AA-A748-892670713E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E2A5D5C-38B2-4994-8636-BFA0A3BC7F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schemeClr val="bg1">
                    <a:lumMod val="50000"/>
                  </a:schemeClr>
                </a:solidFill>
              </a:rPr>
              <a:t>Xxth Month </a:t>
            </a:r>
            <a:r>
              <a:rPr lang="en-US"/>
              <a:t>Year</a:t>
            </a:r>
            <a:endParaRPr lang="en-US" dirty="0"/>
          </a:p>
        </p:txBody>
      </p:sp>
      <p:sp>
        <p:nvSpPr>
          <p:cNvPr id="5" name="Footer Placeholder 4">
            <a:extLst>
              <a:ext uri="{FF2B5EF4-FFF2-40B4-BE49-F238E27FC236}">
                <a16:creationId xmlns:a16="http://schemas.microsoft.com/office/drawing/2014/main" id="{258E9C6D-93ED-444B-B9E4-30DF32A36C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22DD4F-1A5D-4BA9-BC3D-E9D6C2D1B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8930DC-47CF-4021-AC85-F81423F4F187}" type="slidenum">
              <a:rPr lang="en-US" smtClean="0"/>
              <a:t>‹#›</a:t>
            </a:fld>
            <a:endParaRPr lang="en-US"/>
          </a:p>
        </p:txBody>
      </p:sp>
    </p:spTree>
    <p:extLst>
      <p:ext uri="{BB962C8B-B14F-4D97-AF65-F5344CB8AC3E}">
        <p14:creationId xmlns:p14="http://schemas.microsoft.com/office/powerpoint/2010/main" val="2905430414"/>
      </p:ext>
    </p:extLst>
  </p:cSld>
  <p:clrMap bg1="dk1" tx1="lt1" bg2="dk2" tx2="lt2" accent1="accent1" accent2="accent2" accent3="accent3" accent4="accent4" accent5="accent5" accent6="accent6" hlink="hlink" folHlink="folHlink"/>
  <p:sldLayoutIdLst>
    <p:sldLayoutId id="2147483735" r:id="rId1"/>
    <p:sldLayoutId id="2147483737" r:id="rId2"/>
    <p:sldLayoutId id="2147483738" r:id="rId3"/>
    <p:sldLayoutId id="2147483747" r:id="rId4"/>
    <p:sldLayoutId id="2147483748" r:id="rId5"/>
    <p:sldLayoutId id="2147483749" r:id="rId6"/>
    <p:sldLayoutId id="2147483750" r:id="rId7"/>
    <p:sldLayoutId id="2147483751" r:id="rId8"/>
    <p:sldLayoutId id="2147483723" r:id="rId9"/>
    <p:sldLayoutId id="2147483724" r:id="rId10"/>
    <p:sldLayoutId id="2147483717" r:id="rId11"/>
    <p:sldLayoutId id="2147483726" r:id="rId12"/>
    <p:sldLayoutId id="2147483746" r:id="rId13"/>
    <p:sldLayoutId id="2147483727" r:id="rId14"/>
    <p:sldLayoutId id="2147483743" r:id="rId15"/>
    <p:sldLayoutId id="2147483733" r:id="rId16"/>
    <p:sldLayoutId id="2147483731" r:id="rId17"/>
    <p:sldLayoutId id="2147483734" r:id="rId18"/>
    <p:sldLayoutId id="2147483741" r:id="rId19"/>
    <p:sldLayoutId id="2147483744" r:id="rId20"/>
    <p:sldLayoutId id="2147483745" r:id="rId21"/>
    <p:sldLayoutId id="2147483730" r:id="rId22"/>
    <p:sldLayoutId id="2147483703" r:id="rId23"/>
    <p:sldLayoutId id="2147483742" r:id="rId24"/>
    <p:sldLayoutId id="2147483728" r:id="rId25"/>
    <p:sldLayoutId id="2147483729" r:id="rId26"/>
    <p:sldLayoutId id="2147483692" r:id="rId27"/>
    <p:sldLayoutId id="2147483740" r:id="rId28"/>
    <p:sldLayoutId id="2147483752" r:id="rId29"/>
    <p:sldLayoutId id="2147483753" r:id="rId30"/>
    <p:sldLayoutId id="2147483754" r:id="rId31"/>
    <p:sldLayoutId id="2147483755" r:id="rId32"/>
  </p:sldLayoutIdLst>
  <p:txStyles>
    <p:titleStyle>
      <a:lvl1pPr algn="l" defTabSz="914400" rtl="0" eaLnBrk="1" latinLnBrk="0" hangingPunct="1">
        <a:lnSpc>
          <a:spcPct val="90000"/>
        </a:lnSpc>
        <a:spcBef>
          <a:spcPct val="0"/>
        </a:spcBef>
        <a:buNone/>
        <a:defRPr sz="4000" b="1"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2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2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www.sitepoint.com/an-introduction-to-nodebots/" TargetMode="External"/><Relationship Id="rId2" Type="http://schemas.openxmlformats.org/officeDocument/2006/relationships/hyperlink" Target="https://www.sitepoint.com/premium/books/build-a-native-desktop-gif-search-app-using-nodegui"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hyperlink" Target="http://localhost:8888/"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repl.it/languages/nodejs" TargetMode="Externa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hyperlink" Target="https://replit.com/@vuilendi" TargetMode="Externa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hyperlink" Target="https://repl.it/@vuilendi/amd-example" TargetMode="Externa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coreybutler/nvm-windows/releases" TargetMode="Externa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58425A3-D84D-40B8-B7FA-747D6CD87CD4}"/>
              </a:ext>
            </a:extLst>
          </p:cNvPr>
          <p:cNvSpPr>
            <a:spLocks noGrp="1"/>
          </p:cNvSpPr>
          <p:nvPr>
            <p:ph type="subTitle" idx="1"/>
          </p:nvPr>
        </p:nvSpPr>
        <p:spPr/>
        <p:txBody>
          <a:bodyPr>
            <a:normAutofit lnSpcReduction="10000"/>
          </a:bodyPr>
          <a:lstStyle/>
          <a:p>
            <a:r>
              <a:rPr lang="en-US" dirty="0"/>
              <a:t>05-2024</a:t>
            </a:r>
          </a:p>
        </p:txBody>
      </p:sp>
      <p:sp>
        <p:nvSpPr>
          <p:cNvPr id="3" name="Title 2">
            <a:extLst>
              <a:ext uri="{FF2B5EF4-FFF2-40B4-BE49-F238E27FC236}">
                <a16:creationId xmlns:a16="http://schemas.microsoft.com/office/drawing/2014/main" id="{F94FBA6D-70D4-4650-AD9B-B235B7C1AB65}"/>
              </a:ext>
            </a:extLst>
          </p:cNvPr>
          <p:cNvSpPr>
            <a:spLocks noGrp="1"/>
          </p:cNvSpPr>
          <p:nvPr>
            <p:ph type="ctrTitle"/>
          </p:nvPr>
        </p:nvSpPr>
        <p:spPr/>
        <p:txBody>
          <a:bodyPr/>
          <a:lstStyle/>
          <a:p>
            <a:r>
              <a:rPr lang="en-US" b="0" dirty="0"/>
              <a:t>Node.js Fundamental</a:t>
            </a:r>
            <a:br>
              <a:rPr lang="en-US" b="0" dirty="0"/>
            </a:br>
            <a:r>
              <a:rPr lang="en-US" b="0" dirty="0"/>
              <a:t>Session 1</a:t>
            </a:r>
            <a:endParaRPr lang="en-US" dirty="0"/>
          </a:p>
        </p:txBody>
      </p:sp>
      <p:sp>
        <p:nvSpPr>
          <p:cNvPr id="4" name="Text Placeholder 3">
            <a:extLst>
              <a:ext uri="{FF2B5EF4-FFF2-40B4-BE49-F238E27FC236}">
                <a16:creationId xmlns:a16="http://schemas.microsoft.com/office/drawing/2014/main" id="{74BD04D2-8832-4117-BA57-9DF5D5D4A058}"/>
              </a:ext>
            </a:extLst>
          </p:cNvPr>
          <p:cNvSpPr>
            <a:spLocks noGrp="1"/>
          </p:cNvSpPr>
          <p:nvPr>
            <p:ph type="body" sz="quarter" idx="11"/>
          </p:nvPr>
        </p:nvSpPr>
        <p:spPr/>
        <p:txBody>
          <a:bodyPr/>
          <a:lstStyle/>
          <a:p>
            <a:r>
              <a:rPr lang="en-US" dirty="0"/>
              <a:t>NashTech</a:t>
            </a:r>
          </a:p>
        </p:txBody>
      </p:sp>
    </p:spTree>
    <p:extLst>
      <p:ext uri="{BB962C8B-B14F-4D97-AF65-F5344CB8AC3E}">
        <p14:creationId xmlns:p14="http://schemas.microsoft.com/office/powerpoint/2010/main" val="166524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51B8D7-3727-5190-D5CB-C80E3F8538DE}"/>
              </a:ext>
            </a:extLst>
          </p:cNvPr>
          <p:cNvSpPr>
            <a:spLocks noGrp="1"/>
          </p:cNvSpPr>
          <p:nvPr>
            <p:ph type="title"/>
          </p:nvPr>
        </p:nvSpPr>
        <p:spPr/>
        <p:txBody>
          <a:bodyPr/>
          <a:lstStyle/>
          <a:p>
            <a:r>
              <a:rPr lang="en-US" dirty="0"/>
              <a:t>Run JavaScript on the Server</a:t>
            </a:r>
          </a:p>
        </p:txBody>
      </p:sp>
      <p:sp>
        <p:nvSpPr>
          <p:cNvPr id="5" name="Text Placeholder 4">
            <a:extLst>
              <a:ext uri="{FF2B5EF4-FFF2-40B4-BE49-F238E27FC236}">
                <a16:creationId xmlns:a16="http://schemas.microsoft.com/office/drawing/2014/main" id="{53B5A3C6-D573-FF29-EEB8-3C316074AC10}"/>
              </a:ext>
            </a:extLst>
          </p:cNvPr>
          <p:cNvSpPr>
            <a:spLocks noGrp="1"/>
          </p:cNvSpPr>
          <p:nvPr>
            <p:ph type="body" sz="quarter" idx="11"/>
          </p:nvPr>
        </p:nvSpPr>
        <p:spPr/>
        <p:txBody>
          <a:bodyPr/>
          <a:lstStyle/>
          <a:p>
            <a:r>
              <a:rPr lang="en-US" dirty="0"/>
              <a:t>Not a new concept - First attempted by Netscape way back in 1994.</a:t>
            </a:r>
          </a:p>
          <a:p>
            <a:r>
              <a:rPr lang="en-US" dirty="0"/>
              <a:t>Node.js, however, is the first implementation to gain any real traction. </a:t>
            </a:r>
          </a:p>
          <a:p>
            <a:r>
              <a:rPr lang="en-US" dirty="0"/>
              <a:t>Provides some unique benefits, compared to traditional languages</a:t>
            </a:r>
          </a:p>
          <a:p>
            <a:r>
              <a:rPr lang="en-US" dirty="0"/>
              <a:t>Node now plays a critical role in the technology stack of many high-profile companies</a:t>
            </a:r>
          </a:p>
        </p:txBody>
      </p:sp>
    </p:spTree>
    <p:extLst>
      <p:ext uri="{BB962C8B-B14F-4D97-AF65-F5344CB8AC3E}">
        <p14:creationId xmlns:p14="http://schemas.microsoft.com/office/powerpoint/2010/main" val="340869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51B8D7-3727-5190-D5CB-C80E3F8538DE}"/>
              </a:ext>
            </a:extLst>
          </p:cNvPr>
          <p:cNvSpPr>
            <a:spLocks noGrp="1"/>
          </p:cNvSpPr>
          <p:nvPr>
            <p:ph type="title"/>
          </p:nvPr>
        </p:nvSpPr>
        <p:spPr/>
        <p:txBody>
          <a:bodyPr/>
          <a:lstStyle/>
          <a:p>
            <a:r>
              <a:rPr lang="en-US" dirty="0"/>
              <a:t>Execution Model</a:t>
            </a:r>
          </a:p>
        </p:txBody>
      </p:sp>
      <p:sp>
        <p:nvSpPr>
          <p:cNvPr id="5" name="Text Placeholder 4">
            <a:extLst>
              <a:ext uri="{FF2B5EF4-FFF2-40B4-BE49-F238E27FC236}">
                <a16:creationId xmlns:a16="http://schemas.microsoft.com/office/drawing/2014/main" id="{53B5A3C6-D573-FF29-EEB8-3C316074AC10}"/>
              </a:ext>
            </a:extLst>
          </p:cNvPr>
          <p:cNvSpPr>
            <a:spLocks noGrp="1"/>
          </p:cNvSpPr>
          <p:nvPr>
            <p:ph type="body" sz="quarter" idx="11"/>
          </p:nvPr>
        </p:nvSpPr>
        <p:spPr/>
        <p:txBody>
          <a:bodyPr/>
          <a:lstStyle/>
          <a:p>
            <a:r>
              <a:rPr lang="en-US" dirty="0"/>
              <a:t>Node.js is single-threaded but in the background, it uses </a:t>
            </a:r>
            <a:r>
              <a:rPr lang="en-US" i="1" dirty="0"/>
              <a:t>multiple threads</a:t>
            </a:r>
            <a:r>
              <a:rPr lang="en-US" dirty="0"/>
              <a:t> to execute asynchronous code with the help of the </a:t>
            </a:r>
            <a:r>
              <a:rPr lang="en-US" b="1" dirty="0" err="1"/>
              <a:t>libuv</a:t>
            </a:r>
            <a:r>
              <a:rPr lang="en-US" dirty="0"/>
              <a:t> library.</a:t>
            </a:r>
          </a:p>
          <a:p>
            <a:r>
              <a:rPr lang="en-US" dirty="0"/>
              <a:t>It’s also </a:t>
            </a:r>
            <a:r>
              <a:rPr lang="en-US" b="1" dirty="0"/>
              <a:t>event-driven</a:t>
            </a:r>
            <a:r>
              <a:rPr lang="en-US" dirty="0"/>
              <a:t>, which means that everything that happens in Node is in reaction to an event</a:t>
            </a:r>
          </a:p>
          <a:p>
            <a:pPr lvl="1"/>
            <a:r>
              <a:rPr lang="en-US" dirty="0"/>
              <a:t>New request comes in (one kind of event) the server will start processing it</a:t>
            </a:r>
          </a:p>
          <a:p>
            <a:pPr lvl="1"/>
            <a:r>
              <a:rPr lang="en-US" dirty="0"/>
              <a:t>If it then encounters a blocking I/O operation, it will register a callback before continuing to process the next event</a:t>
            </a:r>
          </a:p>
          <a:p>
            <a:pPr lvl="1"/>
            <a:r>
              <a:rPr lang="en-US" dirty="0"/>
              <a:t>When the I/O operation has finished (another kind of event), the server will execute the callback and continue working on the original request</a:t>
            </a:r>
          </a:p>
        </p:txBody>
      </p:sp>
    </p:spTree>
    <p:extLst>
      <p:ext uri="{BB962C8B-B14F-4D97-AF65-F5344CB8AC3E}">
        <p14:creationId xmlns:p14="http://schemas.microsoft.com/office/powerpoint/2010/main" val="69663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A4E3C08A-8C38-556B-A1EE-5161BA9342BC}"/>
              </a:ext>
            </a:extLst>
          </p:cNvPr>
          <p:cNvGrpSpPr/>
          <p:nvPr/>
        </p:nvGrpSpPr>
        <p:grpSpPr>
          <a:xfrm>
            <a:off x="6203373" y="1266262"/>
            <a:ext cx="3751117" cy="5134541"/>
            <a:chOff x="6203373" y="944141"/>
            <a:chExt cx="3751117" cy="5134541"/>
          </a:xfrm>
        </p:grpSpPr>
        <p:sp>
          <p:nvSpPr>
            <p:cNvPr id="55" name="Rectangle: Rounded Corners 54">
              <a:extLst>
                <a:ext uri="{FF2B5EF4-FFF2-40B4-BE49-F238E27FC236}">
                  <a16:creationId xmlns:a16="http://schemas.microsoft.com/office/drawing/2014/main" id="{1E62B6C5-9265-8E92-FB3B-6FB8CC365F11}"/>
                </a:ext>
              </a:extLst>
            </p:cNvPr>
            <p:cNvSpPr/>
            <p:nvPr/>
          </p:nvSpPr>
          <p:spPr>
            <a:xfrm>
              <a:off x="6203373" y="944141"/>
              <a:ext cx="3751117" cy="5134541"/>
            </a:xfrm>
            <a:prstGeom prst="roundRect">
              <a:avLst/>
            </a:prstGeom>
            <a:solidFill>
              <a:srgbClr val="FFFFFF"/>
            </a:solidFill>
            <a:ln w="12700" cap="flat" cmpd="sng" algn="ctr">
              <a:solidFill>
                <a:srgbClr val="576BE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23232"/>
                </a:solidFill>
                <a:effectLst/>
                <a:uLnTx/>
                <a:uFillTx/>
                <a:latin typeface="Arial" panose="020B0604020202020204"/>
                <a:ea typeface="+mn-ea"/>
                <a:cs typeface="+mn-cs"/>
              </a:endParaRPr>
            </a:p>
          </p:txBody>
        </p:sp>
        <p:grpSp>
          <p:nvGrpSpPr>
            <p:cNvPr id="56" name="Group 55">
              <a:extLst>
                <a:ext uri="{FF2B5EF4-FFF2-40B4-BE49-F238E27FC236}">
                  <a16:creationId xmlns:a16="http://schemas.microsoft.com/office/drawing/2014/main" id="{3E52F1BC-AC26-51CA-BB23-72716B526244}"/>
                </a:ext>
              </a:extLst>
            </p:cNvPr>
            <p:cNvGrpSpPr/>
            <p:nvPr/>
          </p:nvGrpSpPr>
          <p:grpSpPr>
            <a:xfrm>
              <a:off x="6333258" y="1381991"/>
              <a:ext cx="1132609" cy="4229100"/>
              <a:chOff x="6333258" y="1381991"/>
              <a:chExt cx="1132609" cy="4229100"/>
            </a:xfrm>
          </p:grpSpPr>
          <p:cxnSp>
            <p:nvCxnSpPr>
              <p:cNvPr id="65" name="Straight Connector 64">
                <a:extLst>
                  <a:ext uri="{FF2B5EF4-FFF2-40B4-BE49-F238E27FC236}">
                    <a16:creationId xmlns:a16="http://schemas.microsoft.com/office/drawing/2014/main" id="{7B30A837-85D3-C0BC-49E5-0A5731462719}"/>
                  </a:ext>
                </a:extLst>
              </p:cNvPr>
              <p:cNvCxnSpPr/>
              <p:nvPr/>
            </p:nvCxnSpPr>
            <p:spPr>
              <a:xfrm>
                <a:off x="6878780" y="1901536"/>
                <a:ext cx="0" cy="3709555"/>
              </a:xfrm>
              <a:prstGeom prst="line">
                <a:avLst/>
              </a:prstGeom>
              <a:noFill/>
              <a:ln w="19050" cap="flat" cmpd="sng" algn="ctr">
                <a:solidFill>
                  <a:srgbClr val="576BE3"/>
                </a:solidFill>
                <a:prstDash val="solid"/>
                <a:miter lim="800000"/>
              </a:ln>
              <a:effectLst/>
            </p:spPr>
          </p:cxnSp>
          <p:sp>
            <p:nvSpPr>
              <p:cNvPr id="66" name="TextBox 65">
                <a:extLst>
                  <a:ext uri="{FF2B5EF4-FFF2-40B4-BE49-F238E27FC236}">
                    <a16:creationId xmlns:a16="http://schemas.microsoft.com/office/drawing/2014/main" id="{2C82DD74-D027-79D7-2E4F-FE24345CCC77}"/>
                  </a:ext>
                </a:extLst>
              </p:cNvPr>
              <p:cNvSpPr txBox="1"/>
              <p:nvPr/>
            </p:nvSpPr>
            <p:spPr>
              <a:xfrm>
                <a:off x="6333258" y="1381991"/>
                <a:ext cx="1132609"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323232"/>
                    </a:solidFill>
                    <a:effectLst/>
                    <a:uLnTx/>
                    <a:uFillTx/>
                  </a:rPr>
                  <a:t>Thread 1</a:t>
                </a:r>
              </a:p>
            </p:txBody>
          </p:sp>
        </p:grpSp>
        <p:grpSp>
          <p:nvGrpSpPr>
            <p:cNvPr id="57" name="Group 56">
              <a:extLst>
                <a:ext uri="{FF2B5EF4-FFF2-40B4-BE49-F238E27FC236}">
                  <a16:creationId xmlns:a16="http://schemas.microsoft.com/office/drawing/2014/main" id="{4B27446E-DA12-5105-DB8A-70D00A40A30B}"/>
                </a:ext>
              </a:extLst>
            </p:cNvPr>
            <p:cNvGrpSpPr/>
            <p:nvPr/>
          </p:nvGrpSpPr>
          <p:grpSpPr>
            <a:xfrm>
              <a:off x="7491844" y="1381991"/>
              <a:ext cx="1132609" cy="4229100"/>
              <a:chOff x="6333258" y="1381991"/>
              <a:chExt cx="1132609" cy="4229100"/>
            </a:xfrm>
          </p:grpSpPr>
          <p:cxnSp>
            <p:nvCxnSpPr>
              <p:cNvPr id="63" name="Straight Connector 62">
                <a:extLst>
                  <a:ext uri="{FF2B5EF4-FFF2-40B4-BE49-F238E27FC236}">
                    <a16:creationId xmlns:a16="http://schemas.microsoft.com/office/drawing/2014/main" id="{02CDAA82-B1DB-E840-E2F6-1A43077C90D4}"/>
                  </a:ext>
                </a:extLst>
              </p:cNvPr>
              <p:cNvCxnSpPr/>
              <p:nvPr/>
            </p:nvCxnSpPr>
            <p:spPr>
              <a:xfrm>
                <a:off x="6878780" y="1901536"/>
                <a:ext cx="0" cy="3709555"/>
              </a:xfrm>
              <a:prstGeom prst="line">
                <a:avLst/>
              </a:prstGeom>
              <a:noFill/>
              <a:ln w="19050" cap="flat" cmpd="sng" algn="ctr">
                <a:solidFill>
                  <a:srgbClr val="576BE3"/>
                </a:solidFill>
                <a:prstDash val="solid"/>
                <a:miter lim="800000"/>
              </a:ln>
              <a:effectLst/>
            </p:spPr>
          </p:cxnSp>
          <p:sp>
            <p:nvSpPr>
              <p:cNvPr id="64" name="TextBox 63">
                <a:extLst>
                  <a:ext uri="{FF2B5EF4-FFF2-40B4-BE49-F238E27FC236}">
                    <a16:creationId xmlns:a16="http://schemas.microsoft.com/office/drawing/2014/main" id="{E99E7426-ECAD-71EA-4811-3ABFE3CF65E8}"/>
                  </a:ext>
                </a:extLst>
              </p:cNvPr>
              <p:cNvSpPr txBox="1"/>
              <p:nvPr/>
            </p:nvSpPr>
            <p:spPr>
              <a:xfrm>
                <a:off x="6333258" y="1381991"/>
                <a:ext cx="1132609"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323232"/>
                    </a:solidFill>
                    <a:effectLst/>
                    <a:uLnTx/>
                    <a:uFillTx/>
                  </a:rPr>
                  <a:t>Thread 2</a:t>
                </a:r>
              </a:p>
            </p:txBody>
          </p:sp>
        </p:grpSp>
        <p:grpSp>
          <p:nvGrpSpPr>
            <p:cNvPr id="58" name="Group 57">
              <a:extLst>
                <a:ext uri="{FF2B5EF4-FFF2-40B4-BE49-F238E27FC236}">
                  <a16:creationId xmlns:a16="http://schemas.microsoft.com/office/drawing/2014/main" id="{256F8FE6-6F54-422E-5927-2C4B32B2A783}"/>
                </a:ext>
              </a:extLst>
            </p:cNvPr>
            <p:cNvGrpSpPr/>
            <p:nvPr/>
          </p:nvGrpSpPr>
          <p:grpSpPr>
            <a:xfrm>
              <a:off x="8691994" y="1381991"/>
              <a:ext cx="1132609" cy="4229100"/>
              <a:chOff x="6333258" y="1381991"/>
              <a:chExt cx="1132609" cy="4229100"/>
            </a:xfrm>
          </p:grpSpPr>
          <p:cxnSp>
            <p:nvCxnSpPr>
              <p:cNvPr id="61" name="Straight Connector 60">
                <a:extLst>
                  <a:ext uri="{FF2B5EF4-FFF2-40B4-BE49-F238E27FC236}">
                    <a16:creationId xmlns:a16="http://schemas.microsoft.com/office/drawing/2014/main" id="{970A4890-7BE3-E6D4-AB44-2133BDA312F9}"/>
                  </a:ext>
                </a:extLst>
              </p:cNvPr>
              <p:cNvCxnSpPr/>
              <p:nvPr/>
            </p:nvCxnSpPr>
            <p:spPr>
              <a:xfrm>
                <a:off x="6878780" y="1901536"/>
                <a:ext cx="0" cy="3709555"/>
              </a:xfrm>
              <a:prstGeom prst="line">
                <a:avLst/>
              </a:prstGeom>
              <a:noFill/>
              <a:ln w="19050" cap="flat" cmpd="sng" algn="ctr">
                <a:solidFill>
                  <a:srgbClr val="576BE3"/>
                </a:solidFill>
                <a:prstDash val="solid"/>
                <a:miter lim="800000"/>
              </a:ln>
              <a:effectLst/>
            </p:spPr>
          </p:cxnSp>
          <p:sp>
            <p:nvSpPr>
              <p:cNvPr id="62" name="TextBox 61">
                <a:extLst>
                  <a:ext uri="{FF2B5EF4-FFF2-40B4-BE49-F238E27FC236}">
                    <a16:creationId xmlns:a16="http://schemas.microsoft.com/office/drawing/2014/main" id="{56116A20-5D63-E587-8227-74AF410F7D27}"/>
                  </a:ext>
                </a:extLst>
              </p:cNvPr>
              <p:cNvSpPr txBox="1"/>
              <p:nvPr/>
            </p:nvSpPr>
            <p:spPr>
              <a:xfrm>
                <a:off x="6333258" y="1381991"/>
                <a:ext cx="1132609"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323232"/>
                    </a:solidFill>
                    <a:effectLst/>
                    <a:uLnTx/>
                    <a:uFillTx/>
                  </a:rPr>
                  <a:t>Thread n</a:t>
                </a:r>
              </a:p>
            </p:txBody>
          </p:sp>
        </p:grpSp>
        <p:sp>
          <p:nvSpPr>
            <p:cNvPr id="59" name="TextBox 58">
              <a:extLst>
                <a:ext uri="{FF2B5EF4-FFF2-40B4-BE49-F238E27FC236}">
                  <a16:creationId xmlns:a16="http://schemas.microsoft.com/office/drawing/2014/main" id="{8D09E885-969E-20A7-AD79-B79FCB33FD3A}"/>
                </a:ext>
              </a:extLst>
            </p:cNvPr>
            <p:cNvSpPr txBox="1"/>
            <p:nvPr/>
          </p:nvSpPr>
          <p:spPr>
            <a:xfrm>
              <a:off x="6878780" y="953593"/>
              <a:ext cx="2254829"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23232"/>
                  </a:solidFill>
                  <a:effectLst/>
                  <a:uLnTx/>
                  <a:uFillTx/>
                </a:rPr>
                <a:t>C++ Thread Pool</a:t>
              </a:r>
            </a:p>
          </p:txBody>
        </p:sp>
        <p:sp>
          <p:nvSpPr>
            <p:cNvPr id="60" name="TextBox 59">
              <a:extLst>
                <a:ext uri="{FF2B5EF4-FFF2-40B4-BE49-F238E27FC236}">
                  <a16:creationId xmlns:a16="http://schemas.microsoft.com/office/drawing/2014/main" id="{32D4E7E2-39CA-96BC-EFFB-BC0C55433B7C}"/>
                </a:ext>
              </a:extLst>
            </p:cNvPr>
            <p:cNvSpPr txBox="1"/>
            <p:nvPr/>
          </p:nvSpPr>
          <p:spPr>
            <a:xfrm>
              <a:off x="8375073" y="1757480"/>
              <a:ext cx="633842"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323232"/>
                  </a:solidFill>
                  <a:effectLst/>
                  <a:uLnTx/>
                  <a:uFillTx/>
                </a:rPr>
                <a:t>…</a:t>
              </a:r>
            </a:p>
          </p:txBody>
        </p:sp>
      </p:grpSp>
      <p:sp>
        <p:nvSpPr>
          <p:cNvPr id="67" name="Rectangle 66">
            <a:extLst>
              <a:ext uri="{FF2B5EF4-FFF2-40B4-BE49-F238E27FC236}">
                <a16:creationId xmlns:a16="http://schemas.microsoft.com/office/drawing/2014/main" id="{34E42DE3-26B0-30F9-DE37-5B24FCE6B86C}"/>
              </a:ext>
            </a:extLst>
          </p:cNvPr>
          <p:cNvSpPr/>
          <p:nvPr/>
        </p:nvSpPr>
        <p:spPr>
          <a:xfrm>
            <a:off x="838200" y="3412599"/>
            <a:ext cx="1406835" cy="708213"/>
          </a:xfrm>
          <a:prstGeom prst="rect">
            <a:avLst/>
          </a:prstGeom>
          <a:gradFill rotWithShape="1">
            <a:gsLst>
              <a:gs pos="0">
                <a:srgbClr val="576BE3">
                  <a:satMod val="103000"/>
                  <a:lumMod val="102000"/>
                  <a:tint val="94000"/>
                </a:srgbClr>
              </a:gs>
              <a:gs pos="50000">
                <a:srgbClr val="576BE3">
                  <a:satMod val="110000"/>
                  <a:lumMod val="100000"/>
                  <a:shade val="100000"/>
                </a:srgbClr>
              </a:gs>
              <a:gs pos="100000">
                <a:srgbClr val="576BE3">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rPr>
              <a:t>Node.js</a:t>
            </a:r>
            <a:br>
              <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rPr>
            </a:br>
            <a:r>
              <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rPr>
              <a:t>app</a:t>
            </a:r>
          </a:p>
        </p:txBody>
      </p:sp>
      <p:sp>
        <p:nvSpPr>
          <p:cNvPr id="68" name="Flowchart: Magnetic Disk 67">
            <a:extLst>
              <a:ext uri="{FF2B5EF4-FFF2-40B4-BE49-F238E27FC236}">
                <a16:creationId xmlns:a16="http://schemas.microsoft.com/office/drawing/2014/main" id="{97B34103-83CC-DF29-85F0-D322550D9508}"/>
              </a:ext>
            </a:extLst>
          </p:cNvPr>
          <p:cNvSpPr/>
          <p:nvPr/>
        </p:nvSpPr>
        <p:spPr>
          <a:xfrm>
            <a:off x="3480955" y="2223657"/>
            <a:ext cx="1713366" cy="3086099"/>
          </a:xfrm>
          <a:prstGeom prst="flowChartMagneticDisk">
            <a:avLst/>
          </a:prstGeom>
          <a:solidFill>
            <a:srgbClr val="576BE3"/>
          </a:solidFill>
          <a:ln w="190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rPr>
              <a:t>Node.js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rPr>
              <a:t>Event Loop</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rPr>
              <a:t>(single-thread)</a:t>
            </a:r>
          </a:p>
        </p:txBody>
      </p:sp>
      <p:cxnSp>
        <p:nvCxnSpPr>
          <p:cNvPr id="69" name="Straight Arrow Connector 68">
            <a:extLst>
              <a:ext uri="{FF2B5EF4-FFF2-40B4-BE49-F238E27FC236}">
                <a16:creationId xmlns:a16="http://schemas.microsoft.com/office/drawing/2014/main" id="{9E13A957-4F3E-81B4-0679-AB89041F590B}"/>
              </a:ext>
            </a:extLst>
          </p:cNvPr>
          <p:cNvCxnSpPr>
            <a:stCxn id="67" idx="3"/>
          </p:cNvCxnSpPr>
          <p:nvPr/>
        </p:nvCxnSpPr>
        <p:spPr>
          <a:xfrm flipV="1">
            <a:off x="2245035" y="3200403"/>
            <a:ext cx="1235920" cy="566303"/>
          </a:xfrm>
          <a:prstGeom prst="straightConnector1">
            <a:avLst/>
          </a:prstGeom>
          <a:noFill/>
          <a:ln w="19050" cap="flat" cmpd="sng" algn="ctr">
            <a:solidFill>
              <a:srgbClr val="576BE3"/>
            </a:solidFill>
            <a:prstDash val="solid"/>
            <a:miter lim="800000"/>
            <a:tailEnd type="triangle"/>
          </a:ln>
          <a:effectLst/>
        </p:spPr>
      </p:cxnSp>
      <p:cxnSp>
        <p:nvCxnSpPr>
          <p:cNvPr id="70" name="Straight Arrow Connector 69">
            <a:extLst>
              <a:ext uri="{FF2B5EF4-FFF2-40B4-BE49-F238E27FC236}">
                <a16:creationId xmlns:a16="http://schemas.microsoft.com/office/drawing/2014/main" id="{90274B40-2FFF-ACE4-CF39-2460640442D8}"/>
              </a:ext>
            </a:extLst>
          </p:cNvPr>
          <p:cNvCxnSpPr>
            <a:cxnSpLocks/>
            <a:stCxn id="67" idx="3"/>
          </p:cNvCxnSpPr>
          <p:nvPr/>
        </p:nvCxnSpPr>
        <p:spPr>
          <a:xfrm flipV="1">
            <a:off x="2245035" y="3483554"/>
            <a:ext cx="1200149" cy="283152"/>
          </a:xfrm>
          <a:prstGeom prst="straightConnector1">
            <a:avLst/>
          </a:prstGeom>
          <a:noFill/>
          <a:ln w="19050" cap="flat" cmpd="sng" algn="ctr">
            <a:solidFill>
              <a:srgbClr val="576BE3"/>
            </a:solidFill>
            <a:prstDash val="solid"/>
            <a:miter lim="800000"/>
            <a:tailEnd type="triangle"/>
          </a:ln>
          <a:effectLst/>
        </p:spPr>
      </p:cxnSp>
      <p:cxnSp>
        <p:nvCxnSpPr>
          <p:cNvPr id="71" name="Straight Arrow Connector 70">
            <a:extLst>
              <a:ext uri="{FF2B5EF4-FFF2-40B4-BE49-F238E27FC236}">
                <a16:creationId xmlns:a16="http://schemas.microsoft.com/office/drawing/2014/main" id="{993534D7-AF7C-4A9C-1235-46CD1AACB8E2}"/>
              </a:ext>
            </a:extLst>
          </p:cNvPr>
          <p:cNvCxnSpPr>
            <a:cxnSpLocks/>
            <a:stCxn id="67" idx="3"/>
            <a:endCxn id="68" idx="2"/>
          </p:cNvCxnSpPr>
          <p:nvPr/>
        </p:nvCxnSpPr>
        <p:spPr>
          <a:xfrm>
            <a:off x="2245035" y="3766706"/>
            <a:ext cx="1235920" cy="1"/>
          </a:xfrm>
          <a:prstGeom prst="straightConnector1">
            <a:avLst/>
          </a:prstGeom>
          <a:noFill/>
          <a:ln w="19050" cap="flat" cmpd="sng" algn="ctr">
            <a:solidFill>
              <a:srgbClr val="576BE3"/>
            </a:solidFill>
            <a:prstDash val="solid"/>
            <a:miter lim="800000"/>
            <a:tailEnd type="triangle"/>
          </a:ln>
          <a:effectLst/>
        </p:spPr>
      </p:cxnSp>
      <p:cxnSp>
        <p:nvCxnSpPr>
          <p:cNvPr id="72" name="Straight Arrow Connector 71">
            <a:extLst>
              <a:ext uri="{FF2B5EF4-FFF2-40B4-BE49-F238E27FC236}">
                <a16:creationId xmlns:a16="http://schemas.microsoft.com/office/drawing/2014/main" id="{5D1DA20A-A4DA-1B0F-FA9A-A0D9D8C58BF3}"/>
              </a:ext>
            </a:extLst>
          </p:cNvPr>
          <p:cNvCxnSpPr>
            <a:cxnSpLocks/>
            <a:stCxn id="67" idx="3"/>
          </p:cNvCxnSpPr>
          <p:nvPr/>
        </p:nvCxnSpPr>
        <p:spPr>
          <a:xfrm>
            <a:off x="2245035" y="3766706"/>
            <a:ext cx="1235920" cy="354106"/>
          </a:xfrm>
          <a:prstGeom prst="straightConnector1">
            <a:avLst/>
          </a:prstGeom>
          <a:noFill/>
          <a:ln w="19050" cap="flat" cmpd="sng" algn="ctr">
            <a:solidFill>
              <a:srgbClr val="576BE3"/>
            </a:solidFill>
            <a:prstDash val="solid"/>
            <a:miter lim="800000"/>
            <a:tailEnd type="triangle"/>
          </a:ln>
          <a:effectLst/>
        </p:spPr>
      </p:cxnSp>
      <p:cxnSp>
        <p:nvCxnSpPr>
          <p:cNvPr id="73" name="Straight Arrow Connector 72">
            <a:extLst>
              <a:ext uri="{FF2B5EF4-FFF2-40B4-BE49-F238E27FC236}">
                <a16:creationId xmlns:a16="http://schemas.microsoft.com/office/drawing/2014/main" id="{C5ABE168-8BDA-BA09-9571-07101A86D0B3}"/>
              </a:ext>
            </a:extLst>
          </p:cNvPr>
          <p:cNvCxnSpPr>
            <a:cxnSpLocks/>
            <a:stCxn id="67" idx="3"/>
          </p:cNvCxnSpPr>
          <p:nvPr/>
        </p:nvCxnSpPr>
        <p:spPr>
          <a:xfrm>
            <a:off x="2245035" y="3766706"/>
            <a:ext cx="1235920" cy="637257"/>
          </a:xfrm>
          <a:prstGeom prst="straightConnector1">
            <a:avLst/>
          </a:prstGeom>
          <a:noFill/>
          <a:ln w="19050" cap="flat" cmpd="sng" algn="ctr">
            <a:solidFill>
              <a:srgbClr val="576BE3"/>
            </a:solidFill>
            <a:prstDash val="solid"/>
            <a:miter lim="800000"/>
            <a:tailEnd type="triangle"/>
          </a:ln>
          <a:effectLst/>
        </p:spPr>
      </p:cxnSp>
      <p:grpSp>
        <p:nvGrpSpPr>
          <p:cNvPr id="74" name="Group 73">
            <a:extLst>
              <a:ext uri="{FF2B5EF4-FFF2-40B4-BE49-F238E27FC236}">
                <a16:creationId xmlns:a16="http://schemas.microsoft.com/office/drawing/2014/main" id="{430F8D9F-EE44-BBFD-E630-0957D0CEBB3C}"/>
              </a:ext>
            </a:extLst>
          </p:cNvPr>
          <p:cNvGrpSpPr/>
          <p:nvPr/>
        </p:nvGrpSpPr>
        <p:grpSpPr>
          <a:xfrm>
            <a:off x="5194321" y="2703358"/>
            <a:ext cx="1684459" cy="382745"/>
            <a:chOff x="5194321" y="2703358"/>
            <a:chExt cx="1684459" cy="382745"/>
          </a:xfrm>
        </p:grpSpPr>
        <p:cxnSp>
          <p:nvCxnSpPr>
            <p:cNvPr id="75" name="Straight Arrow Connector 74">
              <a:extLst>
                <a:ext uri="{FF2B5EF4-FFF2-40B4-BE49-F238E27FC236}">
                  <a16:creationId xmlns:a16="http://schemas.microsoft.com/office/drawing/2014/main" id="{6DC56310-DC46-6DEA-2548-6870B2CDEFE4}"/>
                </a:ext>
              </a:extLst>
            </p:cNvPr>
            <p:cNvCxnSpPr/>
            <p:nvPr/>
          </p:nvCxnSpPr>
          <p:spPr>
            <a:xfrm>
              <a:off x="5194321" y="3086103"/>
              <a:ext cx="1684459" cy="0"/>
            </a:xfrm>
            <a:prstGeom prst="straightConnector1">
              <a:avLst/>
            </a:prstGeom>
            <a:noFill/>
            <a:ln w="19050" cap="flat" cmpd="sng" algn="ctr">
              <a:solidFill>
                <a:srgbClr val="E30613"/>
              </a:solidFill>
              <a:prstDash val="solid"/>
              <a:miter lim="800000"/>
              <a:tailEnd type="triangle"/>
            </a:ln>
            <a:effectLst/>
          </p:spPr>
        </p:cxnSp>
        <p:sp>
          <p:nvSpPr>
            <p:cNvPr id="76" name="TextBox 75">
              <a:extLst>
                <a:ext uri="{FF2B5EF4-FFF2-40B4-BE49-F238E27FC236}">
                  <a16:creationId xmlns:a16="http://schemas.microsoft.com/office/drawing/2014/main" id="{641120D7-442A-75BC-D7C8-FA4A13F9A266}"/>
                </a:ext>
              </a:extLst>
            </p:cNvPr>
            <p:cNvSpPr txBox="1"/>
            <p:nvPr/>
          </p:nvSpPr>
          <p:spPr>
            <a:xfrm>
              <a:off x="5199515" y="2703358"/>
              <a:ext cx="915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E30613"/>
                  </a:solidFill>
                  <a:effectLst/>
                  <a:uLnTx/>
                  <a:uFillTx/>
                </a:rPr>
                <a:t>Task 1</a:t>
              </a:r>
            </a:p>
          </p:txBody>
        </p:sp>
      </p:grpSp>
      <p:grpSp>
        <p:nvGrpSpPr>
          <p:cNvPr id="77" name="Group 76">
            <a:extLst>
              <a:ext uri="{FF2B5EF4-FFF2-40B4-BE49-F238E27FC236}">
                <a16:creationId xmlns:a16="http://schemas.microsoft.com/office/drawing/2014/main" id="{3464732B-3B37-6E6C-C8E3-CB8B0F1E0745}"/>
              </a:ext>
            </a:extLst>
          </p:cNvPr>
          <p:cNvGrpSpPr/>
          <p:nvPr/>
        </p:nvGrpSpPr>
        <p:grpSpPr>
          <a:xfrm>
            <a:off x="5209039" y="3130251"/>
            <a:ext cx="2797155" cy="384476"/>
            <a:chOff x="5209039" y="3130251"/>
            <a:chExt cx="2797155" cy="384476"/>
          </a:xfrm>
        </p:grpSpPr>
        <p:cxnSp>
          <p:nvCxnSpPr>
            <p:cNvPr id="78" name="Straight Arrow Connector 77">
              <a:extLst>
                <a:ext uri="{FF2B5EF4-FFF2-40B4-BE49-F238E27FC236}">
                  <a16:creationId xmlns:a16="http://schemas.microsoft.com/office/drawing/2014/main" id="{C8B6888B-3A3A-F1FE-4320-6ADA8AF4CF65}"/>
                </a:ext>
              </a:extLst>
            </p:cNvPr>
            <p:cNvCxnSpPr>
              <a:cxnSpLocks/>
            </p:cNvCxnSpPr>
            <p:nvPr/>
          </p:nvCxnSpPr>
          <p:spPr>
            <a:xfrm>
              <a:off x="5215103" y="3514727"/>
              <a:ext cx="2791091" cy="0"/>
            </a:xfrm>
            <a:prstGeom prst="straightConnector1">
              <a:avLst/>
            </a:prstGeom>
            <a:noFill/>
            <a:ln w="19050" cap="flat" cmpd="sng" algn="ctr">
              <a:solidFill>
                <a:srgbClr val="F3AD33"/>
              </a:solidFill>
              <a:prstDash val="solid"/>
              <a:miter lim="800000"/>
              <a:tailEnd type="triangle"/>
            </a:ln>
            <a:effectLst/>
          </p:spPr>
        </p:cxnSp>
        <p:sp>
          <p:nvSpPr>
            <p:cNvPr id="79" name="TextBox 78">
              <a:extLst>
                <a:ext uri="{FF2B5EF4-FFF2-40B4-BE49-F238E27FC236}">
                  <a16:creationId xmlns:a16="http://schemas.microsoft.com/office/drawing/2014/main" id="{45679B67-5226-52B7-E0CA-C269F5D60ACD}"/>
                </a:ext>
              </a:extLst>
            </p:cNvPr>
            <p:cNvSpPr txBox="1"/>
            <p:nvPr/>
          </p:nvSpPr>
          <p:spPr>
            <a:xfrm>
              <a:off x="5209039" y="3130251"/>
              <a:ext cx="915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C000"/>
                  </a:solidFill>
                  <a:effectLst/>
                  <a:uLnTx/>
                  <a:uFillTx/>
                </a:rPr>
                <a:t>Task 2</a:t>
              </a:r>
            </a:p>
          </p:txBody>
        </p:sp>
      </p:grpSp>
      <p:grpSp>
        <p:nvGrpSpPr>
          <p:cNvPr id="80" name="Group 79">
            <a:extLst>
              <a:ext uri="{FF2B5EF4-FFF2-40B4-BE49-F238E27FC236}">
                <a16:creationId xmlns:a16="http://schemas.microsoft.com/office/drawing/2014/main" id="{8CE609B2-2CD0-8BAC-2F4C-A786C72AA926}"/>
              </a:ext>
            </a:extLst>
          </p:cNvPr>
          <p:cNvGrpSpPr/>
          <p:nvPr/>
        </p:nvGrpSpPr>
        <p:grpSpPr>
          <a:xfrm>
            <a:off x="5194321" y="3570998"/>
            <a:ext cx="4043195" cy="372761"/>
            <a:chOff x="5194321" y="3570998"/>
            <a:chExt cx="4043195" cy="372761"/>
          </a:xfrm>
        </p:grpSpPr>
        <p:cxnSp>
          <p:nvCxnSpPr>
            <p:cNvPr id="81" name="Straight Arrow Connector 80">
              <a:extLst>
                <a:ext uri="{FF2B5EF4-FFF2-40B4-BE49-F238E27FC236}">
                  <a16:creationId xmlns:a16="http://schemas.microsoft.com/office/drawing/2014/main" id="{8813080B-1022-90FC-82A8-42391C58BD10}"/>
                </a:ext>
              </a:extLst>
            </p:cNvPr>
            <p:cNvCxnSpPr>
              <a:cxnSpLocks/>
            </p:cNvCxnSpPr>
            <p:nvPr/>
          </p:nvCxnSpPr>
          <p:spPr>
            <a:xfrm>
              <a:off x="5194321" y="3943759"/>
              <a:ext cx="4043195" cy="0"/>
            </a:xfrm>
            <a:prstGeom prst="straightConnector1">
              <a:avLst/>
            </a:prstGeom>
            <a:noFill/>
            <a:ln w="19050" cap="flat" cmpd="sng" algn="ctr">
              <a:solidFill>
                <a:srgbClr val="00B050"/>
              </a:solidFill>
              <a:prstDash val="solid"/>
              <a:miter lim="800000"/>
              <a:tailEnd type="triangle"/>
            </a:ln>
            <a:effectLst/>
          </p:spPr>
        </p:cxnSp>
        <p:sp>
          <p:nvSpPr>
            <p:cNvPr id="82" name="TextBox 81">
              <a:extLst>
                <a:ext uri="{FF2B5EF4-FFF2-40B4-BE49-F238E27FC236}">
                  <a16:creationId xmlns:a16="http://schemas.microsoft.com/office/drawing/2014/main" id="{F35B35A2-BA32-5D92-C169-2B230DF73FFF}"/>
                </a:ext>
              </a:extLst>
            </p:cNvPr>
            <p:cNvSpPr txBox="1"/>
            <p:nvPr/>
          </p:nvSpPr>
          <p:spPr>
            <a:xfrm>
              <a:off x="5209039" y="3570998"/>
              <a:ext cx="915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B050"/>
                  </a:solidFill>
                  <a:effectLst/>
                  <a:uLnTx/>
                  <a:uFillTx/>
                </a:rPr>
                <a:t>Task 3</a:t>
              </a:r>
            </a:p>
          </p:txBody>
        </p:sp>
      </p:grpSp>
      <p:grpSp>
        <p:nvGrpSpPr>
          <p:cNvPr id="83" name="Group 82">
            <a:extLst>
              <a:ext uri="{FF2B5EF4-FFF2-40B4-BE49-F238E27FC236}">
                <a16:creationId xmlns:a16="http://schemas.microsoft.com/office/drawing/2014/main" id="{DAE2F1EC-7921-EE30-C565-96D59193327B}"/>
              </a:ext>
            </a:extLst>
          </p:cNvPr>
          <p:cNvGrpSpPr/>
          <p:nvPr/>
        </p:nvGrpSpPr>
        <p:grpSpPr>
          <a:xfrm>
            <a:off x="5199514" y="3987253"/>
            <a:ext cx="1679266" cy="387323"/>
            <a:chOff x="5199514" y="3987253"/>
            <a:chExt cx="1679266" cy="387323"/>
          </a:xfrm>
        </p:grpSpPr>
        <p:cxnSp>
          <p:nvCxnSpPr>
            <p:cNvPr id="84" name="Straight Arrow Connector 83">
              <a:extLst>
                <a:ext uri="{FF2B5EF4-FFF2-40B4-BE49-F238E27FC236}">
                  <a16:creationId xmlns:a16="http://schemas.microsoft.com/office/drawing/2014/main" id="{84D6F7C5-B3B7-5E5A-EB19-86D9EAC484DE}"/>
                </a:ext>
              </a:extLst>
            </p:cNvPr>
            <p:cNvCxnSpPr>
              <a:cxnSpLocks/>
            </p:cNvCxnSpPr>
            <p:nvPr/>
          </p:nvCxnSpPr>
          <p:spPr>
            <a:xfrm flipH="1">
              <a:off x="5226627" y="4372383"/>
              <a:ext cx="1652153" cy="2193"/>
            </a:xfrm>
            <a:prstGeom prst="straightConnector1">
              <a:avLst/>
            </a:prstGeom>
            <a:noFill/>
            <a:ln w="19050" cap="flat" cmpd="sng" algn="ctr">
              <a:solidFill>
                <a:srgbClr val="E30613"/>
              </a:solidFill>
              <a:prstDash val="solid"/>
              <a:miter lim="800000"/>
              <a:tailEnd type="triangle"/>
            </a:ln>
            <a:effectLst/>
          </p:spPr>
        </p:cxnSp>
        <p:sp>
          <p:nvSpPr>
            <p:cNvPr id="85" name="TextBox 84">
              <a:extLst>
                <a:ext uri="{FF2B5EF4-FFF2-40B4-BE49-F238E27FC236}">
                  <a16:creationId xmlns:a16="http://schemas.microsoft.com/office/drawing/2014/main" id="{1F96379B-3EB2-E0E8-8788-F45100B8CA4B}"/>
                </a:ext>
              </a:extLst>
            </p:cNvPr>
            <p:cNvSpPr txBox="1"/>
            <p:nvPr/>
          </p:nvSpPr>
          <p:spPr>
            <a:xfrm>
              <a:off x="5199514" y="3987253"/>
              <a:ext cx="113373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E30613"/>
                  </a:solidFill>
                  <a:effectLst/>
                  <a:uLnTx/>
                  <a:uFillTx/>
                </a:rPr>
                <a:t>Return 1</a:t>
              </a:r>
            </a:p>
          </p:txBody>
        </p:sp>
      </p:grpSp>
      <p:grpSp>
        <p:nvGrpSpPr>
          <p:cNvPr id="86" name="Group 85">
            <a:extLst>
              <a:ext uri="{FF2B5EF4-FFF2-40B4-BE49-F238E27FC236}">
                <a16:creationId xmlns:a16="http://schemas.microsoft.com/office/drawing/2014/main" id="{BA36D5A4-D7B3-1429-F6A8-ADDC39280DA7}"/>
              </a:ext>
            </a:extLst>
          </p:cNvPr>
          <p:cNvGrpSpPr/>
          <p:nvPr/>
        </p:nvGrpSpPr>
        <p:grpSpPr>
          <a:xfrm>
            <a:off x="5194321" y="4410420"/>
            <a:ext cx="1684459" cy="369401"/>
            <a:chOff x="5194321" y="4410420"/>
            <a:chExt cx="1684459" cy="369401"/>
          </a:xfrm>
        </p:grpSpPr>
        <p:cxnSp>
          <p:nvCxnSpPr>
            <p:cNvPr id="87" name="Straight Arrow Connector 86">
              <a:extLst>
                <a:ext uri="{FF2B5EF4-FFF2-40B4-BE49-F238E27FC236}">
                  <a16:creationId xmlns:a16="http://schemas.microsoft.com/office/drawing/2014/main" id="{85D6CE43-0204-6EFB-1C41-98CA230D56E8}"/>
                </a:ext>
              </a:extLst>
            </p:cNvPr>
            <p:cNvCxnSpPr/>
            <p:nvPr/>
          </p:nvCxnSpPr>
          <p:spPr>
            <a:xfrm>
              <a:off x="5194321" y="4779821"/>
              <a:ext cx="1684459" cy="0"/>
            </a:xfrm>
            <a:prstGeom prst="straightConnector1">
              <a:avLst/>
            </a:prstGeom>
            <a:noFill/>
            <a:ln w="19050" cap="flat" cmpd="sng" algn="ctr">
              <a:solidFill>
                <a:srgbClr val="323232"/>
              </a:solidFill>
              <a:prstDash val="solid"/>
              <a:miter lim="800000"/>
              <a:tailEnd type="triangle"/>
            </a:ln>
            <a:effectLst/>
          </p:spPr>
        </p:cxnSp>
        <p:sp>
          <p:nvSpPr>
            <p:cNvPr id="88" name="TextBox 87">
              <a:extLst>
                <a:ext uri="{FF2B5EF4-FFF2-40B4-BE49-F238E27FC236}">
                  <a16:creationId xmlns:a16="http://schemas.microsoft.com/office/drawing/2014/main" id="{DC92B111-B4F1-C3AD-29C9-7DE4144DE3D6}"/>
                </a:ext>
              </a:extLst>
            </p:cNvPr>
            <p:cNvSpPr txBox="1"/>
            <p:nvPr/>
          </p:nvSpPr>
          <p:spPr>
            <a:xfrm>
              <a:off x="5209039" y="4410420"/>
              <a:ext cx="915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323232"/>
                  </a:solidFill>
                  <a:effectLst/>
                  <a:uLnTx/>
                  <a:uFillTx/>
                </a:rPr>
                <a:t>Task 4</a:t>
              </a:r>
            </a:p>
          </p:txBody>
        </p:sp>
      </p:grpSp>
      <p:cxnSp>
        <p:nvCxnSpPr>
          <p:cNvPr id="89" name="Connector: Curved 88">
            <a:extLst>
              <a:ext uri="{FF2B5EF4-FFF2-40B4-BE49-F238E27FC236}">
                <a16:creationId xmlns:a16="http://schemas.microsoft.com/office/drawing/2014/main" id="{39020E17-70F1-A6F3-161A-024B22100C95}"/>
              </a:ext>
            </a:extLst>
          </p:cNvPr>
          <p:cNvCxnSpPr>
            <a:endCxn id="67" idx="2"/>
          </p:cNvCxnSpPr>
          <p:nvPr/>
        </p:nvCxnSpPr>
        <p:spPr>
          <a:xfrm rot="10800000">
            <a:off x="1541619" y="4120812"/>
            <a:ext cx="1939337" cy="658940"/>
          </a:xfrm>
          <a:prstGeom prst="curvedConnector2">
            <a:avLst/>
          </a:prstGeom>
          <a:noFill/>
          <a:ln w="19050" cap="flat" cmpd="sng" algn="ctr">
            <a:solidFill>
              <a:srgbClr val="E30613"/>
            </a:solidFill>
            <a:prstDash val="solid"/>
            <a:miter lim="800000"/>
            <a:tailEnd type="triangle"/>
          </a:ln>
          <a:effectLst/>
        </p:spPr>
      </p:cxnSp>
      <p:sp>
        <p:nvSpPr>
          <p:cNvPr id="90" name="TextBox 89">
            <a:extLst>
              <a:ext uri="{FF2B5EF4-FFF2-40B4-BE49-F238E27FC236}">
                <a16:creationId xmlns:a16="http://schemas.microsoft.com/office/drawing/2014/main" id="{02701432-F768-A293-95A0-6CC94764EA01}"/>
              </a:ext>
            </a:extLst>
          </p:cNvPr>
          <p:cNvSpPr txBox="1"/>
          <p:nvPr/>
        </p:nvSpPr>
        <p:spPr>
          <a:xfrm>
            <a:off x="723900" y="4504007"/>
            <a:ext cx="140683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0000"/>
                </a:solidFill>
                <a:effectLst/>
                <a:uLnTx/>
                <a:uFillTx/>
              </a:rPr>
              <a:t>Callback1()</a:t>
            </a:r>
          </a:p>
        </p:txBody>
      </p:sp>
      <p:grpSp>
        <p:nvGrpSpPr>
          <p:cNvPr id="91" name="Group 90">
            <a:extLst>
              <a:ext uri="{FF2B5EF4-FFF2-40B4-BE49-F238E27FC236}">
                <a16:creationId xmlns:a16="http://schemas.microsoft.com/office/drawing/2014/main" id="{BD9C440D-7F74-CCFC-C21E-B941A8844E2F}"/>
              </a:ext>
            </a:extLst>
          </p:cNvPr>
          <p:cNvGrpSpPr/>
          <p:nvPr/>
        </p:nvGrpSpPr>
        <p:grpSpPr>
          <a:xfrm>
            <a:off x="1494822" y="2119032"/>
            <a:ext cx="1713366" cy="1195886"/>
            <a:chOff x="1494822" y="2119032"/>
            <a:chExt cx="1713366" cy="1195886"/>
          </a:xfrm>
        </p:grpSpPr>
        <p:sp>
          <p:nvSpPr>
            <p:cNvPr id="92" name="Oval 91">
              <a:extLst>
                <a:ext uri="{FF2B5EF4-FFF2-40B4-BE49-F238E27FC236}">
                  <a16:creationId xmlns:a16="http://schemas.microsoft.com/office/drawing/2014/main" id="{495494D2-D3A7-B234-8C24-BD1B17712FB9}"/>
                </a:ext>
              </a:extLst>
            </p:cNvPr>
            <p:cNvSpPr/>
            <p:nvPr/>
          </p:nvSpPr>
          <p:spPr>
            <a:xfrm>
              <a:off x="1494822" y="2119032"/>
              <a:ext cx="1713366" cy="831889"/>
            </a:xfrm>
            <a:prstGeom prst="ellipse">
              <a:avLst/>
            </a:prstGeom>
            <a:solidFill>
              <a:srgbClr val="FFFFFF"/>
            </a:solidFill>
            <a:ln w="12700" cap="flat" cmpd="sng" algn="ctr">
              <a:solidFill>
                <a:srgbClr val="576BE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323232"/>
                  </a:solidFill>
                  <a:effectLst>
                    <a:outerShdw blurRad="50800" dist="38100" dir="2700000" algn="tl" rotWithShape="0">
                      <a:prstClr val="black">
                        <a:alpha val="40000"/>
                      </a:prstClr>
                    </a:outerShdw>
                  </a:effectLst>
                  <a:uLnTx/>
                  <a:uFillTx/>
                  <a:latin typeface="Arial" panose="020B0604020202020204"/>
                  <a:ea typeface="+mn-ea"/>
                  <a:cs typeface="+mn-cs"/>
                </a:rPr>
                <a:t>(function, callback)</a:t>
              </a:r>
            </a:p>
          </p:txBody>
        </p:sp>
        <p:cxnSp>
          <p:nvCxnSpPr>
            <p:cNvPr id="93" name="Straight Connector 92">
              <a:extLst>
                <a:ext uri="{FF2B5EF4-FFF2-40B4-BE49-F238E27FC236}">
                  <a16:creationId xmlns:a16="http://schemas.microsoft.com/office/drawing/2014/main" id="{2FA8D7E8-4190-91BE-AE66-00C20BAB291D}"/>
                </a:ext>
              </a:extLst>
            </p:cNvPr>
            <p:cNvCxnSpPr/>
            <p:nvPr/>
          </p:nvCxnSpPr>
          <p:spPr>
            <a:xfrm flipV="1">
              <a:off x="2940627" y="2602821"/>
              <a:ext cx="267561" cy="712096"/>
            </a:xfrm>
            <a:prstGeom prst="line">
              <a:avLst/>
            </a:prstGeom>
            <a:noFill/>
            <a:ln w="6350" cap="flat" cmpd="sng" algn="ctr">
              <a:solidFill>
                <a:srgbClr val="576BE3"/>
              </a:solidFill>
              <a:prstDash val="solid"/>
              <a:miter lim="800000"/>
            </a:ln>
            <a:effectLst/>
          </p:spPr>
        </p:cxnSp>
        <p:cxnSp>
          <p:nvCxnSpPr>
            <p:cNvPr id="94" name="Straight Connector 93">
              <a:extLst>
                <a:ext uri="{FF2B5EF4-FFF2-40B4-BE49-F238E27FC236}">
                  <a16:creationId xmlns:a16="http://schemas.microsoft.com/office/drawing/2014/main" id="{0883FA43-6949-5178-FD25-44338A47E4BF}"/>
                </a:ext>
              </a:extLst>
            </p:cNvPr>
            <p:cNvCxnSpPr>
              <a:cxnSpLocks/>
              <a:endCxn id="92" idx="3"/>
            </p:cNvCxnSpPr>
            <p:nvPr/>
          </p:nvCxnSpPr>
          <p:spPr>
            <a:xfrm flipH="1" flipV="1">
              <a:off x="1745739" y="2829094"/>
              <a:ext cx="1189696" cy="485824"/>
            </a:xfrm>
            <a:prstGeom prst="line">
              <a:avLst/>
            </a:prstGeom>
            <a:noFill/>
            <a:ln w="6350" cap="flat" cmpd="sng" algn="ctr">
              <a:solidFill>
                <a:srgbClr val="576BE3"/>
              </a:solidFill>
              <a:prstDash val="solid"/>
              <a:miter lim="800000"/>
            </a:ln>
            <a:effectLst/>
          </p:spPr>
        </p:cxnSp>
      </p:grpSp>
      <p:grpSp>
        <p:nvGrpSpPr>
          <p:cNvPr id="95" name="Group 94">
            <a:extLst>
              <a:ext uri="{FF2B5EF4-FFF2-40B4-BE49-F238E27FC236}">
                <a16:creationId xmlns:a16="http://schemas.microsoft.com/office/drawing/2014/main" id="{6B6DE954-70F8-14E3-E07F-8976B6A343AD}"/>
              </a:ext>
            </a:extLst>
          </p:cNvPr>
          <p:cNvGrpSpPr/>
          <p:nvPr/>
        </p:nvGrpSpPr>
        <p:grpSpPr>
          <a:xfrm>
            <a:off x="378135" y="836598"/>
            <a:ext cx="3289857" cy="923330"/>
            <a:chOff x="274225" y="379006"/>
            <a:chExt cx="3289857" cy="923330"/>
          </a:xfrm>
        </p:grpSpPr>
        <p:sp>
          <p:nvSpPr>
            <p:cNvPr id="96" name="TextBox 95">
              <a:extLst>
                <a:ext uri="{FF2B5EF4-FFF2-40B4-BE49-F238E27FC236}">
                  <a16:creationId xmlns:a16="http://schemas.microsoft.com/office/drawing/2014/main" id="{F52F76E7-1E30-10A5-3AEC-CCFF3B699409}"/>
                </a:ext>
              </a:extLst>
            </p:cNvPr>
            <p:cNvSpPr txBox="1"/>
            <p:nvPr/>
          </p:nvSpPr>
          <p:spPr>
            <a:xfrm>
              <a:off x="648298" y="379006"/>
              <a:ext cx="2915784" cy="9233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323232"/>
                  </a:solidFill>
                  <a:effectLst/>
                  <a:uLnTx/>
                  <a:uFillTx/>
                </a:rPr>
                <a:t>Node apps pass async tasks to the event loop, along with a callback</a:t>
              </a:r>
            </a:p>
          </p:txBody>
        </p:sp>
        <p:sp>
          <p:nvSpPr>
            <p:cNvPr id="97" name="TextBox 96">
              <a:extLst>
                <a:ext uri="{FF2B5EF4-FFF2-40B4-BE49-F238E27FC236}">
                  <a16:creationId xmlns:a16="http://schemas.microsoft.com/office/drawing/2014/main" id="{85226C75-CC7F-918C-2412-EECBDBD9B448}"/>
                </a:ext>
              </a:extLst>
            </p:cNvPr>
            <p:cNvSpPr txBox="1"/>
            <p:nvPr/>
          </p:nvSpPr>
          <p:spPr>
            <a:xfrm>
              <a:off x="274225" y="550719"/>
              <a:ext cx="505691"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B0F0"/>
                  </a:solidFill>
                  <a:effectLst/>
                  <a:uLnTx/>
                  <a:uFillTx/>
                </a:rPr>
                <a:t>1</a:t>
              </a:r>
            </a:p>
          </p:txBody>
        </p:sp>
      </p:grpSp>
      <p:grpSp>
        <p:nvGrpSpPr>
          <p:cNvPr id="98" name="Group 97">
            <a:extLst>
              <a:ext uri="{FF2B5EF4-FFF2-40B4-BE49-F238E27FC236}">
                <a16:creationId xmlns:a16="http://schemas.microsoft.com/office/drawing/2014/main" id="{A4A0A5F3-7C80-2BB6-F0BB-DD4C8ADF871A}"/>
              </a:ext>
            </a:extLst>
          </p:cNvPr>
          <p:cNvGrpSpPr/>
          <p:nvPr/>
        </p:nvGrpSpPr>
        <p:grpSpPr>
          <a:xfrm>
            <a:off x="6878780" y="152363"/>
            <a:ext cx="3751117" cy="905322"/>
            <a:chOff x="274225" y="379006"/>
            <a:chExt cx="3289857" cy="1200329"/>
          </a:xfrm>
        </p:grpSpPr>
        <p:sp>
          <p:nvSpPr>
            <p:cNvPr id="99" name="TextBox 98">
              <a:extLst>
                <a:ext uri="{FF2B5EF4-FFF2-40B4-BE49-F238E27FC236}">
                  <a16:creationId xmlns:a16="http://schemas.microsoft.com/office/drawing/2014/main" id="{8722DB14-755F-80FA-7D89-42E476AAAC96}"/>
                </a:ext>
              </a:extLst>
            </p:cNvPr>
            <p:cNvSpPr txBox="1"/>
            <p:nvPr/>
          </p:nvSpPr>
          <p:spPr>
            <a:xfrm>
              <a:off x="648298" y="379006"/>
              <a:ext cx="2915784" cy="120032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323232"/>
                  </a:solidFill>
                  <a:effectLst/>
                  <a:uLnTx/>
                  <a:uFillTx/>
                </a:rPr>
                <a:t>The event loop efficiently manages a thread pool and executes tasks efficiently…</a:t>
              </a:r>
            </a:p>
          </p:txBody>
        </p:sp>
        <p:sp>
          <p:nvSpPr>
            <p:cNvPr id="100" name="TextBox 99">
              <a:extLst>
                <a:ext uri="{FF2B5EF4-FFF2-40B4-BE49-F238E27FC236}">
                  <a16:creationId xmlns:a16="http://schemas.microsoft.com/office/drawing/2014/main" id="{7A0484CA-0E6A-8E40-BDD6-62DC69C91899}"/>
                </a:ext>
              </a:extLst>
            </p:cNvPr>
            <p:cNvSpPr txBox="1"/>
            <p:nvPr/>
          </p:nvSpPr>
          <p:spPr>
            <a:xfrm>
              <a:off x="274225" y="550719"/>
              <a:ext cx="505691"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B0F0"/>
                  </a:solidFill>
                  <a:effectLst/>
                  <a:uLnTx/>
                  <a:uFillTx/>
                </a:rPr>
                <a:t>2</a:t>
              </a:r>
            </a:p>
          </p:txBody>
        </p:sp>
      </p:grpSp>
      <p:grpSp>
        <p:nvGrpSpPr>
          <p:cNvPr id="101" name="Group 100">
            <a:extLst>
              <a:ext uri="{FF2B5EF4-FFF2-40B4-BE49-F238E27FC236}">
                <a16:creationId xmlns:a16="http://schemas.microsoft.com/office/drawing/2014/main" id="{637175BF-0522-E423-B422-5F5E5EA353B6}"/>
              </a:ext>
            </a:extLst>
          </p:cNvPr>
          <p:cNvGrpSpPr/>
          <p:nvPr/>
        </p:nvGrpSpPr>
        <p:grpSpPr>
          <a:xfrm>
            <a:off x="669080" y="5407437"/>
            <a:ext cx="3289290" cy="646331"/>
            <a:chOff x="274792" y="379006"/>
            <a:chExt cx="3289290" cy="646331"/>
          </a:xfrm>
        </p:grpSpPr>
        <p:sp>
          <p:nvSpPr>
            <p:cNvPr id="102" name="TextBox 101">
              <a:extLst>
                <a:ext uri="{FF2B5EF4-FFF2-40B4-BE49-F238E27FC236}">
                  <a16:creationId xmlns:a16="http://schemas.microsoft.com/office/drawing/2014/main" id="{25FB3B0B-7CC2-AE51-73D3-606FB5FD8A9B}"/>
                </a:ext>
              </a:extLst>
            </p:cNvPr>
            <p:cNvSpPr txBox="1"/>
            <p:nvPr/>
          </p:nvSpPr>
          <p:spPr>
            <a:xfrm>
              <a:off x="648298" y="379006"/>
              <a:ext cx="2915784"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323232"/>
                  </a:solidFill>
                  <a:effectLst/>
                  <a:uLnTx/>
                  <a:uFillTx/>
                </a:rPr>
                <a:t>… and executes each callback as tasks complete</a:t>
              </a:r>
            </a:p>
          </p:txBody>
        </p:sp>
        <p:sp>
          <p:nvSpPr>
            <p:cNvPr id="103" name="TextBox 102">
              <a:extLst>
                <a:ext uri="{FF2B5EF4-FFF2-40B4-BE49-F238E27FC236}">
                  <a16:creationId xmlns:a16="http://schemas.microsoft.com/office/drawing/2014/main" id="{2F077A9C-1031-999F-0D91-31154C2B69CA}"/>
                </a:ext>
              </a:extLst>
            </p:cNvPr>
            <p:cNvSpPr txBox="1"/>
            <p:nvPr/>
          </p:nvSpPr>
          <p:spPr>
            <a:xfrm>
              <a:off x="274792" y="431060"/>
              <a:ext cx="505691"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B0F0"/>
                  </a:solidFill>
                  <a:effectLst/>
                  <a:uLnTx/>
                  <a:uFillTx/>
                </a:rPr>
                <a:t>3</a:t>
              </a:r>
            </a:p>
          </p:txBody>
        </p:sp>
      </p:grpSp>
    </p:spTree>
    <p:extLst>
      <p:ext uri="{BB962C8B-B14F-4D97-AF65-F5344CB8AC3E}">
        <p14:creationId xmlns:p14="http://schemas.microsoft.com/office/powerpoint/2010/main" val="392566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fade">
                                      <p:cBhvr>
                                        <p:cTn id="11" dur="500"/>
                                        <p:tgtEl>
                                          <p:spTgt spid="6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wipe(down)">
                                      <p:cBhvr>
                                        <p:cTn id="20" dur="500"/>
                                        <p:tgtEl>
                                          <p:spTgt spid="6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left)">
                                      <p:cBhvr>
                                        <p:cTn id="24" dur="500"/>
                                        <p:tgtEl>
                                          <p:spTgt spid="70"/>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wipe(left)">
                                      <p:cBhvr>
                                        <p:cTn id="28" dur="500"/>
                                        <p:tgtEl>
                                          <p:spTgt spid="71"/>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wipe(left)">
                                      <p:cBhvr>
                                        <p:cTn id="32" dur="500"/>
                                        <p:tgtEl>
                                          <p:spTgt spid="72"/>
                                        </p:tgtEl>
                                      </p:cBhvr>
                                    </p:animEffect>
                                  </p:childTnLst>
                                </p:cTn>
                              </p:par>
                            </p:childTnLst>
                          </p:cTn>
                        </p:par>
                        <p:par>
                          <p:cTn id="33" fill="hold">
                            <p:stCondLst>
                              <p:cond delay="2000"/>
                            </p:stCondLst>
                            <p:childTnLst>
                              <p:par>
                                <p:cTn id="34" presetID="22" presetClass="entr" presetSubtype="8" fill="hold" nodeType="afterEffect">
                                  <p:stCondLst>
                                    <p:cond delay="0"/>
                                  </p:stCondLst>
                                  <p:childTnLst>
                                    <p:set>
                                      <p:cBhvr>
                                        <p:cTn id="35" dur="1" fill="hold">
                                          <p:stCondLst>
                                            <p:cond delay="0"/>
                                          </p:stCondLst>
                                        </p:cTn>
                                        <p:tgtEl>
                                          <p:spTgt spid="73"/>
                                        </p:tgtEl>
                                        <p:attrNameLst>
                                          <p:attrName>style.visibility</p:attrName>
                                        </p:attrNameLst>
                                      </p:cBhvr>
                                      <p:to>
                                        <p:strVal val="visible"/>
                                      </p:to>
                                    </p:set>
                                    <p:animEffect transition="in" filter="wipe(left)">
                                      <p:cBhvr>
                                        <p:cTn id="36" dur="500"/>
                                        <p:tgtEl>
                                          <p:spTgt spid="73"/>
                                        </p:tgtEl>
                                      </p:cBhvr>
                                    </p:animEffect>
                                  </p:childTnLst>
                                </p:cTn>
                              </p:par>
                            </p:childTnLst>
                          </p:cTn>
                        </p:par>
                        <p:par>
                          <p:cTn id="37" fill="hold">
                            <p:stCondLst>
                              <p:cond delay="2500"/>
                            </p:stCondLst>
                            <p:childTnLst>
                              <p:par>
                                <p:cTn id="38" presetID="10" presetClass="entr" presetSubtype="0" fill="hold" nodeType="afterEffect">
                                  <p:stCondLst>
                                    <p:cond delay="0"/>
                                  </p:stCondLst>
                                  <p:childTnLst>
                                    <p:set>
                                      <p:cBhvr>
                                        <p:cTn id="39" dur="1" fill="hold">
                                          <p:stCondLst>
                                            <p:cond delay="0"/>
                                          </p:stCondLst>
                                        </p:cTn>
                                        <p:tgtEl>
                                          <p:spTgt spid="91"/>
                                        </p:tgtEl>
                                        <p:attrNameLst>
                                          <p:attrName>style.visibility</p:attrName>
                                        </p:attrNameLst>
                                      </p:cBhvr>
                                      <p:to>
                                        <p:strVal val="visible"/>
                                      </p:to>
                                    </p:set>
                                    <p:animEffect transition="in" filter="fade">
                                      <p:cBhvr>
                                        <p:cTn id="40" dur="500"/>
                                        <p:tgtEl>
                                          <p:spTgt spid="91"/>
                                        </p:tgtEl>
                                      </p:cBhvr>
                                    </p:animEffect>
                                  </p:childTnLst>
                                </p:cTn>
                              </p:par>
                            </p:childTnLst>
                          </p:cTn>
                        </p:par>
                        <p:par>
                          <p:cTn id="41" fill="hold">
                            <p:stCondLst>
                              <p:cond delay="3000"/>
                            </p:stCondLst>
                            <p:childTnLst>
                              <p:par>
                                <p:cTn id="42" presetID="10" presetClass="entr" presetSubtype="0" fill="hold" nodeType="afterEffect">
                                  <p:stCondLst>
                                    <p:cond delay="0"/>
                                  </p:stCondLst>
                                  <p:childTnLst>
                                    <p:set>
                                      <p:cBhvr>
                                        <p:cTn id="43" dur="1" fill="hold">
                                          <p:stCondLst>
                                            <p:cond delay="0"/>
                                          </p:stCondLst>
                                        </p:cTn>
                                        <p:tgtEl>
                                          <p:spTgt spid="95"/>
                                        </p:tgtEl>
                                        <p:attrNameLst>
                                          <p:attrName>style.visibility</p:attrName>
                                        </p:attrNameLst>
                                      </p:cBhvr>
                                      <p:to>
                                        <p:strVal val="visible"/>
                                      </p:to>
                                    </p:set>
                                    <p:animEffect transition="in" filter="fade">
                                      <p:cBhvr>
                                        <p:cTn id="44" dur="500"/>
                                        <p:tgtEl>
                                          <p:spTgt spid="9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wipe(left)">
                                      <p:cBhvr>
                                        <p:cTn id="49" dur="500"/>
                                        <p:tgtEl>
                                          <p:spTgt spid="74"/>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77"/>
                                        </p:tgtEl>
                                        <p:attrNameLst>
                                          <p:attrName>style.visibility</p:attrName>
                                        </p:attrNameLst>
                                      </p:cBhvr>
                                      <p:to>
                                        <p:strVal val="visible"/>
                                      </p:to>
                                    </p:set>
                                    <p:animEffect transition="in" filter="wipe(left)">
                                      <p:cBhvr>
                                        <p:cTn id="53" dur="500"/>
                                        <p:tgtEl>
                                          <p:spTgt spid="77"/>
                                        </p:tgtEl>
                                      </p:cBhvr>
                                    </p:animEffect>
                                  </p:childTnLst>
                                </p:cTn>
                              </p:par>
                            </p:childTnLst>
                          </p:cTn>
                        </p:par>
                        <p:par>
                          <p:cTn id="54" fill="hold">
                            <p:stCondLst>
                              <p:cond delay="1000"/>
                            </p:stCondLst>
                            <p:childTnLst>
                              <p:par>
                                <p:cTn id="55" presetID="22" presetClass="entr" presetSubtype="8" fill="hold" nodeType="after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wipe(left)">
                                      <p:cBhvr>
                                        <p:cTn id="57" dur="500"/>
                                        <p:tgtEl>
                                          <p:spTgt spid="80"/>
                                        </p:tgtEl>
                                      </p:cBhvr>
                                    </p:animEffect>
                                  </p:childTnLst>
                                </p:cTn>
                              </p:par>
                            </p:childTnLst>
                          </p:cTn>
                        </p:par>
                        <p:par>
                          <p:cTn id="58" fill="hold">
                            <p:stCondLst>
                              <p:cond delay="1500"/>
                            </p:stCondLst>
                            <p:childTnLst>
                              <p:par>
                                <p:cTn id="59" presetID="22" presetClass="entr" presetSubtype="2" fill="hold" nodeType="afterEffect">
                                  <p:stCondLst>
                                    <p:cond delay="0"/>
                                  </p:stCondLst>
                                  <p:childTnLst>
                                    <p:set>
                                      <p:cBhvr>
                                        <p:cTn id="60" dur="1" fill="hold">
                                          <p:stCondLst>
                                            <p:cond delay="0"/>
                                          </p:stCondLst>
                                        </p:cTn>
                                        <p:tgtEl>
                                          <p:spTgt spid="83"/>
                                        </p:tgtEl>
                                        <p:attrNameLst>
                                          <p:attrName>style.visibility</p:attrName>
                                        </p:attrNameLst>
                                      </p:cBhvr>
                                      <p:to>
                                        <p:strVal val="visible"/>
                                      </p:to>
                                    </p:set>
                                    <p:animEffect transition="in" filter="wipe(right)">
                                      <p:cBhvr>
                                        <p:cTn id="61" dur="500"/>
                                        <p:tgtEl>
                                          <p:spTgt spid="83"/>
                                        </p:tgtEl>
                                      </p:cBhvr>
                                    </p:animEffect>
                                  </p:childTnLst>
                                </p:cTn>
                              </p:par>
                            </p:childTnLst>
                          </p:cTn>
                        </p:par>
                        <p:par>
                          <p:cTn id="62" fill="hold">
                            <p:stCondLst>
                              <p:cond delay="2000"/>
                            </p:stCondLst>
                            <p:childTnLst>
                              <p:par>
                                <p:cTn id="63" presetID="22" presetClass="entr" presetSubtype="8" fill="hold" nodeType="afterEffect">
                                  <p:stCondLst>
                                    <p:cond delay="0"/>
                                  </p:stCondLst>
                                  <p:childTnLst>
                                    <p:set>
                                      <p:cBhvr>
                                        <p:cTn id="64" dur="1" fill="hold">
                                          <p:stCondLst>
                                            <p:cond delay="0"/>
                                          </p:stCondLst>
                                        </p:cTn>
                                        <p:tgtEl>
                                          <p:spTgt spid="86"/>
                                        </p:tgtEl>
                                        <p:attrNameLst>
                                          <p:attrName>style.visibility</p:attrName>
                                        </p:attrNameLst>
                                      </p:cBhvr>
                                      <p:to>
                                        <p:strVal val="visible"/>
                                      </p:to>
                                    </p:set>
                                    <p:animEffect transition="in" filter="wipe(left)">
                                      <p:cBhvr>
                                        <p:cTn id="65" dur="500"/>
                                        <p:tgtEl>
                                          <p:spTgt spid="86"/>
                                        </p:tgtEl>
                                      </p:cBhvr>
                                    </p:animEffect>
                                  </p:childTnLst>
                                </p:cTn>
                              </p:par>
                            </p:childTnLst>
                          </p:cTn>
                        </p:par>
                        <p:par>
                          <p:cTn id="66" fill="hold">
                            <p:stCondLst>
                              <p:cond delay="2500"/>
                            </p:stCondLst>
                            <p:childTnLst>
                              <p:par>
                                <p:cTn id="67" presetID="10" presetClass="entr" presetSubtype="0" fill="hold" nodeType="afterEffect">
                                  <p:stCondLst>
                                    <p:cond delay="0"/>
                                  </p:stCondLst>
                                  <p:childTnLst>
                                    <p:set>
                                      <p:cBhvr>
                                        <p:cTn id="68" dur="1" fill="hold">
                                          <p:stCondLst>
                                            <p:cond delay="0"/>
                                          </p:stCondLst>
                                        </p:cTn>
                                        <p:tgtEl>
                                          <p:spTgt spid="98"/>
                                        </p:tgtEl>
                                        <p:attrNameLst>
                                          <p:attrName>style.visibility</p:attrName>
                                        </p:attrNameLst>
                                      </p:cBhvr>
                                      <p:to>
                                        <p:strVal val="visible"/>
                                      </p:to>
                                    </p:set>
                                    <p:animEffect transition="in" filter="fade">
                                      <p:cBhvr>
                                        <p:cTn id="69" dur="500"/>
                                        <p:tgtEl>
                                          <p:spTgt spid="98"/>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89"/>
                                        </p:tgtEl>
                                        <p:attrNameLst>
                                          <p:attrName>style.visibility</p:attrName>
                                        </p:attrNameLst>
                                      </p:cBhvr>
                                      <p:to>
                                        <p:strVal val="visible"/>
                                      </p:to>
                                    </p:set>
                                    <p:animEffect transition="in" filter="wipe(right)">
                                      <p:cBhvr>
                                        <p:cTn id="74" dur="500"/>
                                        <p:tgtEl>
                                          <p:spTgt spid="89"/>
                                        </p:tgtEl>
                                      </p:cBhvr>
                                    </p:animEffect>
                                  </p:childTnLst>
                                </p:cTn>
                              </p:par>
                            </p:childTnLst>
                          </p:cTn>
                        </p:par>
                        <p:par>
                          <p:cTn id="75" fill="hold">
                            <p:stCondLst>
                              <p:cond delay="500"/>
                            </p:stCondLst>
                            <p:childTnLst>
                              <p:par>
                                <p:cTn id="76" presetID="10" presetClass="entr" presetSubtype="0" fill="hold" grpId="0" nodeType="afterEffect">
                                  <p:stCondLst>
                                    <p:cond delay="0"/>
                                  </p:stCondLst>
                                  <p:childTnLst>
                                    <p:set>
                                      <p:cBhvr>
                                        <p:cTn id="77" dur="1" fill="hold">
                                          <p:stCondLst>
                                            <p:cond delay="0"/>
                                          </p:stCondLst>
                                        </p:cTn>
                                        <p:tgtEl>
                                          <p:spTgt spid="90"/>
                                        </p:tgtEl>
                                        <p:attrNameLst>
                                          <p:attrName>style.visibility</p:attrName>
                                        </p:attrNameLst>
                                      </p:cBhvr>
                                      <p:to>
                                        <p:strVal val="visible"/>
                                      </p:to>
                                    </p:set>
                                    <p:animEffect transition="in" filter="fade">
                                      <p:cBhvr>
                                        <p:cTn id="78" dur="500"/>
                                        <p:tgtEl>
                                          <p:spTgt spid="90"/>
                                        </p:tgtEl>
                                      </p:cBhvr>
                                    </p:animEffect>
                                  </p:childTnLst>
                                </p:cTn>
                              </p:par>
                            </p:childTnLst>
                          </p:cTn>
                        </p:par>
                        <p:par>
                          <p:cTn id="79" fill="hold">
                            <p:stCondLst>
                              <p:cond delay="1000"/>
                            </p:stCondLst>
                            <p:childTnLst>
                              <p:par>
                                <p:cTn id="80" presetID="10" presetClass="entr" presetSubtype="0" fill="hold" nodeType="afterEffect">
                                  <p:stCondLst>
                                    <p:cond delay="0"/>
                                  </p:stCondLst>
                                  <p:childTnLst>
                                    <p:set>
                                      <p:cBhvr>
                                        <p:cTn id="81" dur="1" fill="hold">
                                          <p:stCondLst>
                                            <p:cond delay="0"/>
                                          </p:stCondLst>
                                        </p:cTn>
                                        <p:tgtEl>
                                          <p:spTgt spid="101"/>
                                        </p:tgtEl>
                                        <p:attrNameLst>
                                          <p:attrName>style.visibility</p:attrName>
                                        </p:attrNameLst>
                                      </p:cBhvr>
                                      <p:to>
                                        <p:strVal val="visible"/>
                                      </p:to>
                                    </p:set>
                                    <p:animEffect transition="in" filter="fade">
                                      <p:cBhvr>
                                        <p:cTn id="82"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2891-94F6-4C1E-904D-15A93B373CD9}"/>
              </a:ext>
            </a:extLst>
          </p:cNvPr>
          <p:cNvSpPr>
            <a:spLocks noGrp="1"/>
          </p:cNvSpPr>
          <p:nvPr>
            <p:ph type="title"/>
          </p:nvPr>
        </p:nvSpPr>
        <p:spPr/>
        <p:txBody>
          <a:bodyPr/>
          <a:lstStyle/>
          <a:p>
            <a:r>
              <a:rPr lang="en-US" dirty="0"/>
              <a:t>Node.js is single-threaded</a:t>
            </a:r>
          </a:p>
        </p:txBody>
      </p:sp>
      <p:sp>
        <p:nvSpPr>
          <p:cNvPr id="3" name="Content Placeholder 2">
            <a:extLst>
              <a:ext uri="{FF2B5EF4-FFF2-40B4-BE49-F238E27FC236}">
                <a16:creationId xmlns:a16="http://schemas.microsoft.com/office/drawing/2014/main" id="{ECD9F333-0E8A-4749-A0F6-C97789920D0D}"/>
              </a:ext>
            </a:extLst>
          </p:cNvPr>
          <p:cNvSpPr>
            <a:spLocks noGrp="1"/>
          </p:cNvSpPr>
          <p:nvPr>
            <p:ph type="body" sz="quarter" idx="11"/>
          </p:nvPr>
        </p:nvSpPr>
        <p:spPr/>
        <p:txBody>
          <a:bodyPr/>
          <a:lstStyle/>
          <a:p>
            <a:r>
              <a:rPr lang="en-US" dirty="0"/>
              <a:t>We will run test with `fourthreads.js` and `fivethreads.js` and view the result (CPU: 4 process)</a:t>
            </a:r>
          </a:p>
          <a:p>
            <a:pPr lvl="1"/>
            <a:r>
              <a:rPr lang="en-US" dirty="0"/>
              <a:t>Four threads (fourthreads.js)</a:t>
            </a:r>
          </a:p>
          <a:p>
            <a:pPr lvl="1"/>
            <a:endParaRPr lang="en-US" dirty="0"/>
          </a:p>
          <a:p>
            <a:pPr lvl="1"/>
            <a:endParaRPr lang="en-US" dirty="0"/>
          </a:p>
          <a:p>
            <a:pPr lvl="1"/>
            <a:endParaRPr lang="en-US" dirty="0"/>
          </a:p>
          <a:p>
            <a:pPr lvl="1"/>
            <a:endParaRPr lang="en-US" dirty="0"/>
          </a:p>
          <a:p>
            <a:pPr lvl="1"/>
            <a:r>
              <a:rPr lang="en-US" dirty="0"/>
              <a:t>Five threads (fivethreads.js)</a:t>
            </a:r>
          </a:p>
          <a:p>
            <a:pPr lvl="1"/>
            <a:endParaRPr lang="en-US" dirty="0"/>
          </a:p>
        </p:txBody>
      </p:sp>
      <p:pic>
        <p:nvPicPr>
          <p:cNvPr id="6" name="Picture 5">
            <a:extLst>
              <a:ext uri="{FF2B5EF4-FFF2-40B4-BE49-F238E27FC236}">
                <a16:creationId xmlns:a16="http://schemas.microsoft.com/office/drawing/2014/main" id="{E7FE16ED-A33A-491B-89A6-12B0DB1ADD40}"/>
              </a:ext>
            </a:extLst>
          </p:cNvPr>
          <p:cNvPicPr>
            <a:picLocks noChangeAspect="1"/>
          </p:cNvPicPr>
          <p:nvPr/>
        </p:nvPicPr>
        <p:blipFill>
          <a:blip r:embed="rId2"/>
          <a:stretch>
            <a:fillRect/>
          </a:stretch>
        </p:blipFill>
        <p:spPr>
          <a:xfrm>
            <a:off x="1663412" y="1742594"/>
            <a:ext cx="4633480" cy="1009200"/>
          </a:xfrm>
          <a:prstGeom prst="rect">
            <a:avLst/>
          </a:prstGeom>
        </p:spPr>
      </p:pic>
      <p:pic>
        <p:nvPicPr>
          <p:cNvPr id="8" name="Picture 7">
            <a:extLst>
              <a:ext uri="{FF2B5EF4-FFF2-40B4-BE49-F238E27FC236}">
                <a16:creationId xmlns:a16="http://schemas.microsoft.com/office/drawing/2014/main" id="{7A111BBE-12E0-45EA-ACB5-31A8F46CFAAD}"/>
              </a:ext>
            </a:extLst>
          </p:cNvPr>
          <p:cNvPicPr>
            <a:picLocks noChangeAspect="1"/>
          </p:cNvPicPr>
          <p:nvPr/>
        </p:nvPicPr>
        <p:blipFill>
          <a:blip r:embed="rId3"/>
          <a:stretch>
            <a:fillRect/>
          </a:stretch>
        </p:blipFill>
        <p:spPr>
          <a:xfrm>
            <a:off x="1663412" y="3342645"/>
            <a:ext cx="6019800" cy="1752600"/>
          </a:xfrm>
          <a:prstGeom prst="rect">
            <a:avLst/>
          </a:prstGeom>
        </p:spPr>
      </p:pic>
    </p:spTree>
    <p:extLst>
      <p:ext uri="{BB962C8B-B14F-4D97-AF65-F5344CB8AC3E}">
        <p14:creationId xmlns:p14="http://schemas.microsoft.com/office/powerpoint/2010/main" val="2482949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73C60-CFE8-4B52-89FD-8CFFD46FF3C9}"/>
              </a:ext>
            </a:extLst>
          </p:cNvPr>
          <p:cNvSpPr>
            <a:spLocks noGrp="1"/>
          </p:cNvSpPr>
          <p:nvPr>
            <p:ph type="title"/>
          </p:nvPr>
        </p:nvSpPr>
        <p:spPr/>
        <p:txBody>
          <a:bodyPr/>
          <a:lstStyle/>
          <a:p>
            <a:r>
              <a:rPr lang="en-US" dirty="0"/>
              <a:t>Node.js is single-threaded (2)</a:t>
            </a:r>
          </a:p>
        </p:txBody>
      </p:sp>
      <p:sp>
        <p:nvSpPr>
          <p:cNvPr id="3" name="Text Placeholder 2">
            <a:extLst>
              <a:ext uri="{FF2B5EF4-FFF2-40B4-BE49-F238E27FC236}">
                <a16:creationId xmlns:a16="http://schemas.microsoft.com/office/drawing/2014/main" id="{50F21419-6D3A-DA9C-3A21-732167A73E0E}"/>
              </a:ext>
            </a:extLst>
          </p:cNvPr>
          <p:cNvSpPr>
            <a:spLocks noGrp="1"/>
          </p:cNvSpPr>
          <p:nvPr>
            <p:ph type="body" sz="quarter" idx="11"/>
          </p:nvPr>
        </p:nvSpPr>
        <p:spPr/>
        <p:txBody>
          <a:bodyPr/>
          <a:lstStyle/>
          <a:p>
            <a:endParaRPr lang="en-US"/>
          </a:p>
        </p:txBody>
      </p:sp>
      <p:pic>
        <p:nvPicPr>
          <p:cNvPr id="5" name="Picture 4" descr="A close up of a sign&#10;&#10;Description automatically generated">
            <a:extLst>
              <a:ext uri="{FF2B5EF4-FFF2-40B4-BE49-F238E27FC236}">
                <a16:creationId xmlns:a16="http://schemas.microsoft.com/office/drawing/2014/main" id="{22576915-94C5-45B7-A326-7D426FF5FE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727" y="1059438"/>
            <a:ext cx="2169535" cy="5299710"/>
          </a:xfrm>
          <a:prstGeom prst="rect">
            <a:avLst/>
          </a:prstGeom>
        </p:spPr>
      </p:pic>
    </p:spTree>
    <p:extLst>
      <p:ext uri="{BB962C8B-B14F-4D97-AF65-F5344CB8AC3E}">
        <p14:creationId xmlns:p14="http://schemas.microsoft.com/office/powerpoint/2010/main" val="1947686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FEBB-C629-496C-8D1F-45B4AB3DE970}"/>
              </a:ext>
            </a:extLst>
          </p:cNvPr>
          <p:cNvSpPr>
            <a:spLocks noGrp="1"/>
          </p:cNvSpPr>
          <p:nvPr>
            <p:ph type="title"/>
          </p:nvPr>
        </p:nvSpPr>
        <p:spPr/>
        <p:txBody>
          <a:bodyPr/>
          <a:lstStyle/>
          <a:p>
            <a:r>
              <a:rPr lang="en-US" dirty="0"/>
              <a:t>Code run-time</a:t>
            </a:r>
          </a:p>
        </p:txBody>
      </p:sp>
      <p:sp>
        <p:nvSpPr>
          <p:cNvPr id="3" name="Text Placeholder 2">
            <a:extLst>
              <a:ext uri="{FF2B5EF4-FFF2-40B4-BE49-F238E27FC236}">
                <a16:creationId xmlns:a16="http://schemas.microsoft.com/office/drawing/2014/main" id="{D9865B74-7854-A821-7CF8-CD30987DC09B}"/>
              </a:ext>
            </a:extLst>
          </p:cNvPr>
          <p:cNvSpPr>
            <a:spLocks noGrp="1"/>
          </p:cNvSpPr>
          <p:nvPr>
            <p:ph type="body" sz="quarter" idx="11"/>
          </p:nvPr>
        </p:nvSpPr>
        <p:spPr/>
        <p:txBody>
          <a:bodyPr/>
          <a:lstStyle/>
          <a:p>
            <a:endParaRPr lang="en-US"/>
          </a:p>
        </p:txBody>
      </p:sp>
      <p:pic>
        <p:nvPicPr>
          <p:cNvPr id="5" name="Picture 4" descr="A screenshot of a social media post&#10;&#10;Description automatically generated">
            <a:extLst>
              <a:ext uri="{FF2B5EF4-FFF2-40B4-BE49-F238E27FC236}">
                <a16:creationId xmlns:a16="http://schemas.microsoft.com/office/drawing/2014/main" id="{B74CE14A-6B19-4CB5-9123-2CAF34CDE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339561"/>
            <a:ext cx="4086225" cy="226695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2836D2C3-1297-42EE-A651-F43EC0DB2C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3033" y="1339561"/>
            <a:ext cx="4848225" cy="2266950"/>
          </a:xfrm>
          <a:prstGeom prst="rect">
            <a:avLst/>
          </a:prstGeom>
        </p:spPr>
      </p:pic>
      <p:pic>
        <p:nvPicPr>
          <p:cNvPr id="11" name="Picture 10">
            <a:extLst>
              <a:ext uri="{FF2B5EF4-FFF2-40B4-BE49-F238E27FC236}">
                <a16:creationId xmlns:a16="http://schemas.microsoft.com/office/drawing/2014/main" id="{6351CF5F-7EE4-4F59-9651-B7CF23204358}"/>
              </a:ext>
            </a:extLst>
          </p:cNvPr>
          <p:cNvPicPr>
            <a:picLocks noChangeAspect="1"/>
          </p:cNvPicPr>
          <p:nvPr/>
        </p:nvPicPr>
        <p:blipFill>
          <a:blip r:embed="rId5"/>
          <a:stretch>
            <a:fillRect/>
          </a:stretch>
        </p:blipFill>
        <p:spPr>
          <a:xfrm>
            <a:off x="6372225" y="5102892"/>
            <a:ext cx="3648075" cy="981075"/>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784169C5-6A46-4837-9F5F-77711E3398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 y="3854161"/>
            <a:ext cx="5534025" cy="2266950"/>
          </a:xfrm>
          <a:prstGeom prst="rect">
            <a:avLst/>
          </a:prstGeom>
        </p:spPr>
      </p:pic>
      <p:pic>
        <p:nvPicPr>
          <p:cNvPr id="15" name="Picture 14">
            <a:extLst>
              <a:ext uri="{FF2B5EF4-FFF2-40B4-BE49-F238E27FC236}">
                <a16:creationId xmlns:a16="http://schemas.microsoft.com/office/drawing/2014/main" id="{6FE01953-1E96-4614-8580-ADFCCA29FA56}"/>
              </a:ext>
            </a:extLst>
          </p:cNvPr>
          <p:cNvPicPr>
            <a:picLocks noChangeAspect="1"/>
          </p:cNvPicPr>
          <p:nvPr/>
        </p:nvPicPr>
        <p:blipFill>
          <a:blip r:embed="rId7"/>
          <a:stretch>
            <a:fillRect/>
          </a:stretch>
        </p:blipFill>
        <p:spPr>
          <a:xfrm>
            <a:off x="6372225" y="3793910"/>
            <a:ext cx="4610100" cy="1209675"/>
          </a:xfrm>
          <a:prstGeom prst="rect">
            <a:avLst/>
          </a:prstGeom>
        </p:spPr>
      </p:pic>
    </p:spTree>
    <p:extLst>
      <p:ext uri="{BB962C8B-B14F-4D97-AF65-F5344CB8AC3E}">
        <p14:creationId xmlns:p14="http://schemas.microsoft.com/office/powerpoint/2010/main" val="33447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77C2-656E-45AF-87DC-16CA779DA984}"/>
              </a:ext>
            </a:extLst>
          </p:cNvPr>
          <p:cNvSpPr>
            <a:spLocks noGrp="1"/>
          </p:cNvSpPr>
          <p:nvPr>
            <p:ph type="title"/>
          </p:nvPr>
        </p:nvSpPr>
        <p:spPr/>
        <p:txBody>
          <a:bodyPr/>
          <a:lstStyle/>
          <a:p>
            <a:r>
              <a:rPr lang="en-US" dirty="0"/>
              <a:t>Hello World – Server version</a:t>
            </a:r>
          </a:p>
        </p:txBody>
      </p:sp>
      <p:sp>
        <p:nvSpPr>
          <p:cNvPr id="3" name="Content Placeholder 2">
            <a:extLst>
              <a:ext uri="{FF2B5EF4-FFF2-40B4-BE49-F238E27FC236}">
                <a16:creationId xmlns:a16="http://schemas.microsoft.com/office/drawing/2014/main" id="{10F5ACB0-78DE-41E8-ABAD-1DC06E59FBD0}"/>
              </a:ext>
            </a:extLst>
          </p:cNvPr>
          <p:cNvSpPr>
            <a:spLocks noGrp="1"/>
          </p:cNvSpPr>
          <p:nvPr>
            <p:ph type="body" sz="quarter" idx="11"/>
          </p:nvPr>
        </p:nvSpPr>
        <p:spPr/>
        <p:txBody>
          <a:bodyPr/>
          <a:lstStyle/>
          <a:p>
            <a:r>
              <a:rPr lang="en-US" dirty="0"/>
              <a:t>Hello-world-server.js</a:t>
            </a:r>
          </a:p>
          <a:p>
            <a:endParaRPr lang="en-US" dirty="0"/>
          </a:p>
          <a:p>
            <a:endParaRPr lang="en-US" dirty="0"/>
          </a:p>
          <a:p>
            <a:endParaRPr lang="en-US" dirty="0"/>
          </a:p>
          <a:p>
            <a:endParaRPr lang="en-US" dirty="0"/>
          </a:p>
          <a:p>
            <a:endParaRPr lang="en-US" dirty="0"/>
          </a:p>
          <a:p>
            <a:r>
              <a:rPr lang="en-US" dirty="0"/>
              <a:t>Run command</a:t>
            </a:r>
          </a:p>
          <a:p>
            <a:endParaRPr lang="en-US" dirty="0"/>
          </a:p>
          <a:p>
            <a:endParaRPr lang="en-US" dirty="0"/>
          </a:p>
        </p:txBody>
      </p:sp>
      <p:pic>
        <p:nvPicPr>
          <p:cNvPr id="4" name="Picture 3">
            <a:extLst>
              <a:ext uri="{FF2B5EF4-FFF2-40B4-BE49-F238E27FC236}">
                <a16:creationId xmlns:a16="http://schemas.microsoft.com/office/drawing/2014/main" id="{4FBC013A-89F8-4B29-A29A-B5C2E08B2391}"/>
              </a:ext>
            </a:extLst>
          </p:cNvPr>
          <p:cNvPicPr>
            <a:picLocks noChangeAspect="1"/>
          </p:cNvPicPr>
          <p:nvPr/>
        </p:nvPicPr>
        <p:blipFill>
          <a:blip r:embed="rId2"/>
          <a:stretch>
            <a:fillRect/>
          </a:stretch>
        </p:blipFill>
        <p:spPr>
          <a:xfrm>
            <a:off x="2826327" y="1992023"/>
            <a:ext cx="6248400" cy="2333625"/>
          </a:xfrm>
          <a:prstGeom prst="rect">
            <a:avLst/>
          </a:prstGeom>
        </p:spPr>
      </p:pic>
      <p:pic>
        <p:nvPicPr>
          <p:cNvPr id="5" name="Picture 4">
            <a:extLst>
              <a:ext uri="{FF2B5EF4-FFF2-40B4-BE49-F238E27FC236}">
                <a16:creationId xmlns:a16="http://schemas.microsoft.com/office/drawing/2014/main" id="{EBBFADF5-645C-49F7-9E87-E7CCCA4075FF}"/>
              </a:ext>
            </a:extLst>
          </p:cNvPr>
          <p:cNvPicPr>
            <a:picLocks noChangeAspect="1"/>
          </p:cNvPicPr>
          <p:nvPr/>
        </p:nvPicPr>
        <p:blipFill>
          <a:blip r:embed="rId3"/>
          <a:stretch>
            <a:fillRect/>
          </a:stretch>
        </p:blipFill>
        <p:spPr>
          <a:xfrm>
            <a:off x="2826327" y="4956007"/>
            <a:ext cx="7600950" cy="609600"/>
          </a:xfrm>
          <a:prstGeom prst="rect">
            <a:avLst/>
          </a:prstGeom>
        </p:spPr>
      </p:pic>
    </p:spTree>
    <p:extLst>
      <p:ext uri="{BB962C8B-B14F-4D97-AF65-F5344CB8AC3E}">
        <p14:creationId xmlns:p14="http://schemas.microsoft.com/office/powerpoint/2010/main" val="2983254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EA46C-AAD0-4E28-8C34-A366E8BCD293}"/>
              </a:ext>
            </a:extLst>
          </p:cNvPr>
          <p:cNvSpPr>
            <a:spLocks noGrp="1"/>
          </p:cNvSpPr>
          <p:nvPr>
            <p:ph type="title"/>
          </p:nvPr>
        </p:nvSpPr>
        <p:spPr/>
        <p:txBody>
          <a:bodyPr/>
          <a:lstStyle/>
          <a:p>
            <a:r>
              <a:rPr lang="en-US" dirty="0"/>
              <a:t>What kind of Apps is Node.js is suited to?</a:t>
            </a:r>
          </a:p>
        </p:txBody>
      </p:sp>
      <p:sp>
        <p:nvSpPr>
          <p:cNvPr id="3" name="Content Placeholder 2">
            <a:extLst>
              <a:ext uri="{FF2B5EF4-FFF2-40B4-BE49-F238E27FC236}">
                <a16:creationId xmlns:a16="http://schemas.microsoft.com/office/drawing/2014/main" id="{320D7936-AB0C-4BA3-943C-7966CF4642B3}"/>
              </a:ext>
            </a:extLst>
          </p:cNvPr>
          <p:cNvSpPr>
            <a:spLocks noGrp="1"/>
          </p:cNvSpPr>
          <p:nvPr>
            <p:ph type="body" sz="quarter" idx="11"/>
          </p:nvPr>
        </p:nvSpPr>
        <p:spPr/>
        <p:txBody>
          <a:bodyPr/>
          <a:lstStyle/>
          <a:p>
            <a:r>
              <a:rPr lang="en-US" b="1" dirty="0"/>
              <a:t>Real-time interaction</a:t>
            </a:r>
            <a:r>
              <a:rPr lang="en-US" dirty="0"/>
              <a:t> or </a:t>
            </a:r>
            <a:r>
              <a:rPr lang="en-US" b="1" dirty="0"/>
              <a:t>Collaboration </a:t>
            </a:r>
            <a:r>
              <a:rPr lang="en-US" dirty="0"/>
              <a:t>(chat, codeshare)</a:t>
            </a:r>
          </a:p>
          <a:p>
            <a:r>
              <a:rPr lang="en-US" dirty="0"/>
              <a:t>API handles lots of requests that are</a:t>
            </a:r>
          </a:p>
          <a:p>
            <a:pPr lvl="1"/>
            <a:r>
              <a:rPr lang="en-US" dirty="0"/>
              <a:t>I/O driven (such as those needing to perform operations on a database)</a:t>
            </a:r>
          </a:p>
          <a:p>
            <a:pPr lvl="1"/>
            <a:r>
              <a:rPr lang="en-US" dirty="0"/>
              <a:t>Sites involving data streaming (Node makes it possible to process files while they’re still being uploaded)</a:t>
            </a:r>
          </a:p>
          <a:p>
            <a:r>
              <a:rPr lang="en-US" dirty="0"/>
              <a:t>Simple CRUD app. (There’s a lot of frameworks that support us to build CRUD app)</a:t>
            </a:r>
          </a:p>
          <a:p>
            <a:endParaRPr lang="en-US" b="1" dirty="0"/>
          </a:p>
        </p:txBody>
      </p:sp>
    </p:spTree>
    <p:extLst>
      <p:ext uri="{BB962C8B-B14F-4D97-AF65-F5344CB8AC3E}">
        <p14:creationId xmlns:p14="http://schemas.microsoft.com/office/powerpoint/2010/main" val="128386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09C2-1559-42B6-86A2-B0708EDEE840}"/>
              </a:ext>
            </a:extLst>
          </p:cNvPr>
          <p:cNvSpPr>
            <a:spLocks noGrp="1"/>
          </p:cNvSpPr>
          <p:nvPr>
            <p:ph type="title"/>
          </p:nvPr>
        </p:nvSpPr>
        <p:spPr/>
        <p:txBody>
          <a:bodyPr/>
          <a:lstStyle/>
          <a:p>
            <a:r>
              <a:rPr lang="en-US" dirty="0"/>
              <a:t>Other Uses of Node</a:t>
            </a:r>
          </a:p>
        </p:txBody>
      </p:sp>
      <p:sp>
        <p:nvSpPr>
          <p:cNvPr id="3" name="Content Placeholder 2">
            <a:extLst>
              <a:ext uri="{FF2B5EF4-FFF2-40B4-BE49-F238E27FC236}">
                <a16:creationId xmlns:a16="http://schemas.microsoft.com/office/drawing/2014/main" id="{0235D97F-5314-4D7F-9D2A-2A6211897BC3}"/>
              </a:ext>
            </a:extLst>
          </p:cNvPr>
          <p:cNvSpPr>
            <a:spLocks noGrp="1"/>
          </p:cNvSpPr>
          <p:nvPr>
            <p:ph type="body" sz="quarter" idx="11"/>
          </p:nvPr>
        </p:nvSpPr>
        <p:spPr/>
        <p:txBody>
          <a:bodyPr/>
          <a:lstStyle/>
          <a:p>
            <a:r>
              <a:rPr lang="en-US" dirty="0"/>
              <a:t>Used as a scripting language:</a:t>
            </a:r>
          </a:p>
          <a:p>
            <a:pPr lvl="1"/>
            <a:r>
              <a:rPr lang="en-US" dirty="0"/>
              <a:t>For automate repetitive tasks on your PC</a:t>
            </a:r>
          </a:p>
          <a:p>
            <a:pPr lvl="1"/>
            <a:r>
              <a:rPr lang="en-US" dirty="0"/>
              <a:t>For error prone tasks</a:t>
            </a:r>
          </a:p>
          <a:p>
            <a:pPr lvl="1"/>
            <a:r>
              <a:rPr lang="en-US" dirty="0"/>
              <a:t>Write your own command line tool</a:t>
            </a:r>
          </a:p>
          <a:p>
            <a:r>
              <a:rPr lang="en-US" dirty="0">
                <a:hlinkClick r:id="rId2"/>
              </a:rPr>
              <a:t>Build cross-platform desktop apps</a:t>
            </a:r>
            <a:endParaRPr lang="en-US" dirty="0"/>
          </a:p>
          <a:p>
            <a:r>
              <a:rPr lang="en-US" dirty="0">
                <a:hlinkClick r:id="rId3"/>
              </a:rPr>
              <a:t>Create your own robots</a:t>
            </a:r>
            <a:endParaRPr lang="en-US" dirty="0"/>
          </a:p>
        </p:txBody>
      </p:sp>
    </p:spTree>
    <p:extLst>
      <p:ext uri="{BB962C8B-B14F-4D97-AF65-F5344CB8AC3E}">
        <p14:creationId xmlns:p14="http://schemas.microsoft.com/office/powerpoint/2010/main" val="240021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312BD58-E41B-A820-9A6F-6F27C8641E8D}"/>
              </a:ext>
            </a:extLst>
          </p:cNvPr>
          <p:cNvSpPr>
            <a:spLocks noGrp="1"/>
          </p:cNvSpPr>
          <p:nvPr>
            <p:ph type="body" sz="quarter" idx="15"/>
          </p:nvPr>
        </p:nvSpPr>
        <p:spPr/>
        <p:txBody>
          <a:bodyPr/>
          <a:lstStyle/>
          <a:p>
            <a:r>
              <a:rPr lang="en-US" dirty="0"/>
              <a:t>Build a simple page counter service with Node.js</a:t>
            </a:r>
          </a:p>
        </p:txBody>
      </p:sp>
      <p:sp>
        <p:nvSpPr>
          <p:cNvPr id="5" name="Text Placeholder 4">
            <a:extLst>
              <a:ext uri="{FF2B5EF4-FFF2-40B4-BE49-F238E27FC236}">
                <a16:creationId xmlns:a16="http://schemas.microsoft.com/office/drawing/2014/main" id="{7ED33A00-B1A6-F006-4AD1-9560B2735135}"/>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577128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558704-037F-4FEA-AEEC-B05917B8050E}"/>
              </a:ext>
            </a:extLst>
          </p:cNvPr>
          <p:cNvSpPr>
            <a:spLocks noGrp="1"/>
          </p:cNvSpPr>
          <p:nvPr>
            <p:ph type="body" sz="quarter" idx="10"/>
          </p:nvPr>
        </p:nvSpPr>
        <p:spPr>
          <a:xfrm>
            <a:off x="5809284" y="285135"/>
            <a:ext cx="5216136" cy="6096000"/>
          </a:xfrm>
        </p:spPr>
        <p:txBody>
          <a:bodyPr>
            <a:normAutofit/>
          </a:bodyPr>
          <a:lstStyle/>
          <a:p>
            <a:r>
              <a:rPr lang="en-US" dirty="0"/>
              <a:t>What is Node.js?</a:t>
            </a:r>
          </a:p>
          <a:p>
            <a:pPr lvl="1"/>
            <a:r>
              <a:rPr lang="en-US" dirty="0"/>
              <a:t>Introduce</a:t>
            </a:r>
          </a:p>
          <a:p>
            <a:pPr lvl="1"/>
            <a:r>
              <a:rPr lang="en-US" dirty="0"/>
              <a:t>Install Node.js</a:t>
            </a:r>
          </a:p>
          <a:p>
            <a:pPr lvl="1"/>
            <a:r>
              <a:rPr lang="en-US" dirty="0"/>
              <a:t>Using </a:t>
            </a:r>
            <a:r>
              <a:rPr lang="en-US" dirty="0" err="1"/>
              <a:t>nvm</a:t>
            </a:r>
            <a:endParaRPr lang="en-US" dirty="0"/>
          </a:p>
          <a:p>
            <a:r>
              <a:rPr lang="en-US" dirty="0"/>
              <a:t>When should I use it?</a:t>
            </a:r>
          </a:p>
          <a:p>
            <a:pPr lvl="1"/>
            <a:r>
              <a:rPr lang="en-US" dirty="0"/>
              <a:t>Execute Model</a:t>
            </a:r>
          </a:p>
          <a:p>
            <a:pPr lvl="1"/>
            <a:r>
              <a:rPr lang="en-US" dirty="0"/>
              <a:t>Single thread</a:t>
            </a:r>
          </a:p>
          <a:p>
            <a:r>
              <a:rPr lang="en-US" dirty="0"/>
              <a:t>Build a simple page counter service</a:t>
            </a:r>
          </a:p>
          <a:p>
            <a:r>
              <a:rPr lang="en-US" dirty="0"/>
              <a:t>Understanding </a:t>
            </a:r>
            <a:r>
              <a:rPr lang="en-US" dirty="0" err="1"/>
              <a:t>module.exports</a:t>
            </a:r>
            <a:r>
              <a:rPr lang="en-US" dirty="0"/>
              <a:t> and exports</a:t>
            </a:r>
          </a:p>
          <a:p>
            <a:pPr lvl="1"/>
            <a:r>
              <a:rPr lang="en-US" dirty="0"/>
              <a:t>Why do we need modules?</a:t>
            </a:r>
          </a:p>
          <a:p>
            <a:pPr lvl="1"/>
            <a:r>
              <a:rPr lang="en-US" dirty="0"/>
              <a:t>Different Module Format</a:t>
            </a:r>
          </a:p>
          <a:p>
            <a:r>
              <a:rPr lang="en-US" dirty="0"/>
              <a:t>Forms, File Uploads, and Security with Node.js and Express</a:t>
            </a:r>
          </a:p>
          <a:p>
            <a:r>
              <a:rPr lang="en-US" dirty="0"/>
              <a:t>Q&amp;A</a:t>
            </a:r>
          </a:p>
        </p:txBody>
      </p:sp>
    </p:spTree>
    <p:extLst>
      <p:ext uri="{BB962C8B-B14F-4D97-AF65-F5344CB8AC3E}">
        <p14:creationId xmlns:p14="http://schemas.microsoft.com/office/powerpoint/2010/main" val="1077368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8F97A1-6583-4F28-97A1-29471A073F2F}"/>
              </a:ext>
            </a:extLst>
          </p:cNvPr>
          <p:cNvSpPr>
            <a:spLocks noGrp="1"/>
          </p:cNvSpPr>
          <p:nvPr>
            <p:ph type="title"/>
          </p:nvPr>
        </p:nvSpPr>
        <p:spPr/>
        <p:txBody>
          <a:bodyPr/>
          <a:lstStyle/>
          <a:p>
            <a:r>
              <a:rPr lang="en-US" dirty="0"/>
              <a:t>Prerequisites</a:t>
            </a:r>
          </a:p>
        </p:txBody>
      </p:sp>
      <p:sp>
        <p:nvSpPr>
          <p:cNvPr id="6" name="Content Placeholder 5">
            <a:extLst>
              <a:ext uri="{FF2B5EF4-FFF2-40B4-BE49-F238E27FC236}">
                <a16:creationId xmlns:a16="http://schemas.microsoft.com/office/drawing/2014/main" id="{19CAA971-14DC-4B0B-9266-2249C674C464}"/>
              </a:ext>
            </a:extLst>
          </p:cNvPr>
          <p:cNvSpPr>
            <a:spLocks noGrp="1"/>
          </p:cNvSpPr>
          <p:nvPr>
            <p:ph type="body" sz="quarter" idx="11"/>
          </p:nvPr>
        </p:nvSpPr>
        <p:spPr/>
        <p:txBody>
          <a:bodyPr/>
          <a:lstStyle/>
          <a:p>
            <a:r>
              <a:rPr lang="en-US" dirty="0"/>
              <a:t>Download and install Node.js on platform of your choice.</a:t>
            </a:r>
          </a:p>
          <a:p>
            <a:r>
              <a:rPr lang="en-US" dirty="0"/>
              <a:t>You can also use a version manager such as </a:t>
            </a:r>
            <a:r>
              <a:rPr lang="en-US" dirty="0" err="1"/>
              <a:t>nvm</a:t>
            </a:r>
            <a:endParaRPr lang="en-US" dirty="0"/>
          </a:p>
          <a:p>
            <a:r>
              <a:rPr lang="en-US" dirty="0"/>
              <a:t>The latest LTS Node release is a good choice</a:t>
            </a:r>
          </a:p>
          <a:p>
            <a:r>
              <a:rPr lang="en-US" dirty="0"/>
              <a:t>Install </a:t>
            </a:r>
            <a:r>
              <a:rPr lang="en-US" b="1" dirty="0" err="1"/>
              <a:t>nodemon</a:t>
            </a:r>
            <a:r>
              <a:rPr lang="en-US" dirty="0"/>
              <a:t>: can used to launch and restart Node.js applications whenever source code is changed</a:t>
            </a:r>
          </a:p>
          <a:p>
            <a:endParaRPr lang="en-US" b="1" dirty="0"/>
          </a:p>
          <a:p>
            <a:r>
              <a:rPr lang="en-US" dirty="0"/>
              <a:t>Install </a:t>
            </a:r>
            <a:r>
              <a:rPr lang="en-US" b="1" dirty="0"/>
              <a:t>small-static-server </a:t>
            </a:r>
            <a:r>
              <a:rPr lang="en-US" dirty="0"/>
              <a:t>(ss): can be used in any directory to launch a static, file-based web server</a:t>
            </a:r>
            <a:endParaRPr lang="en-US" b="1" dirty="0"/>
          </a:p>
        </p:txBody>
      </p:sp>
      <p:sp>
        <p:nvSpPr>
          <p:cNvPr id="7" name="Rectangle 1">
            <a:extLst>
              <a:ext uri="{FF2B5EF4-FFF2-40B4-BE49-F238E27FC236}">
                <a16:creationId xmlns:a16="http://schemas.microsoft.com/office/drawing/2014/main" id="{8191BE58-2C11-4C1A-A30D-6ED099C55AE5}"/>
              </a:ext>
            </a:extLst>
          </p:cNvPr>
          <p:cNvSpPr>
            <a:spLocks noChangeArrowheads="1"/>
          </p:cNvSpPr>
          <p:nvPr/>
        </p:nvSpPr>
        <p:spPr bwMode="auto">
          <a:xfrm>
            <a:off x="1143000" y="2817529"/>
            <a:ext cx="2784764" cy="523220"/>
          </a:xfrm>
          <a:prstGeom prst="rect">
            <a:avLst/>
          </a:prstGeom>
          <a:solidFill>
            <a:srgbClr val="D3D3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2880" tIns="182880" rIns="0" bIns="1828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404040"/>
                </a:solidFill>
                <a:effectLst/>
                <a:latin typeface="Droid Sans Mono"/>
                <a:cs typeface="Courier New" panose="02070309020205020404" pitchFamily="49" charset="0"/>
              </a:rPr>
              <a:t>npm</a:t>
            </a:r>
            <a:r>
              <a:rPr kumimoji="0" lang="en-US" altLang="en-US" sz="1000" b="0" i="0" u="none" strike="noStrike" cap="none" normalizeH="0" baseline="0" dirty="0">
                <a:ln>
                  <a:noFill/>
                </a:ln>
                <a:solidFill>
                  <a:srgbClr val="404040"/>
                </a:solidFill>
                <a:effectLst/>
                <a:latin typeface="Droid Sans Mono"/>
                <a:cs typeface="Courier New" panose="02070309020205020404" pitchFamily="49" charset="0"/>
              </a:rPr>
              <a:t> install -g </a:t>
            </a:r>
            <a:r>
              <a:rPr kumimoji="0" lang="en-US" altLang="en-US" sz="1000" b="0" i="0" u="none" strike="noStrike" cap="none" normalizeH="0" baseline="0" dirty="0" err="1">
                <a:ln>
                  <a:noFill/>
                </a:ln>
                <a:solidFill>
                  <a:srgbClr val="404040"/>
                </a:solidFill>
                <a:effectLst/>
                <a:latin typeface="Droid Sans Mono"/>
                <a:cs typeface="Courier New" panose="02070309020205020404" pitchFamily="49" charset="0"/>
              </a:rPr>
              <a:t>nodemon</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C53EE43F-1481-42ED-A978-22A0493457B2}"/>
              </a:ext>
            </a:extLst>
          </p:cNvPr>
          <p:cNvSpPr>
            <a:spLocks noChangeArrowheads="1"/>
          </p:cNvSpPr>
          <p:nvPr/>
        </p:nvSpPr>
        <p:spPr bwMode="auto">
          <a:xfrm>
            <a:off x="1143000" y="3865619"/>
            <a:ext cx="2784764" cy="523220"/>
          </a:xfrm>
          <a:prstGeom prst="rect">
            <a:avLst/>
          </a:prstGeom>
          <a:solidFill>
            <a:srgbClr val="D3D3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2880" tIns="182880" rIns="0" bIns="1828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404040"/>
                </a:solidFill>
                <a:effectLst/>
                <a:latin typeface="Droid Sans Mono"/>
                <a:cs typeface="Courier New" panose="02070309020205020404" pitchFamily="49" charset="0"/>
              </a:rPr>
              <a:t>npm</a:t>
            </a:r>
            <a:r>
              <a:rPr kumimoji="0" lang="en-US" altLang="en-US" sz="1000" b="0" i="0" u="none" strike="noStrike" cap="none" normalizeH="0" baseline="0" dirty="0">
                <a:ln>
                  <a:noFill/>
                </a:ln>
                <a:solidFill>
                  <a:srgbClr val="404040"/>
                </a:solidFill>
                <a:effectLst/>
                <a:latin typeface="Droid Sans Mono"/>
                <a:cs typeface="Courier New" panose="02070309020205020404" pitchFamily="49" charset="0"/>
              </a:rPr>
              <a:t> install -g small-static-server</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4893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A82269E-CB84-4629-8C14-D3615F8C1260}"/>
              </a:ext>
            </a:extLst>
          </p:cNvPr>
          <p:cNvSpPr>
            <a:spLocks noGrp="1"/>
          </p:cNvSpPr>
          <p:nvPr>
            <p:ph type="pic" sz="quarter" idx="14"/>
          </p:nvPr>
        </p:nvSpPr>
        <p:spPr>
          <a:ln>
            <a:solidFill>
              <a:schemeClr val="tx1"/>
            </a:solidFill>
          </a:ln>
        </p:spPr>
        <p:txBody>
          <a:bodyPr/>
          <a:lstStyle/>
          <a:p>
            <a:endParaRPr lang="en-US"/>
          </a:p>
        </p:txBody>
      </p:sp>
      <p:sp>
        <p:nvSpPr>
          <p:cNvPr id="4" name="Content Placeholder 3">
            <a:extLst>
              <a:ext uri="{FF2B5EF4-FFF2-40B4-BE49-F238E27FC236}">
                <a16:creationId xmlns:a16="http://schemas.microsoft.com/office/drawing/2014/main" id="{64891DAC-96DD-459B-BEA3-326F34F67663}"/>
              </a:ext>
            </a:extLst>
          </p:cNvPr>
          <p:cNvSpPr>
            <a:spLocks noGrp="1"/>
          </p:cNvSpPr>
          <p:nvPr>
            <p:ph sz="quarter" idx="12"/>
          </p:nvPr>
        </p:nvSpPr>
        <p:spPr/>
        <p:txBody>
          <a:bodyPr/>
          <a:lstStyle/>
          <a:p>
            <a:r>
              <a:rPr lang="en-US" dirty="0"/>
              <a:t>Source Control (Optional)</a:t>
            </a:r>
          </a:p>
          <a:p>
            <a:r>
              <a:rPr lang="en-US" dirty="0"/>
              <a:t>Step 1: Initialization</a:t>
            </a:r>
          </a:p>
          <a:p>
            <a:r>
              <a:rPr lang="en-US" dirty="0"/>
              <a:t>Step 2: Main file (index.js)</a:t>
            </a:r>
          </a:p>
          <a:p>
            <a:r>
              <a:rPr lang="en-US" dirty="0"/>
              <a:t>Step 3: Additional Modules</a:t>
            </a:r>
          </a:p>
          <a:p>
            <a:r>
              <a:rPr lang="en-US" dirty="0"/>
              <a:t>Step 4: Test page</a:t>
            </a:r>
          </a:p>
        </p:txBody>
      </p:sp>
      <p:sp>
        <p:nvSpPr>
          <p:cNvPr id="5" name="Content Placeholder 4">
            <a:extLst>
              <a:ext uri="{FF2B5EF4-FFF2-40B4-BE49-F238E27FC236}">
                <a16:creationId xmlns:a16="http://schemas.microsoft.com/office/drawing/2014/main" id="{1A4EBE3A-F761-47BE-84FC-72299F9598F9}"/>
              </a:ext>
            </a:extLst>
          </p:cNvPr>
          <p:cNvSpPr>
            <a:spLocks noGrp="1"/>
          </p:cNvSpPr>
          <p:nvPr>
            <p:ph sz="quarter" idx="13"/>
          </p:nvPr>
        </p:nvSpPr>
        <p:spPr/>
        <p:txBody>
          <a:bodyPr/>
          <a:lstStyle/>
          <a:p>
            <a:r>
              <a:rPr lang="en-US" dirty="0">
                <a:solidFill>
                  <a:schemeClr val="tx1"/>
                </a:solidFill>
              </a:rPr>
              <a:t>Page Hit v1.0</a:t>
            </a:r>
          </a:p>
        </p:txBody>
      </p:sp>
    </p:spTree>
    <p:extLst>
      <p:ext uri="{BB962C8B-B14F-4D97-AF65-F5344CB8AC3E}">
        <p14:creationId xmlns:p14="http://schemas.microsoft.com/office/powerpoint/2010/main" val="2490397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CE88B9-6932-4FC2-B704-A65A426EFEC3}"/>
              </a:ext>
            </a:extLst>
          </p:cNvPr>
          <p:cNvSpPr>
            <a:spLocks noGrp="1"/>
          </p:cNvSpPr>
          <p:nvPr>
            <p:ph type="title"/>
          </p:nvPr>
        </p:nvSpPr>
        <p:spPr/>
        <p:txBody>
          <a:bodyPr/>
          <a:lstStyle/>
          <a:p>
            <a:r>
              <a:rPr lang="en-US" dirty="0"/>
              <a:t>Step 0: Source Control</a:t>
            </a:r>
          </a:p>
        </p:txBody>
      </p:sp>
      <p:sp>
        <p:nvSpPr>
          <p:cNvPr id="6" name="Content Placeholder 5">
            <a:extLst>
              <a:ext uri="{FF2B5EF4-FFF2-40B4-BE49-F238E27FC236}">
                <a16:creationId xmlns:a16="http://schemas.microsoft.com/office/drawing/2014/main" id="{7B607C9D-DB43-4FE9-AB42-3F4096E387E1}"/>
              </a:ext>
            </a:extLst>
          </p:cNvPr>
          <p:cNvSpPr>
            <a:spLocks noGrp="1"/>
          </p:cNvSpPr>
          <p:nvPr>
            <p:ph type="body" sz="quarter" idx="11"/>
          </p:nvPr>
        </p:nvSpPr>
        <p:spPr/>
        <p:txBody>
          <a:bodyPr/>
          <a:lstStyle/>
          <a:p>
            <a:r>
              <a:rPr lang="en-US" dirty="0"/>
              <a:t>Source control applications such as Git help to back up code and manage revisions. (GitHub, </a:t>
            </a:r>
            <a:r>
              <a:rPr lang="en-US" dirty="0" err="1"/>
              <a:t>BitBucket</a:t>
            </a:r>
            <a:r>
              <a:rPr lang="en-US" dirty="0"/>
              <a:t>, GitLab, etc.)</a:t>
            </a:r>
          </a:p>
          <a:p>
            <a:r>
              <a:rPr lang="en-US" dirty="0"/>
              <a:t>We should have </a:t>
            </a:r>
            <a:r>
              <a:rPr lang="en-US" b="1" dirty="0"/>
              <a:t>.</a:t>
            </a:r>
            <a:r>
              <a:rPr lang="en-US" b="1" dirty="0" err="1"/>
              <a:t>gitignore</a:t>
            </a:r>
            <a:r>
              <a:rPr lang="en-US" dirty="0"/>
              <a:t> to avoid not-commit files/ folders.</a:t>
            </a:r>
            <a:endParaRPr lang="en-US" b="1" dirty="0"/>
          </a:p>
          <a:p>
            <a:r>
              <a:rPr lang="en-US" dirty="0"/>
              <a:t>We will have </a:t>
            </a:r>
            <a:r>
              <a:rPr lang="en-US" b="1" dirty="0" err="1"/>
              <a:t>node_modules</a:t>
            </a:r>
            <a:r>
              <a:rPr lang="en-US" b="1" dirty="0"/>
              <a:t>/ </a:t>
            </a:r>
            <a:r>
              <a:rPr lang="en-US" dirty="0"/>
              <a:t>folders when we run `</a:t>
            </a:r>
            <a:r>
              <a:rPr lang="en-US" dirty="0" err="1"/>
              <a:t>npm</a:t>
            </a:r>
            <a:r>
              <a:rPr lang="en-US" dirty="0"/>
              <a:t> install`, we should ignore this folder too.</a:t>
            </a:r>
          </a:p>
        </p:txBody>
      </p:sp>
    </p:spTree>
    <p:extLst>
      <p:ext uri="{BB962C8B-B14F-4D97-AF65-F5344CB8AC3E}">
        <p14:creationId xmlns:p14="http://schemas.microsoft.com/office/powerpoint/2010/main" val="3713276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AF95-BBE6-4304-8098-0E2CCEFC2626}"/>
              </a:ext>
            </a:extLst>
          </p:cNvPr>
          <p:cNvSpPr>
            <a:spLocks noGrp="1"/>
          </p:cNvSpPr>
          <p:nvPr>
            <p:ph type="title"/>
          </p:nvPr>
        </p:nvSpPr>
        <p:spPr/>
        <p:txBody>
          <a:bodyPr/>
          <a:lstStyle/>
          <a:p>
            <a:r>
              <a:rPr lang="en-US" dirty="0"/>
              <a:t>Step 1: Initialization</a:t>
            </a:r>
          </a:p>
        </p:txBody>
      </p:sp>
      <p:sp>
        <p:nvSpPr>
          <p:cNvPr id="3" name="Content Placeholder 2">
            <a:extLst>
              <a:ext uri="{FF2B5EF4-FFF2-40B4-BE49-F238E27FC236}">
                <a16:creationId xmlns:a16="http://schemas.microsoft.com/office/drawing/2014/main" id="{15E28541-E73C-415F-9C70-6F582D1C4612}"/>
              </a:ext>
            </a:extLst>
          </p:cNvPr>
          <p:cNvSpPr>
            <a:spLocks noGrp="1"/>
          </p:cNvSpPr>
          <p:nvPr>
            <p:ph type="body" sz="quarter" idx="11"/>
          </p:nvPr>
        </p:nvSpPr>
        <p:spPr/>
        <p:txBody>
          <a:bodyPr/>
          <a:lstStyle/>
          <a:p>
            <a:r>
              <a:rPr lang="en-US" dirty="0"/>
              <a:t>Create a new folder, run `</a:t>
            </a:r>
            <a:r>
              <a:rPr lang="en-US" dirty="0" err="1"/>
              <a:t>npm</a:t>
            </a:r>
            <a:r>
              <a:rPr lang="en-US" dirty="0"/>
              <a:t> </a:t>
            </a:r>
            <a:r>
              <a:rPr lang="en-US" dirty="0" err="1"/>
              <a:t>init</a:t>
            </a:r>
            <a:r>
              <a:rPr lang="en-US" dirty="0"/>
              <a:t>` to create `</a:t>
            </a:r>
            <a:r>
              <a:rPr lang="en-US" dirty="0" err="1"/>
              <a:t>package.json</a:t>
            </a:r>
            <a:r>
              <a:rPr lang="en-US" dirty="0"/>
              <a:t>`</a:t>
            </a:r>
          </a:p>
          <a:p>
            <a:endParaRPr lang="en-US" dirty="0"/>
          </a:p>
          <a:p>
            <a:endParaRPr lang="en-US" dirty="0"/>
          </a:p>
          <a:p>
            <a:endParaRPr lang="en-US" dirty="0"/>
          </a:p>
          <a:p>
            <a:r>
              <a:rPr lang="en-US" dirty="0"/>
              <a:t>Input information for `</a:t>
            </a:r>
            <a:r>
              <a:rPr lang="en-US" dirty="0" err="1"/>
              <a:t>package.json</a:t>
            </a:r>
            <a:r>
              <a:rPr lang="en-US" dirty="0"/>
              <a:t>`. Update “scripts” section:</a:t>
            </a:r>
          </a:p>
          <a:p>
            <a:endParaRPr lang="en-US" dirty="0"/>
          </a:p>
          <a:p>
            <a:endParaRPr lang="en-US" dirty="0"/>
          </a:p>
          <a:p>
            <a:endParaRPr lang="en-US" dirty="0"/>
          </a:p>
          <a:p>
            <a:endParaRPr lang="en-US" altLang="en-US" sz="1400" dirty="0">
              <a:solidFill>
                <a:srgbClr val="404040"/>
              </a:solidFill>
              <a:latin typeface="Droid Sans Mono"/>
              <a:cs typeface="Courier New" panose="02070309020205020404" pitchFamily="49" charset="0"/>
            </a:endParaRPr>
          </a:p>
          <a:p>
            <a:r>
              <a:rPr lang="en-US" altLang="en-US" sz="1400" dirty="0">
                <a:solidFill>
                  <a:srgbClr val="404040"/>
                </a:solidFill>
                <a:latin typeface="Droid Sans Mono"/>
                <a:cs typeface="Courier New" panose="02070309020205020404" pitchFamily="49" charset="0"/>
              </a:rPr>
              <a:t>&gt; </a:t>
            </a:r>
            <a:r>
              <a:rPr lang="en-US" altLang="en-US" sz="1400" dirty="0" err="1">
                <a:solidFill>
                  <a:srgbClr val="404040"/>
                </a:solidFill>
                <a:latin typeface="Droid Sans Mono"/>
                <a:cs typeface="Courier New" panose="02070309020205020404" pitchFamily="49" charset="0"/>
              </a:rPr>
              <a:t>npm</a:t>
            </a:r>
            <a:r>
              <a:rPr lang="en-US" altLang="en-US" sz="1400" dirty="0">
                <a:solidFill>
                  <a:srgbClr val="404040"/>
                </a:solidFill>
                <a:latin typeface="Droid Sans Mono"/>
                <a:cs typeface="Courier New" panose="02070309020205020404" pitchFamily="49" charset="0"/>
              </a:rPr>
              <a:t> start	</a:t>
            </a:r>
            <a:r>
              <a:rPr lang="en-US" altLang="en-US" sz="1400" dirty="0">
                <a:solidFill>
                  <a:srgbClr val="404040"/>
                </a:solidFill>
                <a:latin typeface="Droid Sans Mono"/>
                <a:cs typeface="Courier New" panose="02070309020205020404" pitchFamily="49" charset="0"/>
                <a:sym typeface="Wingdings" panose="05000000000000000000" pitchFamily="2" charset="2"/>
              </a:rPr>
              <a:t> start script</a:t>
            </a:r>
            <a:endParaRPr lang="en-US" altLang="en-US" sz="1400" dirty="0">
              <a:solidFill>
                <a:srgbClr val="404040"/>
              </a:solidFill>
              <a:latin typeface="Droid Sans Mono"/>
              <a:cs typeface="Courier New" panose="02070309020205020404" pitchFamily="49" charset="0"/>
            </a:endParaRPr>
          </a:p>
          <a:p>
            <a:r>
              <a:rPr lang="en-US" sz="1400" dirty="0">
                <a:solidFill>
                  <a:srgbClr val="404040"/>
                </a:solidFill>
                <a:latin typeface="Droid Sans Mono"/>
                <a:cs typeface="Courier New" panose="02070309020205020404" pitchFamily="49" charset="0"/>
              </a:rPr>
              <a:t>&gt; </a:t>
            </a:r>
            <a:r>
              <a:rPr lang="en-US" sz="1400" dirty="0" err="1">
                <a:solidFill>
                  <a:srgbClr val="404040"/>
                </a:solidFill>
                <a:latin typeface="Droid Sans Mono"/>
                <a:cs typeface="Courier New" panose="02070309020205020404" pitchFamily="49" charset="0"/>
              </a:rPr>
              <a:t>npm</a:t>
            </a:r>
            <a:r>
              <a:rPr lang="en-US" sz="1400" dirty="0">
                <a:solidFill>
                  <a:srgbClr val="404040"/>
                </a:solidFill>
                <a:latin typeface="Droid Sans Mono"/>
                <a:cs typeface="Courier New" panose="02070309020205020404" pitchFamily="49" charset="0"/>
              </a:rPr>
              <a:t> run debug	</a:t>
            </a:r>
            <a:r>
              <a:rPr lang="en-US" sz="1400" dirty="0">
                <a:solidFill>
                  <a:srgbClr val="404040"/>
                </a:solidFill>
                <a:latin typeface="Droid Sans Mono"/>
                <a:cs typeface="Courier New" panose="02070309020205020404" pitchFamily="49" charset="0"/>
                <a:sym typeface="Wingdings" panose="05000000000000000000" pitchFamily="2" charset="2"/>
              </a:rPr>
              <a:t> using </a:t>
            </a:r>
            <a:r>
              <a:rPr lang="en-US" sz="1400" dirty="0" err="1">
                <a:solidFill>
                  <a:srgbClr val="404040"/>
                </a:solidFill>
                <a:latin typeface="Droid Sans Mono"/>
                <a:cs typeface="Courier New" panose="02070309020205020404" pitchFamily="49" charset="0"/>
                <a:sym typeface="Wingdings" panose="05000000000000000000" pitchFamily="2" charset="2"/>
              </a:rPr>
              <a:t>nodemon</a:t>
            </a:r>
            <a:r>
              <a:rPr lang="en-US" sz="1400" dirty="0">
                <a:solidFill>
                  <a:srgbClr val="404040"/>
                </a:solidFill>
                <a:latin typeface="Droid Sans Mono"/>
                <a:cs typeface="Courier New" panose="02070309020205020404" pitchFamily="49" charset="0"/>
                <a:sym typeface="Wingdings" panose="05000000000000000000" pitchFamily="2" charset="2"/>
              </a:rPr>
              <a:t> to monitor file changes and reports full stack traces</a:t>
            </a:r>
            <a:endParaRPr lang="en-US" dirty="0"/>
          </a:p>
          <a:p>
            <a:endParaRPr lang="en-US" dirty="0"/>
          </a:p>
        </p:txBody>
      </p:sp>
      <p:sp>
        <p:nvSpPr>
          <p:cNvPr id="4" name="Rectangle 1">
            <a:extLst>
              <a:ext uri="{FF2B5EF4-FFF2-40B4-BE49-F238E27FC236}">
                <a16:creationId xmlns:a16="http://schemas.microsoft.com/office/drawing/2014/main" id="{E34E93CD-488D-497C-8C83-9D6954EC82B4}"/>
              </a:ext>
            </a:extLst>
          </p:cNvPr>
          <p:cNvSpPr>
            <a:spLocks noChangeArrowheads="1"/>
          </p:cNvSpPr>
          <p:nvPr/>
        </p:nvSpPr>
        <p:spPr bwMode="auto">
          <a:xfrm>
            <a:off x="1132609" y="1590809"/>
            <a:ext cx="1740926" cy="923330"/>
          </a:xfrm>
          <a:prstGeom prst="rect">
            <a:avLst/>
          </a:prstGeom>
          <a:solidFill>
            <a:srgbClr val="D3D3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2880" tIns="91440" rIns="182880" bIns="91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404040"/>
                </a:solidFill>
                <a:effectLst/>
                <a:latin typeface="Droid Sans Mono"/>
                <a:cs typeface="Courier New" panose="02070309020205020404" pitchFamily="49" charset="0"/>
              </a:rPr>
              <a:t>mkdir</a:t>
            </a:r>
            <a:r>
              <a:rPr kumimoji="0" lang="en-US" altLang="en-US" sz="1600" b="0" i="0" u="none" strike="noStrike" cap="none" normalizeH="0" baseline="0" dirty="0">
                <a:ln>
                  <a:noFill/>
                </a:ln>
                <a:solidFill>
                  <a:srgbClr val="404040"/>
                </a:solidFill>
                <a:effectLst/>
                <a:latin typeface="Droid Sans Mono"/>
                <a:cs typeface="Courier New" panose="02070309020205020404" pitchFamily="49" charset="0"/>
              </a:rPr>
              <a:t> project1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040"/>
                </a:solidFill>
                <a:effectLst/>
                <a:latin typeface="Droid Sans Mono"/>
                <a:cs typeface="Courier New" panose="02070309020205020404" pitchFamily="49" charset="0"/>
              </a:rPr>
              <a:t>cd project1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404040"/>
                </a:solidFill>
                <a:effectLst/>
                <a:latin typeface="Droid Sans Mono"/>
                <a:cs typeface="Courier New" panose="02070309020205020404" pitchFamily="49" charset="0"/>
              </a:rPr>
              <a:t>npm</a:t>
            </a:r>
            <a:r>
              <a:rPr kumimoji="0" lang="en-US" altLang="en-US" sz="1600" b="0" i="0" u="none" strike="noStrike" cap="none" normalizeH="0" baseline="0" dirty="0">
                <a:ln>
                  <a:noFill/>
                </a:ln>
                <a:solidFill>
                  <a:srgbClr val="404040"/>
                </a:solidFill>
                <a:effectLst/>
                <a:latin typeface="Droid Sans Mono"/>
                <a:cs typeface="Courier New" panose="02070309020205020404" pitchFamily="49" charset="0"/>
              </a:rPr>
              <a:t> </a:t>
            </a:r>
            <a:r>
              <a:rPr kumimoji="0" lang="en-US" altLang="en-US" sz="1600" b="0" i="0" u="none" strike="noStrike" cap="none" normalizeH="0" baseline="0" dirty="0" err="1">
                <a:ln>
                  <a:noFill/>
                </a:ln>
                <a:solidFill>
                  <a:srgbClr val="404040"/>
                </a:solidFill>
                <a:effectLst/>
                <a:latin typeface="Droid Sans Mono"/>
                <a:cs typeface="Courier New" panose="02070309020205020404" pitchFamily="49" charset="0"/>
              </a:rPr>
              <a:t>init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9FBF958B-BA06-46C4-BC7D-C8085CDE60DC}"/>
              </a:ext>
            </a:extLst>
          </p:cNvPr>
          <p:cNvSpPr>
            <a:spLocks noChangeArrowheads="1"/>
          </p:cNvSpPr>
          <p:nvPr/>
        </p:nvSpPr>
        <p:spPr bwMode="auto">
          <a:xfrm>
            <a:off x="1132609" y="3056703"/>
            <a:ext cx="4534318" cy="1446550"/>
          </a:xfrm>
          <a:prstGeom prst="rect">
            <a:avLst/>
          </a:prstGeom>
          <a:solidFill>
            <a:srgbClr val="D3D3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2880" tIns="182880" rIns="182880" bIns="1828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040"/>
                </a:solidFill>
                <a:effectLst/>
                <a:latin typeface="Droid Sans Mono"/>
                <a:cs typeface="Courier New" panose="02070309020205020404" pitchFamily="49" charset="0"/>
              </a:rPr>
              <a:t>"scripts":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040"/>
                </a:solidFill>
                <a:effectLst/>
                <a:latin typeface="Droid Sans Mono"/>
                <a:cs typeface="Courier New" panose="02070309020205020404" pitchFamily="49" charset="0"/>
              </a:rPr>
              <a:t>   "debug": "</a:t>
            </a:r>
            <a:r>
              <a:rPr kumimoji="0" lang="en-US" altLang="en-US" sz="1400" b="0" i="0" u="none" strike="noStrike" cap="none" normalizeH="0" baseline="0" dirty="0" err="1">
                <a:ln>
                  <a:noFill/>
                </a:ln>
                <a:solidFill>
                  <a:srgbClr val="404040"/>
                </a:solidFill>
                <a:effectLst/>
                <a:latin typeface="Droid Sans Mono"/>
                <a:cs typeface="Courier New" panose="02070309020205020404" pitchFamily="49" charset="0"/>
              </a:rPr>
              <a:t>nodemon</a:t>
            </a:r>
            <a:r>
              <a:rPr kumimoji="0" lang="en-US" altLang="en-US" sz="1400" b="0" i="0" u="none" strike="noStrike" cap="none" normalizeH="0" baseline="0" dirty="0">
                <a:ln>
                  <a:noFill/>
                </a:ln>
                <a:solidFill>
                  <a:srgbClr val="404040"/>
                </a:solidFill>
                <a:effectLst/>
                <a:latin typeface="Droid Sans Mono"/>
                <a:cs typeface="Courier New" panose="02070309020205020404" pitchFamily="49" charset="0"/>
              </a:rPr>
              <a:t> --trace-warnings ./index.js",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404040"/>
                </a:solidFill>
                <a:latin typeface="Droid Sans Mono"/>
                <a:cs typeface="Courier New" panose="02070309020205020404" pitchFamily="49" charset="0"/>
              </a:rPr>
              <a:t>   </a:t>
            </a:r>
            <a:r>
              <a:rPr kumimoji="0" lang="en-US" altLang="en-US" sz="1400" b="0" i="0" u="none" strike="noStrike" cap="none" normalizeH="0" baseline="0" dirty="0">
                <a:ln>
                  <a:noFill/>
                </a:ln>
                <a:solidFill>
                  <a:srgbClr val="404040"/>
                </a:solidFill>
                <a:effectLst/>
                <a:latin typeface="Droid Sans Mono"/>
                <a:cs typeface="Courier New" panose="02070309020205020404" pitchFamily="49" charset="0"/>
              </a:rPr>
              <a:t>"start": "node ./index.js",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404040"/>
                </a:solidFill>
                <a:latin typeface="Droid Sans Mono"/>
                <a:cs typeface="Courier New" panose="02070309020205020404" pitchFamily="49" charset="0"/>
              </a:rPr>
              <a:t>   </a:t>
            </a:r>
            <a:r>
              <a:rPr kumimoji="0" lang="en-US" altLang="en-US" sz="1400" b="0" i="0" u="none" strike="noStrike" cap="none" normalizeH="0" baseline="0" dirty="0">
                <a:ln>
                  <a:noFill/>
                </a:ln>
                <a:solidFill>
                  <a:srgbClr val="404040"/>
                </a:solidFill>
                <a:effectLst/>
                <a:latin typeface="Droid Sans Mono"/>
                <a:cs typeface="Courier New" panose="02070309020205020404" pitchFamily="49" charset="0"/>
              </a:rPr>
              <a:t>"test": "echo \"Error: no test specified\" &amp;&amp; exit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404040"/>
                </a:solidFill>
                <a:effectLst/>
                <a:latin typeface="Droid Sans Mono"/>
                <a:cs typeface="Courier New" panose="02070309020205020404" pitchFamily="49" charset="0"/>
              </a:rPr>
              <a:t>},</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3695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9387-400D-4F12-97B9-70DD2E9987F8}"/>
              </a:ext>
            </a:extLst>
          </p:cNvPr>
          <p:cNvSpPr>
            <a:spLocks noGrp="1"/>
          </p:cNvSpPr>
          <p:nvPr>
            <p:ph type="title"/>
          </p:nvPr>
        </p:nvSpPr>
        <p:spPr/>
        <p:txBody>
          <a:bodyPr/>
          <a:lstStyle/>
          <a:p>
            <a:r>
              <a:rPr lang="en-US" dirty="0"/>
              <a:t>Step 2: Main file (index.js)</a:t>
            </a:r>
          </a:p>
        </p:txBody>
      </p:sp>
      <p:sp>
        <p:nvSpPr>
          <p:cNvPr id="3" name="Content Placeholder 2">
            <a:extLst>
              <a:ext uri="{FF2B5EF4-FFF2-40B4-BE49-F238E27FC236}">
                <a16:creationId xmlns:a16="http://schemas.microsoft.com/office/drawing/2014/main" id="{7E734359-D33B-4464-A8D5-F490178A18E5}"/>
              </a:ext>
            </a:extLst>
          </p:cNvPr>
          <p:cNvSpPr>
            <a:spLocks noGrp="1"/>
          </p:cNvSpPr>
          <p:nvPr>
            <p:ph type="body" sz="quarter" idx="11"/>
          </p:nvPr>
        </p:nvSpPr>
        <p:spPr/>
        <p:txBody>
          <a:bodyPr>
            <a:normAutofit/>
          </a:bodyPr>
          <a:lstStyle/>
          <a:p>
            <a:r>
              <a:rPr lang="en-US" dirty="0"/>
              <a:t>Create `index.js` file</a:t>
            </a:r>
          </a:p>
          <a:p>
            <a:endParaRPr lang="en-US" dirty="0"/>
          </a:p>
          <a:p>
            <a:endParaRPr lang="en-US" dirty="0"/>
          </a:p>
          <a:p>
            <a:endParaRPr lang="en-US" dirty="0"/>
          </a:p>
          <a:p>
            <a:endParaRPr lang="en-US" dirty="0"/>
          </a:p>
          <a:p>
            <a:endParaRPr lang="en-US" dirty="0"/>
          </a:p>
          <a:p>
            <a:endParaRPr lang="en-US" dirty="0"/>
          </a:p>
          <a:p>
            <a:pPr marL="0" indent="0">
              <a:buNone/>
            </a:pPr>
            <a:endParaRPr lang="en-US" sz="1400" dirty="0">
              <a:solidFill>
                <a:srgbClr val="404040"/>
              </a:solidFill>
              <a:latin typeface="Droid Sans Mono"/>
              <a:cs typeface="Courier New" panose="02070309020205020404" pitchFamily="49" charset="0"/>
            </a:endParaRPr>
          </a:p>
          <a:p>
            <a:pPr lvl="0">
              <a:buClr>
                <a:srgbClr val="E30613"/>
              </a:buClr>
            </a:pPr>
            <a:endParaRPr lang="en-US" dirty="0">
              <a:solidFill>
                <a:srgbClr val="323232"/>
              </a:solidFill>
            </a:endParaRPr>
          </a:p>
          <a:p>
            <a:pPr lvl="0">
              <a:buClr>
                <a:srgbClr val="E30613"/>
              </a:buClr>
            </a:pPr>
            <a:r>
              <a:rPr lang="en-US" dirty="0">
                <a:solidFill>
                  <a:srgbClr val="404040"/>
                </a:solidFill>
                <a:latin typeface="Droid Sans Mono"/>
                <a:cs typeface="Courier New" panose="02070309020205020404" pitchFamily="49" charset="0"/>
              </a:rPr>
              <a:t> &gt; </a:t>
            </a:r>
            <a:r>
              <a:rPr lang="en-US" dirty="0" err="1">
                <a:solidFill>
                  <a:srgbClr val="404040"/>
                </a:solidFill>
                <a:latin typeface="Droid Sans Mono"/>
                <a:cs typeface="Courier New" panose="02070309020205020404" pitchFamily="49" charset="0"/>
              </a:rPr>
              <a:t>npm</a:t>
            </a:r>
            <a:r>
              <a:rPr lang="en-US" dirty="0">
                <a:solidFill>
                  <a:srgbClr val="404040"/>
                </a:solidFill>
                <a:latin typeface="Droid Sans Mono"/>
                <a:cs typeface="Courier New" panose="02070309020205020404" pitchFamily="49" charset="0"/>
              </a:rPr>
              <a:t> run debug</a:t>
            </a:r>
            <a:endParaRPr lang="en-US" dirty="0">
              <a:solidFill>
                <a:srgbClr val="323232"/>
              </a:solidFill>
            </a:endParaRPr>
          </a:p>
          <a:p>
            <a:pPr lvl="0">
              <a:buClr>
                <a:srgbClr val="E30613"/>
              </a:buClr>
            </a:pPr>
            <a:r>
              <a:rPr lang="en-US" dirty="0">
                <a:solidFill>
                  <a:srgbClr val="323232"/>
                </a:solidFill>
              </a:rPr>
              <a:t>Wait for the message: “page hit …”. </a:t>
            </a:r>
          </a:p>
          <a:p>
            <a:pPr lvl="0">
              <a:buClr>
                <a:srgbClr val="E30613"/>
              </a:buClr>
            </a:pPr>
            <a:r>
              <a:rPr lang="en-US" dirty="0">
                <a:solidFill>
                  <a:srgbClr val="323232"/>
                </a:solidFill>
              </a:rPr>
              <a:t>Load http://localhost:3000/hello/world</a:t>
            </a:r>
          </a:p>
          <a:p>
            <a:endParaRPr lang="en-US" sz="1400" dirty="0">
              <a:solidFill>
                <a:srgbClr val="404040"/>
              </a:solidFill>
              <a:latin typeface="Droid Sans Mono"/>
              <a:cs typeface="Courier New" panose="02070309020205020404" pitchFamily="49" charset="0"/>
            </a:endParaRPr>
          </a:p>
        </p:txBody>
      </p:sp>
      <p:sp>
        <p:nvSpPr>
          <p:cNvPr id="5" name="Rectangle 1">
            <a:extLst>
              <a:ext uri="{FF2B5EF4-FFF2-40B4-BE49-F238E27FC236}">
                <a16:creationId xmlns:a16="http://schemas.microsoft.com/office/drawing/2014/main" id="{FC91B5E2-44FE-4E00-956A-501CCEB9D666}"/>
              </a:ext>
            </a:extLst>
          </p:cNvPr>
          <p:cNvSpPr>
            <a:spLocks noChangeArrowheads="1"/>
          </p:cNvSpPr>
          <p:nvPr/>
        </p:nvSpPr>
        <p:spPr bwMode="auto">
          <a:xfrm>
            <a:off x="1163782" y="1640629"/>
            <a:ext cx="5818909" cy="280076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1FA8C"/>
                </a:solidFill>
                <a:effectLst/>
                <a:latin typeface="JetBrains Mono"/>
              </a:rPr>
              <a:t>'use strict’;</a:t>
            </a:r>
            <a:br>
              <a:rPr kumimoji="0" lang="en-US" altLang="en-US" sz="1200" b="0" i="0" u="none" strike="noStrike" cap="none" normalizeH="0" baseline="0" dirty="0">
                <a:ln>
                  <a:noFill/>
                </a:ln>
                <a:solidFill>
                  <a:srgbClr val="F1FA8C"/>
                </a:solidFill>
                <a:effectLst/>
                <a:latin typeface="JetBrains Mono"/>
              </a:rPr>
            </a:b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a:ln>
                  <a:noFill/>
                </a:ln>
                <a:solidFill>
                  <a:srgbClr val="F8F8F2"/>
                </a:solidFill>
                <a:effectLst/>
                <a:latin typeface="JetBrains Mono"/>
              </a:rPr>
              <a:t>port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BD93F9"/>
                </a:solidFill>
                <a:effectLst/>
                <a:latin typeface="JetBrains Mono"/>
              </a:rPr>
              <a:t>3000</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http </a:t>
            </a:r>
            <a:r>
              <a:rPr kumimoji="0" lang="en-US" altLang="en-US" sz="1200" b="0" i="0" u="none" strike="noStrike" cap="none" normalizeH="0" baseline="0" dirty="0">
                <a:ln>
                  <a:noFill/>
                </a:ln>
                <a:solidFill>
                  <a:srgbClr val="FF79C6"/>
                </a:solidFill>
                <a:effectLst/>
                <a:latin typeface="JetBrains Mono"/>
              </a:rPr>
              <a:t>= require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'http'</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url</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require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err="1">
                <a:ln>
                  <a:noFill/>
                </a:ln>
                <a:solidFill>
                  <a:srgbClr val="F1FA8C"/>
                </a:solidFill>
                <a:effectLst/>
                <a:latin typeface="JetBrains Mono"/>
              </a:rPr>
              <a:t>url</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br>
              <a:rPr kumimoji="0" lang="en-US" altLang="en-US" sz="1200" b="0" i="0" u="none" strike="noStrike" cap="none" normalizeH="0" baseline="0" dirty="0">
                <a:ln>
                  <a:noFill/>
                </a:ln>
                <a:solidFill>
                  <a:srgbClr val="F8F8F2"/>
                </a:solidFill>
                <a:effectLst/>
                <a:latin typeface="JetBrains Mono"/>
              </a:rPr>
            </a:br>
            <a:r>
              <a:rPr kumimoji="0" lang="en-US" altLang="en-US" sz="1200" b="0" i="1" u="none" strike="noStrike" cap="none" normalizeH="0" baseline="0" dirty="0">
                <a:ln>
                  <a:noFill/>
                </a:ln>
                <a:solidFill>
                  <a:srgbClr val="6272A4"/>
                </a:solidFill>
                <a:effectLst/>
                <a:latin typeface="JetBrains Mono"/>
              </a:rPr>
              <a:t>// new server</a:t>
            </a:r>
            <a:br>
              <a:rPr kumimoji="0" lang="en-US" altLang="en-US" sz="1200" b="0" i="1" u="none" strike="noStrike" cap="none" normalizeH="0" baseline="0" dirty="0">
                <a:ln>
                  <a:noFill/>
                </a:ln>
                <a:solidFill>
                  <a:srgbClr val="6272A4"/>
                </a:solidFill>
                <a:effectLst/>
                <a:latin typeface="JetBrains Mono"/>
              </a:rPr>
            </a:br>
            <a:r>
              <a:rPr kumimoji="0" lang="en-US" altLang="en-US" sz="1200" b="0" i="0" u="none" strike="noStrike" cap="none" normalizeH="0" baseline="0" dirty="0" err="1">
                <a:ln>
                  <a:noFill/>
                </a:ln>
                <a:solidFill>
                  <a:srgbClr val="F8F8F2"/>
                </a:solidFill>
                <a:effectLst/>
                <a:latin typeface="JetBrains Mono"/>
              </a:rPr>
              <a:t>http.</a:t>
            </a:r>
            <a:r>
              <a:rPr kumimoji="0" lang="en-US" altLang="en-US" sz="1200" b="0" i="1" u="none" strike="noStrike" cap="none" normalizeH="0" baseline="0" dirty="0" err="1">
                <a:ln>
                  <a:noFill/>
                </a:ln>
                <a:solidFill>
                  <a:srgbClr val="8BE9FD"/>
                </a:solidFill>
                <a:effectLst/>
                <a:latin typeface="JetBrains Mono"/>
              </a:rPr>
              <a:t>createServer</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a:ln>
                  <a:noFill/>
                </a:ln>
                <a:solidFill>
                  <a:srgbClr val="FFB86C"/>
                </a:solidFill>
                <a:effectLst/>
                <a:latin typeface="JetBrains Mono"/>
              </a:rPr>
              <a:t>req</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res</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=&gt;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let </a:t>
            </a:r>
            <a:r>
              <a:rPr kumimoji="0" lang="en-US" altLang="en-US" sz="1200" b="0" i="0" u="none" strike="noStrike" cap="none" normalizeH="0" baseline="0" dirty="0" err="1">
                <a:ln>
                  <a:noFill/>
                </a:ln>
                <a:solidFill>
                  <a:srgbClr val="F8F8F2"/>
                </a:solidFill>
                <a:effectLst/>
                <a:latin typeface="JetBrains Mono"/>
              </a:rPr>
              <a:t>uri</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url.</a:t>
            </a:r>
            <a:r>
              <a:rPr kumimoji="0" lang="en-US" altLang="en-US" sz="1200" b="0" i="1" u="none" strike="noStrike" cap="none" normalizeH="0" baseline="0" dirty="0" err="1">
                <a:ln>
                  <a:noFill/>
                </a:ln>
                <a:solidFill>
                  <a:srgbClr val="8BE9FD"/>
                </a:solidFill>
                <a:effectLst/>
                <a:latin typeface="JetBrains Mono"/>
              </a:rPr>
              <a:t>parse</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a:ln>
                  <a:noFill/>
                </a:ln>
                <a:solidFill>
                  <a:srgbClr val="FFB86C"/>
                </a:solidFill>
                <a:effectLst/>
                <a:latin typeface="JetBrains Mono"/>
              </a:rPr>
              <a:t>req</a:t>
            </a:r>
            <a:r>
              <a:rPr kumimoji="0" lang="en-US" altLang="en-US" sz="1200" b="0" i="0" u="none" strike="noStrike" cap="none" normalizeH="0" baseline="0" dirty="0">
                <a:ln>
                  <a:noFill/>
                </a:ln>
                <a:solidFill>
                  <a:srgbClr val="F8F8F2"/>
                </a:solidFill>
                <a:effectLst/>
                <a:latin typeface="JetBrains Mono"/>
              </a:rPr>
              <a:t>.url).pathname;</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err="1">
                <a:ln>
                  <a:noFill/>
                </a:ln>
                <a:solidFill>
                  <a:srgbClr val="FFB86C"/>
                </a:solidFill>
                <a:effectLst/>
                <a:latin typeface="JetBrains Mono"/>
              </a:rPr>
              <a:t>res</a:t>
            </a:r>
            <a:r>
              <a:rPr kumimoji="0" lang="en-US" altLang="en-US" sz="1200" b="0" i="0" u="none" strike="noStrike" cap="none" normalizeH="0" baseline="0" dirty="0" err="1">
                <a:ln>
                  <a:noFill/>
                </a:ln>
                <a:solidFill>
                  <a:srgbClr val="F8F8F2"/>
                </a:solidFill>
                <a:effectLst/>
                <a:latin typeface="JetBrains Mono"/>
              </a:rPr>
              <a:t>.</a:t>
            </a:r>
            <a:r>
              <a:rPr kumimoji="0" lang="en-US" altLang="en-US" sz="1200" b="0" i="0" u="none" strike="noStrike" cap="none" normalizeH="0" baseline="0" dirty="0" err="1">
                <a:ln>
                  <a:noFill/>
                </a:ln>
                <a:solidFill>
                  <a:srgbClr val="50FA7B"/>
                </a:solidFill>
                <a:effectLst/>
                <a:latin typeface="JetBrains Mono"/>
              </a:rPr>
              <a:t>end</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err="1">
                <a:ln>
                  <a:noFill/>
                </a:ln>
                <a:solidFill>
                  <a:srgbClr val="F8F8F2"/>
                </a:solidFill>
                <a:effectLst/>
                <a:latin typeface="JetBrains Mono"/>
              </a:rPr>
              <a:t>uri</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50FA7B"/>
                </a:solidFill>
                <a:effectLst/>
                <a:latin typeface="JetBrains Mono"/>
              </a:rPr>
              <a:t>listen</a:t>
            </a:r>
            <a:r>
              <a:rPr kumimoji="0" lang="en-US" altLang="en-US" sz="1200" b="0" i="0" u="none" strike="noStrike" cap="none" normalizeH="0" baseline="0" dirty="0">
                <a:ln>
                  <a:noFill/>
                </a:ln>
                <a:solidFill>
                  <a:srgbClr val="F8F8F2"/>
                </a:solidFill>
                <a:effectLst/>
                <a:latin typeface="JetBrains Mono"/>
              </a:rPr>
              <a:t>(port);</a:t>
            </a:r>
            <a:br>
              <a:rPr kumimoji="0" lang="en-US" altLang="en-US" sz="1200" b="0" i="0" u="none" strike="noStrike" cap="none" normalizeH="0" baseline="0" dirty="0">
                <a:ln>
                  <a:noFill/>
                </a:ln>
                <a:solidFill>
                  <a:srgbClr val="F8F8F2"/>
                </a:solidFill>
                <a:effectLst/>
                <a:latin typeface="JetBrains Mono"/>
              </a:rPr>
            </a:br>
            <a:br>
              <a:rPr kumimoji="0" lang="en-US" altLang="en-US" sz="1200" b="0" i="0" u="none" strike="noStrike" cap="none" normalizeH="0" baseline="0" dirty="0">
                <a:ln>
                  <a:noFill/>
                </a:ln>
                <a:solidFill>
                  <a:srgbClr val="F8F8F2"/>
                </a:solidFill>
                <a:effectLst/>
                <a:latin typeface="JetBrains Mono"/>
              </a:rPr>
            </a:br>
            <a:r>
              <a:rPr kumimoji="0" lang="en-US" altLang="en-US" sz="1200" b="0" i="1" u="none" strike="noStrike" cap="none" normalizeH="0" baseline="0" dirty="0">
                <a:ln>
                  <a:noFill/>
                </a:ln>
                <a:solidFill>
                  <a:srgbClr val="8BE9FD"/>
                </a:solidFill>
                <a:effectLst/>
                <a:latin typeface="JetBrains Mono"/>
              </a:rPr>
              <a:t>console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50FA7B"/>
                </a:solidFill>
                <a:effectLst/>
                <a:latin typeface="JetBrains Mono"/>
              </a:rPr>
              <a:t>log</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`page hit web service running on port </a:t>
            </a:r>
            <a:r>
              <a:rPr kumimoji="0" lang="en-US" altLang="en-US" sz="1200" b="0" i="0" u="none" strike="noStrike" cap="none" normalizeH="0" baseline="0" dirty="0">
                <a:ln>
                  <a:noFill/>
                </a:ln>
                <a:solidFill>
                  <a:srgbClr val="F8F8F2"/>
                </a:solidFill>
                <a:effectLst/>
                <a:latin typeface="JetBrains Mono"/>
              </a:rPr>
              <a:t>${port}</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5886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8E03-DDDC-4952-87B9-D2F3952EC534}"/>
              </a:ext>
            </a:extLst>
          </p:cNvPr>
          <p:cNvSpPr>
            <a:spLocks noGrp="1"/>
          </p:cNvSpPr>
          <p:nvPr>
            <p:ph type="title"/>
          </p:nvPr>
        </p:nvSpPr>
        <p:spPr/>
        <p:txBody>
          <a:bodyPr/>
          <a:lstStyle/>
          <a:p>
            <a:r>
              <a:rPr lang="en-US" dirty="0"/>
              <a:t>Step 3: Additional Modules</a:t>
            </a:r>
          </a:p>
        </p:txBody>
      </p:sp>
      <p:sp>
        <p:nvSpPr>
          <p:cNvPr id="3" name="Content Placeholder 2">
            <a:extLst>
              <a:ext uri="{FF2B5EF4-FFF2-40B4-BE49-F238E27FC236}">
                <a16:creationId xmlns:a16="http://schemas.microsoft.com/office/drawing/2014/main" id="{93CD7CCF-C79F-4477-8788-9DDFE69B9C92}"/>
              </a:ext>
            </a:extLst>
          </p:cNvPr>
          <p:cNvSpPr>
            <a:spLocks noGrp="1"/>
          </p:cNvSpPr>
          <p:nvPr>
            <p:ph type="body" sz="quarter" idx="11"/>
          </p:nvPr>
        </p:nvSpPr>
        <p:spPr/>
        <p:txBody>
          <a:bodyPr/>
          <a:lstStyle/>
          <a:p>
            <a:r>
              <a:rPr lang="en-US" dirty="0"/>
              <a:t>It’s practical to split code into other files with reusable chucks of related functionality</a:t>
            </a:r>
          </a:p>
          <a:p>
            <a:r>
              <a:rPr lang="en-US" dirty="0"/>
              <a:t>Create a new </a:t>
            </a:r>
            <a:r>
              <a:rPr lang="en-US" b="1" dirty="0"/>
              <a:t>lib</a:t>
            </a:r>
            <a:r>
              <a:rPr lang="en-US" dirty="0"/>
              <a:t> directory</a:t>
            </a:r>
          </a:p>
          <a:p>
            <a:pPr lvl="1"/>
            <a:r>
              <a:rPr lang="en-US" dirty="0"/>
              <a:t>Create </a:t>
            </a:r>
            <a:r>
              <a:rPr lang="en-US" b="1" dirty="0"/>
              <a:t>lib/httppreferrer.js</a:t>
            </a:r>
          </a:p>
          <a:p>
            <a:pPr marL="457200" lvl="1" indent="0">
              <a:buNone/>
            </a:pPr>
            <a:endParaRPr lang="en-US" b="1" dirty="0"/>
          </a:p>
        </p:txBody>
      </p:sp>
      <p:sp>
        <p:nvSpPr>
          <p:cNvPr id="6" name="Rectangle 2">
            <a:extLst>
              <a:ext uri="{FF2B5EF4-FFF2-40B4-BE49-F238E27FC236}">
                <a16:creationId xmlns:a16="http://schemas.microsoft.com/office/drawing/2014/main" id="{2D3D1A72-785A-4A20-9F7E-D8880E76B84D}"/>
              </a:ext>
            </a:extLst>
          </p:cNvPr>
          <p:cNvSpPr>
            <a:spLocks noChangeArrowheads="1"/>
          </p:cNvSpPr>
          <p:nvPr/>
        </p:nvSpPr>
        <p:spPr bwMode="auto">
          <a:xfrm>
            <a:off x="1400866" y="2296834"/>
            <a:ext cx="5257800" cy="2616101"/>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1FA8C"/>
                </a:solidFill>
                <a:effectLst/>
                <a:latin typeface="JetBrains Mono"/>
              </a:rPr>
              <a:t>'use strict'</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F79C6"/>
                </a:solidFill>
                <a:effectLst/>
                <a:latin typeface="JetBrains Mono"/>
              </a:rPr>
              <a:t>const</a:t>
            </a:r>
            <a:br>
              <a:rPr kumimoji="0" lang="en-US" altLang="en-US" sz="1200" b="0" i="0" u="none" strike="noStrike" cap="none" normalizeH="0" baseline="0" dirty="0">
                <a:ln>
                  <a:noFill/>
                </a:ln>
                <a:solidFill>
                  <a:srgbClr val="FF79C6"/>
                </a:solidFill>
                <a:effectLst/>
                <a:latin typeface="JetBrains Mono"/>
              </a:rPr>
            </a:b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url</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require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err="1">
                <a:ln>
                  <a:noFill/>
                </a:ln>
                <a:solidFill>
                  <a:srgbClr val="F1FA8C"/>
                </a:solidFill>
                <a:effectLst/>
                <a:latin typeface="JetBrains Mono"/>
              </a:rPr>
              <a:t>url</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crypto </a:t>
            </a:r>
            <a:r>
              <a:rPr kumimoji="0" lang="en-US" altLang="en-US" sz="1200" b="0" i="0" u="none" strike="noStrike" cap="none" normalizeH="0" baseline="0" dirty="0">
                <a:ln>
                  <a:noFill/>
                </a:ln>
                <a:solidFill>
                  <a:srgbClr val="FF79C6"/>
                </a:solidFill>
                <a:effectLst/>
                <a:latin typeface="JetBrains Mono"/>
              </a:rPr>
              <a:t>= require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'crypto'</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err="1">
                <a:ln>
                  <a:noFill/>
                </a:ln>
                <a:solidFill>
                  <a:srgbClr val="FF79C6"/>
                </a:solidFill>
                <a:effectLst/>
                <a:latin typeface="JetBrains Mono"/>
              </a:rPr>
              <a:t>module</a:t>
            </a:r>
            <a:r>
              <a:rPr kumimoji="0" lang="en-US" altLang="en-US" sz="1200" b="0" i="0" u="none" strike="noStrike" cap="none" normalizeH="0" baseline="0" dirty="0" err="1">
                <a:ln>
                  <a:noFill/>
                </a:ln>
                <a:solidFill>
                  <a:srgbClr val="F8F8F2"/>
                </a:solidFill>
                <a:effectLst/>
                <a:latin typeface="JetBrains Mono"/>
              </a:rPr>
              <a:t>.exports</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a:ln>
                  <a:noFill/>
                </a:ln>
                <a:solidFill>
                  <a:srgbClr val="FFB86C"/>
                </a:solidFill>
                <a:effectLst/>
                <a:latin typeface="JetBrains Mono"/>
              </a:rPr>
              <a:t>req</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=&gt;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let</a:t>
            </a:r>
            <a:br>
              <a:rPr kumimoji="0" lang="en-US" altLang="en-US" sz="1200" b="0" i="0" u="none" strike="noStrike" cap="none" normalizeH="0" baseline="0" dirty="0">
                <a:ln>
                  <a:noFill/>
                </a:ln>
                <a:solidFill>
                  <a:srgbClr val="FF79C6"/>
                </a:solidFill>
                <a:effectLst/>
                <a:latin typeface="JetBrains Mono"/>
              </a:rPr>
            </a:b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r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url.</a:t>
            </a:r>
            <a:r>
              <a:rPr kumimoji="0" lang="en-US" altLang="en-US" sz="1200" b="0" i="1" u="none" strike="noStrike" cap="none" normalizeH="0" baseline="0" dirty="0" err="1">
                <a:ln>
                  <a:noFill/>
                </a:ln>
                <a:solidFill>
                  <a:srgbClr val="8BE9FD"/>
                </a:solidFill>
                <a:effectLst/>
                <a:latin typeface="JetBrains Mono"/>
              </a:rPr>
              <a:t>parse</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err="1">
                <a:ln>
                  <a:noFill/>
                </a:ln>
                <a:solidFill>
                  <a:srgbClr val="FFB86C"/>
                </a:solidFill>
                <a:effectLst/>
                <a:latin typeface="JetBrains Mono"/>
              </a:rPr>
              <a:t>req</a:t>
            </a:r>
            <a:r>
              <a:rPr kumimoji="0" lang="en-US" altLang="en-US" sz="1200" b="0" i="0" u="none" strike="noStrike" cap="none" normalizeH="0" baseline="0" dirty="0" err="1">
                <a:ln>
                  <a:noFill/>
                </a:ln>
                <a:solidFill>
                  <a:srgbClr val="F8F8F2"/>
                </a:solidFill>
                <a:effectLst/>
                <a:latin typeface="JetBrains Mono"/>
              </a:rPr>
              <a:t>.headers.referer</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ref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r.href</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r.protocol</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r.host</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r.pathname</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BD93F9"/>
                </a:solidFill>
                <a:effectLst/>
                <a:latin typeface="JetBrains Mono"/>
              </a:rPr>
              <a:t>null</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return </a:t>
            </a:r>
            <a:r>
              <a:rPr kumimoji="0" lang="en-US" altLang="en-US" sz="1200" b="0" i="0" u="none" strike="noStrike" cap="none" normalizeH="0" baseline="0" dirty="0">
                <a:ln>
                  <a:noFill/>
                </a:ln>
                <a:solidFill>
                  <a:srgbClr val="F8F8F2"/>
                </a:solidFill>
                <a:effectLst/>
                <a:latin typeface="JetBrains Mono"/>
              </a:rPr>
              <a:t>ref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crypto.</a:t>
            </a:r>
            <a:r>
              <a:rPr kumimoji="0" lang="en-US" altLang="en-US" sz="1200" b="0" i="1" u="none" strike="noStrike" cap="none" normalizeH="0" baseline="0" dirty="0" err="1">
                <a:ln>
                  <a:noFill/>
                </a:ln>
                <a:solidFill>
                  <a:srgbClr val="8BE9FD"/>
                </a:solidFill>
                <a:effectLst/>
                <a:latin typeface="JetBrains Mono"/>
              </a:rPr>
              <a:t>createHash</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'md5'</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50FA7B"/>
                </a:solidFill>
                <a:effectLst/>
                <a:latin typeface="JetBrains Mono"/>
              </a:rPr>
              <a:t>update</a:t>
            </a:r>
            <a:r>
              <a:rPr kumimoji="0" lang="en-US" altLang="en-US" sz="1200" b="0" i="0" u="none" strike="noStrike" cap="none" normalizeH="0" baseline="0" dirty="0">
                <a:ln>
                  <a:noFill/>
                </a:ln>
                <a:solidFill>
                  <a:srgbClr val="F8F8F2"/>
                </a:solidFill>
                <a:effectLst/>
                <a:latin typeface="JetBrains Mono"/>
              </a:rPr>
              <a:t>(ref).</a:t>
            </a:r>
            <a:r>
              <a:rPr kumimoji="0" lang="en-US" altLang="en-US" sz="1200" b="0" i="0" u="none" strike="noStrike" cap="none" normalizeH="0" baseline="0" dirty="0">
                <a:ln>
                  <a:noFill/>
                </a:ln>
                <a:solidFill>
                  <a:srgbClr val="50FA7B"/>
                </a:solidFill>
                <a:effectLst/>
                <a:latin typeface="JetBrains Mono"/>
              </a:rPr>
              <a:t>digest</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'hex'</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BD93F9"/>
                </a:solidFill>
                <a:effectLst/>
                <a:latin typeface="JetBrains Mono"/>
              </a:rPr>
              <a:t>null</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7303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8E03-DDDC-4952-87B9-D2F3952EC534}"/>
              </a:ext>
            </a:extLst>
          </p:cNvPr>
          <p:cNvSpPr>
            <a:spLocks noGrp="1"/>
          </p:cNvSpPr>
          <p:nvPr>
            <p:ph type="title"/>
          </p:nvPr>
        </p:nvSpPr>
        <p:spPr/>
        <p:txBody>
          <a:bodyPr/>
          <a:lstStyle/>
          <a:p>
            <a:r>
              <a:rPr lang="en-US" dirty="0"/>
              <a:t>Step 3: Additional Modules (2)</a:t>
            </a:r>
          </a:p>
        </p:txBody>
      </p:sp>
      <p:sp>
        <p:nvSpPr>
          <p:cNvPr id="3" name="Content Placeholder 2">
            <a:extLst>
              <a:ext uri="{FF2B5EF4-FFF2-40B4-BE49-F238E27FC236}">
                <a16:creationId xmlns:a16="http://schemas.microsoft.com/office/drawing/2014/main" id="{93CD7CCF-C79F-4477-8788-9DDFE69B9C92}"/>
              </a:ext>
            </a:extLst>
          </p:cNvPr>
          <p:cNvSpPr>
            <a:spLocks noGrp="1"/>
          </p:cNvSpPr>
          <p:nvPr>
            <p:ph type="body" sz="quarter" idx="11"/>
          </p:nvPr>
        </p:nvSpPr>
        <p:spPr/>
        <p:txBody>
          <a:bodyPr/>
          <a:lstStyle/>
          <a:p>
            <a:pPr lvl="1"/>
            <a:r>
              <a:rPr lang="en-US" dirty="0"/>
              <a:t>Create </a:t>
            </a:r>
            <a:r>
              <a:rPr lang="en-US" b="1" dirty="0"/>
              <a:t>lib/httpresponse.js</a:t>
            </a:r>
          </a:p>
          <a:p>
            <a:pPr lvl="1"/>
            <a:endParaRPr lang="en-US" b="1" dirty="0"/>
          </a:p>
        </p:txBody>
      </p:sp>
      <p:sp>
        <p:nvSpPr>
          <p:cNvPr id="4" name="Rectangle 1">
            <a:extLst>
              <a:ext uri="{FF2B5EF4-FFF2-40B4-BE49-F238E27FC236}">
                <a16:creationId xmlns:a16="http://schemas.microsoft.com/office/drawing/2014/main" id="{4838C017-E6A4-471F-ABD1-EC54AF56300D}"/>
              </a:ext>
            </a:extLst>
          </p:cNvPr>
          <p:cNvSpPr>
            <a:spLocks noChangeArrowheads="1"/>
          </p:cNvSpPr>
          <p:nvPr/>
        </p:nvSpPr>
        <p:spPr bwMode="auto">
          <a:xfrm>
            <a:off x="1406873" y="1571076"/>
            <a:ext cx="6172200" cy="3416320"/>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1FA8C"/>
                </a:solidFill>
                <a:effectLst/>
                <a:latin typeface="JetBrains Mono"/>
              </a:rPr>
              <a:t>'use strict'</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err="1">
                <a:ln>
                  <a:noFill/>
                </a:ln>
                <a:solidFill>
                  <a:srgbClr val="FF79C6"/>
                </a:solidFill>
                <a:effectLst/>
                <a:latin typeface="JetBrains Mono"/>
              </a:rPr>
              <a:t>module</a:t>
            </a:r>
            <a:r>
              <a:rPr kumimoji="0" lang="en-US" altLang="en-US" sz="1200" b="0" i="0" u="none" strike="noStrike" cap="none" normalizeH="0" baseline="0" dirty="0" err="1">
                <a:ln>
                  <a:noFill/>
                </a:ln>
                <a:solidFill>
                  <a:srgbClr val="F8F8F2"/>
                </a:solidFill>
                <a:effectLst/>
                <a:latin typeface="JetBrains Mono"/>
              </a:rPr>
              <a:t>.exports</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res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BD93F9"/>
                </a:solidFill>
                <a:effectLst/>
                <a:latin typeface="JetBrains Mono"/>
              </a:rPr>
              <a:t>null</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status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BD93F9"/>
                </a:solidFill>
                <a:effectLst/>
                <a:latin typeface="JetBrains Mono"/>
              </a:rPr>
              <a:t>200</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mime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'text/plain'</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content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a:t>
            </a:r>
            <a:br>
              <a:rPr kumimoji="0" lang="en-US" altLang="en-US" sz="1200" b="0" i="0" u="none" strike="noStrike" cap="none" normalizeH="0" baseline="0" dirty="0">
                <a:ln>
                  <a:noFill/>
                </a:ln>
                <a:solidFill>
                  <a:srgbClr val="F1FA8C"/>
                </a:solidFill>
                <a:effectLst/>
                <a:latin typeface="JetBrains Mono"/>
              </a:rPr>
            </a:br>
            <a:r>
              <a:rPr kumimoji="0" lang="en-US" altLang="en-US" sz="1200" b="0" i="0" u="none" strike="noStrike" cap="none" normalizeH="0" baseline="0" dirty="0">
                <a:ln>
                  <a:noFill/>
                </a:ln>
                <a:solidFill>
                  <a:srgbClr val="F1FA8C"/>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=&gt;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err="1">
                <a:ln>
                  <a:noFill/>
                </a:ln>
                <a:solidFill>
                  <a:srgbClr val="FFB86C"/>
                </a:solidFill>
                <a:effectLst/>
                <a:latin typeface="JetBrains Mono"/>
              </a:rPr>
              <a:t>res</a:t>
            </a:r>
            <a:r>
              <a:rPr kumimoji="0" lang="en-US" altLang="en-US" sz="1200" b="0" i="0" u="none" strike="noStrike" cap="none" normalizeH="0" baseline="0" dirty="0" err="1">
                <a:ln>
                  <a:noFill/>
                </a:ln>
                <a:solidFill>
                  <a:srgbClr val="F8F8F2"/>
                </a:solidFill>
                <a:effectLst/>
                <a:latin typeface="JetBrains Mono"/>
              </a:rPr>
              <a:t>.</a:t>
            </a:r>
            <a:r>
              <a:rPr kumimoji="0" lang="en-US" altLang="en-US" sz="1200" b="0" i="0" u="none" strike="noStrike" cap="none" normalizeH="0" baseline="0" dirty="0" err="1">
                <a:ln>
                  <a:noFill/>
                </a:ln>
                <a:solidFill>
                  <a:srgbClr val="50FA7B"/>
                </a:solidFill>
                <a:effectLst/>
                <a:latin typeface="JetBrains Mono"/>
              </a:rPr>
              <a:t>writeHead</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a:ln>
                  <a:noFill/>
                </a:ln>
                <a:solidFill>
                  <a:srgbClr val="FFB86C"/>
                </a:solidFill>
                <a:effectLst/>
                <a:latin typeface="JetBrains Mono"/>
              </a:rPr>
              <a:t>status</a:t>
            </a:r>
            <a:r>
              <a:rPr kumimoji="0" lang="en-US" altLang="en-US" sz="1200" b="0" i="0" u="none" strike="noStrike" cap="none" normalizeH="0" baseline="0" dirty="0">
                <a:ln>
                  <a:noFill/>
                </a:ln>
                <a:solidFill>
                  <a:srgbClr val="F8F8F2"/>
                </a:solidFill>
                <a:effectLst/>
                <a:latin typeface="JetBrains Mono"/>
              </a:rPr>
              <a:t>, {</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'Access-Control-Allow-Origin'</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'Content-Type'</a:t>
            </a:r>
            <a:r>
              <a:rPr kumimoji="0" lang="en-US" altLang="en-US" sz="1200" b="0" i="0" u="none" strike="noStrike" cap="none" normalizeH="0" baseline="0" dirty="0">
                <a:ln>
                  <a:noFill/>
                </a:ln>
                <a:solidFill>
                  <a:srgbClr val="FF79C6"/>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mime</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'Cache-Control'</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'must-revalidate, max-age=0'</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'Content-Length'</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err="1">
                <a:ln>
                  <a:noFill/>
                </a:ln>
                <a:solidFill>
                  <a:srgbClr val="78DCE8"/>
                </a:solidFill>
                <a:effectLst/>
                <a:latin typeface="JetBrains Mono"/>
              </a:rPr>
              <a:t>Buffer</a:t>
            </a:r>
            <a:r>
              <a:rPr kumimoji="0" lang="en-US" altLang="en-US" sz="1200" b="0" i="0" u="none" strike="noStrike" cap="none" normalizeH="0" baseline="0" dirty="0" err="1">
                <a:ln>
                  <a:noFill/>
                </a:ln>
                <a:solidFill>
                  <a:srgbClr val="F8F8F2"/>
                </a:solidFill>
                <a:effectLst/>
                <a:latin typeface="JetBrains Mono"/>
              </a:rPr>
              <a:t>.</a:t>
            </a:r>
            <a:r>
              <a:rPr kumimoji="0" lang="en-US" altLang="en-US" sz="1200" b="0" i="1" u="none" strike="noStrike" cap="none" normalizeH="0" baseline="0" dirty="0" err="1">
                <a:ln>
                  <a:noFill/>
                </a:ln>
                <a:solidFill>
                  <a:srgbClr val="50FA78"/>
                </a:solidFill>
                <a:effectLst/>
                <a:latin typeface="JetBrains Mono"/>
              </a:rPr>
              <a:t>byteLength</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a:ln>
                  <a:noFill/>
                </a:ln>
                <a:solidFill>
                  <a:srgbClr val="FFB86C"/>
                </a:solidFill>
                <a:effectLst/>
                <a:latin typeface="JetBrains Mono"/>
              </a:rPr>
              <a:t>content</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err="1">
                <a:ln>
                  <a:noFill/>
                </a:ln>
                <a:solidFill>
                  <a:srgbClr val="FFB86C"/>
                </a:solidFill>
                <a:effectLst/>
                <a:latin typeface="JetBrains Mono"/>
              </a:rPr>
              <a:t>res</a:t>
            </a:r>
            <a:r>
              <a:rPr kumimoji="0" lang="en-US" altLang="en-US" sz="1200" b="0" i="0" u="none" strike="noStrike" cap="none" normalizeH="0" baseline="0" dirty="0" err="1">
                <a:ln>
                  <a:noFill/>
                </a:ln>
                <a:solidFill>
                  <a:srgbClr val="F8F8F2"/>
                </a:solidFill>
                <a:effectLst/>
                <a:latin typeface="JetBrains Mono"/>
              </a:rPr>
              <a:t>.</a:t>
            </a:r>
            <a:r>
              <a:rPr kumimoji="0" lang="en-US" altLang="en-US" sz="1200" b="0" i="0" u="none" strike="noStrike" cap="none" normalizeH="0" baseline="0" dirty="0" err="1">
                <a:ln>
                  <a:noFill/>
                </a:ln>
                <a:solidFill>
                  <a:srgbClr val="50FA7B"/>
                </a:solidFill>
                <a:effectLst/>
                <a:latin typeface="JetBrains Mono"/>
              </a:rPr>
              <a:t>end</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a:ln>
                  <a:noFill/>
                </a:ln>
                <a:solidFill>
                  <a:srgbClr val="FFB86C"/>
                </a:solidFill>
                <a:effectLst/>
                <a:latin typeface="JetBrains Mono"/>
              </a:rPr>
              <a:t>content</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3646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8E03-DDDC-4952-87B9-D2F3952EC534}"/>
              </a:ext>
            </a:extLst>
          </p:cNvPr>
          <p:cNvSpPr>
            <a:spLocks noGrp="1"/>
          </p:cNvSpPr>
          <p:nvPr>
            <p:ph type="title"/>
          </p:nvPr>
        </p:nvSpPr>
        <p:spPr/>
        <p:txBody>
          <a:bodyPr/>
          <a:lstStyle/>
          <a:p>
            <a:r>
              <a:rPr lang="en-US" dirty="0"/>
              <a:t>Step 3: Additional Modules (3)</a:t>
            </a:r>
          </a:p>
        </p:txBody>
      </p:sp>
      <p:sp>
        <p:nvSpPr>
          <p:cNvPr id="3" name="Content Placeholder 2">
            <a:extLst>
              <a:ext uri="{FF2B5EF4-FFF2-40B4-BE49-F238E27FC236}">
                <a16:creationId xmlns:a16="http://schemas.microsoft.com/office/drawing/2014/main" id="{93CD7CCF-C79F-4477-8788-9DDFE69B9C92}"/>
              </a:ext>
            </a:extLst>
          </p:cNvPr>
          <p:cNvSpPr>
            <a:spLocks noGrp="1"/>
          </p:cNvSpPr>
          <p:nvPr>
            <p:ph type="body" sz="quarter" idx="11"/>
          </p:nvPr>
        </p:nvSpPr>
        <p:spPr/>
        <p:txBody>
          <a:bodyPr/>
          <a:lstStyle/>
          <a:p>
            <a:pPr lvl="1"/>
            <a:r>
              <a:rPr lang="en-US" dirty="0"/>
              <a:t>Create </a:t>
            </a:r>
            <a:r>
              <a:rPr lang="en-US" b="1" dirty="0"/>
              <a:t>lib/pagehit.js</a:t>
            </a:r>
          </a:p>
        </p:txBody>
      </p:sp>
      <p:sp>
        <p:nvSpPr>
          <p:cNvPr id="5" name="Rectangle 1">
            <a:extLst>
              <a:ext uri="{FF2B5EF4-FFF2-40B4-BE49-F238E27FC236}">
                <a16:creationId xmlns:a16="http://schemas.microsoft.com/office/drawing/2014/main" id="{6F8364C2-CF7F-42F9-B7BF-7A46C396159F}"/>
              </a:ext>
            </a:extLst>
          </p:cNvPr>
          <p:cNvSpPr>
            <a:spLocks noChangeArrowheads="1"/>
          </p:cNvSpPr>
          <p:nvPr/>
        </p:nvSpPr>
        <p:spPr bwMode="auto">
          <a:xfrm>
            <a:off x="1376621" y="1579469"/>
            <a:ext cx="5978236" cy="3416320"/>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79C6"/>
                </a:solidFill>
                <a:effectLst/>
                <a:latin typeface="JetBrains Mono"/>
              </a:rPr>
              <a:t>const </a:t>
            </a:r>
            <a:r>
              <a:rPr kumimoji="0" lang="en-US" altLang="en-US" sz="1200" b="0" i="1" u="none" strike="noStrike" cap="none" normalizeH="0" baseline="0">
                <a:ln>
                  <a:noFill/>
                </a:ln>
                <a:solidFill>
                  <a:srgbClr val="8BE9FD"/>
                </a:solidFill>
                <a:effectLst/>
                <a:latin typeface="JetBrains Mono"/>
              </a:rPr>
              <a:t>httpReferrer </a:t>
            </a:r>
            <a:r>
              <a:rPr kumimoji="0" lang="en-US" altLang="en-US" sz="1200" b="0" i="0" u="none" strike="noStrike" cap="none" normalizeH="0" baseline="0">
                <a:ln>
                  <a:noFill/>
                </a:ln>
                <a:solidFill>
                  <a:srgbClr val="FF79C6"/>
                </a:solidFill>
                <a:effectLst/>
                <a:latin typeface="JetBrains Mono"/>
              </a:rPr>
              <a:t>= require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'./httpreferrer'</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F79C6"/>
                </a:solidFill>
                <a:effectLst/>
                <a:latin typeface="JetBrains Mono"/>
              </a:rPr>
              <a:t>module</a:t>
            </a:r>
            <a:r>
              <a:rPr kumimoji="0" lang="en-US" altLang="en-US" sz="1200" b="0" i="0" u="none" strike="noStrike" cap="none" normalizeH="0" baseline="0">
                <a:ln>
                  <a:noFill/>
                </a:ln>
                <a:solidFill>
                  <a:srgbClr val="F8F8F2"/>
                </a:solidFill>
                <a:effectLst/>
                <a:latin typeface="JetBrains Mono"/>
              </a:rPr>
              <a:t>.exports </a:t>
            </a:r>
            <a:r>
              <a:rPr kumimoji="0" lang="en-US" altLang="en-US" sz="1200" b="0" i="0" u="none" strike="noStrike" cap="none" normalizeH="0" baseline="0">
                <a:ln>
                  <a:noFill/>
                </a:ln>
                <a:solidFill>
                  <a:srgbClr val="FF79C6"/>
                </a:solidFill>
                <a:effectLst/>
                <a:latin typeface="JetBrains Mono"/>
              </a:rPr>
              <a:t>= class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6272A4"/>
                </a:solidFill>
                <a:effectLst/>
                <a:latin typeface="JetBrains Mono"/>
              </a:rPr>
              <a:t>// initialize</a:t>
            </a:r>
            <a:br>
              <a:rPr kumimoji="0" lang="en-US" altLang="en-US" sz="1200" b="0" i="1" u="none" strike="noStrike" cap="none" normalizeH="0" baseline="0">
                <a:ln>
                  <a:noFill/>
                </a:ln>
                <a:solidFill>
                  <a:srgbClr val="6272A4"/>
                </a:solidFill>
                <a:effectLst/>
                <a:latin typeface="JetBrains Mono"/>
              </a:rPr>
            </a:br>
            <a:r>
              <a:rPr kumimoji="0" lang="en-US" altLang="en-US" sz="1200" b="0" i="1" u="none" strike="noStrike" cap="none" normalizeH="0" baseline="0">
                <a:ln>
                  <a:noFill/>
                </a:ln>
                <a:solidFill>
                  <a:srgbClr val="6272A4"/>
                </a:solidFill>
                <a:effectLst/>
                <a:latin typeface="JetBrains Mono"/>
              </a:rPr>
              <a:t>    </a:t>
            </a:r>
            <a:r>
              <a:rPr kumimoji="0" lang="en-US" altLang="en-US" sz="1200" b="0" i="0" u="none" strike="noStrike" cap="none" normalizeH="0" baseline="0">
                <a:ln>
                  <a:noFill/>
                </a:ln>
                <a:solidFill>
                  <a:srgbClr val="50FA7B"/>
                </a:solidFill>
                <a:effectLst/>
                <a:latin typeface="JetBrains Mono"/>
              </a:rPr>
              <a:t>constructor</a:t>
            </a: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6272A4"/>
                </a:solidFill>
                <a:effectLst/>
                <a:latin typeface="JetBrains Mono"/>
              </a:rPr>
              <a:t>// counter storage</a:t>
            </a:r>
            <a:br>
              <a:rPr kumimoji="0" lang="en-US" altLang="en-US" sz="1200" b="0" i="1" u="none" strike="noStrike" cap="none" normalizeH="0" baseline="0">
                <a:ln>
                  <a:noFill/>
                </a:ln>
                <a:solidFill>
                  <a:srgbClr val="6272A4"/>
                </a:solidFill>
                <a:effectLst/>
                <a:latin typeface="JetBrains Mono"/>
              </a:rPr>
            </a:br>
            <a:r>
              <a:rPr kumimoji="0" lang="en-US" altLang="en-US" sz="1200" b="0" i="1" u="none" strike="noStrike" cap="none" normalizeH="0" baseline="0">
                <a:ln>
                  <a:noFill/>
                </a:ln>
                <a:solidFill>
                  <a:srgbClr val="6272A4"/>
                </a:solidFill>
                <a:effectLst/>
                <a:latin typeface="JetBrains Mono"/>
              </a:rPr>
              <a:t>        </a:t>
            </a:r>
            <a:r>
              <a:rPr kumimoji="0" lang="en-US" altLang="en-US" sz="1200" b="0" i="1" u="none" strike="noStrike" cap="none" normalizeH="0" baseline="0">
                <a:ln>
                  <a:noFill/>
                </a:ln>
                <a:solidFill>
                  <a:srgbClr val="BD93F9"/>
                </a:solidFill>
                <a:effectLst/>
                <a:latin typeface="JetBrains Mono"/>
              </a:rPr>
              <a:t>this</a:t>
            </a:r>
            <a:r>
              <a:rPr kumimoji="0" lang="en-US" altLang="en-US" sz="1200" b="0" i="0" u="none" strike="noStrike" cap="none" normalizeH="0" baseline="0">
                <a:ln>
                  <a:noFill/>
                </a:ln>
                <a:solidFill>
                  <a:srgbClr val="F8F8F2"/>
                </a:solidFill>
                <a:effectLst/>
                <a:latin typeface="JetBrains Mono"/>
              </a:rPr>
              <a:t>.counter </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6272A4"/>
                </a:solidFill>
                <a:effectLst/>
                <a:latin typeface="JetBrains Mono"/>
              </a:rPr>
              <a:t>// increase URL counter</a:t>
            </a:r>
            <a:br>
              <a:rPr kumimoji="0" lang="en-US" altLang="en-US" sz="1200" b="0" i="1" u="none" strike="noStrike" cap="none" normalizeH="0" baseline="0">
                <a:ln>
                  <a:noFill/>
                </a:ln>
                <a:solidFill>
                  <a:srgbClr val="6272A4"/>
                </a:solidFill>
                <a:effectLst/>
                <a:latin typeface="JetBrains Mono"/>
              </a:rPr>
            </a:br>
            <a:r>
              <a:rPr kumimoji="0" lang="en-US" altLang="en-US" sz="1200" b="0" i="1" u="none" strike="noStrike" cap="none" normalizeH="0" baseline="0">
                <a:ln>
                  <a:noFill/>
                </a:ln>
                <a:solidFill>
                  <a:srgbClr val="6272A4"/>
                </a:solidFill>
                <a:effectLst/>
                <a:latin typeface="JetBrains Mono"/>
              </a:rPr>
              <a:t>    </a:t>
            </a:r>
            <a:r>
              <a:rPr kumimoji="0" lang="en-US" altLang="en-US" sz="1200" b="0" i="0" u="none" strike="noStrike" cap="none" normalizeH="0" baseline="0">
                <a:ln>
                  <a:noFill/>
                </a:ln>
                <a:solidFill>
                  <a:srgbClr val="50FA7B"/>
                </a:solidFill>
                <a:effectLst/>
                <a:latin typeface="JetBrains Mono"/>
              </a:rPr>
              <a:t>count</a:t>
            </a:r>
            <a:r>
              <a:rPr kumimoji="0" lang="en-US" altLang="en-US" sz="1200" b="0" i="0" u="none" strike="noStrike" cap="none" normalizeH="0" baseline="0">
                <a:ln>
                  <a:noFill/>
                </a:ln>
                <a:solidFill>
                  <a:srgbClr val="F8F8F2"/>
                </a:solidFill>
                <a:effectLst/>
                <a:latin typeface="JetBrains Mono"/>
              </a:rPr>
              <a:t>(</a:t>
            </a:r>
            <a:r>
              <a:rPr kumimoji="0" lang="en-US" altLang="en-US" sz="1200" b="0" i="1" u="none" strike="noStrike" cap="none" normalizeH="0" baseline="0">
                <a:ln>
                  <a:noFill/>
                </a:ln>
                <a:solidFill>
                  <a:srgbClr val="FFB86C"/>
                </a:solidFill>
                <a:effectLst/>
                <a:latin typeface="JetBrains Mono"/>
              </a:rPr>
              <a:t>req</a:t>
            </a: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let </a:t>
            </a:r>
            <a:r>
              <a:rPr kumimoji="0" lang="en-US" altLang="en-US" sz="1200" b="0" i="0" u="none" strike="noStrike" cap="none" normalizeH="0" baseline="0">
                <a:ln>
                  <a:noFill/>
                </a:ln>
                <a:solidFill>
                  <a:srgbClr val="F8F8F2"/>
                </a:solidFill>
                <a:effectLst/>
                <a:latin typeface="JetBrains Mono"/>
              </a:rPr>
              <a:t>hash </a:t>
            </a:r>
            <a:r>
              <a:rPr kumimoji="0" lang="en-US" altLang="en-US" sz="1200" b="0" i="0" u="none" strike="noStrike" cap="none" normalizeH="0" baseline="0">
                <a:ln>
                  <a:noFill/>
                </a:ln>
                <a:solidFill>
                  <a:srgbClr val="FF79C6"/>
                </a:solidFill>
                <a:effectLst/>
                <a:latin typeface="JetBrains Mono"/>
              </a:rPr>
              <a:t>= </a:t>
            </a:r>
            <a:r>
              <a:rPr kumimoji="0" lang="en-US" altLang="en-US" sz="1200" b="0" i="1" u="none" strike="noStrike" cap="none" normalizeH="0" baseline="0">
                <a:ln>
                  <a:noFill/>
                </a:ln>
                <a:solidFill>
                  <a:srgbClr val="8BE9FD"/>
                </a:solidFill>
                <a:effectLst/>
                <a:latin typeface="JetBrains Mono"/>
              </a:rPr>
              <a:t>httpReferrer</a:t>
            </a:r>
            <a:r>
              <a:rPr kumimoji="0" lang="en-US" altLang="en-US" sz="1200" b="0" i="0" u="none" strike="noStrike" cap="none" normalizeH="0" baseline="0">
                <a:ln>
                  <a:noFill/>
                </a:ln>
                <a:solidFill>
                  <a:srgbClr val="F8F8F2"/>
                </a:solidFill>
                <a:effectLst/>
                <a:latin typeface="JetBrains Mono"/>
              </a:rPr>
              <a:t>(</a:t>
            </a:r>
            <a:r>
              <a:rPr kumimoji="0" lang="en-US" altLang="en-US" sz="1200" b="0" i="1" u="none" strike="noStrike" cap="none" normalizeH="0" baseline="0">
                <a:ln>
                  <a:noFill/>
                </a:ln>
                <a:solidFill>
                  <a:srgbClr val="FFB86C"/>
                </a:solidFill>
                <a:effectLst/>
                <a:latin typeface="JetBrains Mono"/>
              </a:rPr>
              <a:t>req</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if </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F79C6"/>
                </a:solidFill>
                <a:effectLst/>
                <a:latin typeface="JetBrains Mono"/>
              </a:rPr>
              <a:t>!</a:t>
            </a:r>
            <a:r>
              <a:rPr kumimoji="0" lang="en-US" altLang="en-US" sz="1200" b="0" i="0" u="none" strike="noStrike" cap="none" normalizeH="0" baseline="0">
                <a:ln>
                  <a:noFill/>
                </a:ln>
                <a:solidFill>
                  <a:srgbClr val="F8F8F2"/>
                </a:solidFill>
                <a:effectLst/>
                <a:latin typeface="JetBrains Mono"/>
              </a:rPr>
              <a:t>hash) </a:t>
            </a:r>
            <a:r>
              <a:rPr kumimoji="0" lang="en-US" altLang="en-US" sz="1200" b="0" i="0" u="none" strike="noStrike" cap="none" normalizeH="0" baseline="0">
                <a:ln>
                  <a:noFill/>
                </a:ln>
                <a:solidFill>
                  <a:srgbClr val="FF79C6"/>
                </a:solidFill>
                <a:effectLst/>
                <a:latin typeface="JetBrains Mono"/>
              </a:rPr>
              <a:t>return </a:t>
            </a:r>
            <a:r>
              <a:rPr kumimoji="0" lang="en-US" altLang="en-US" sz="1200" b="0" i="0" u="none" strike="noStrike" cap="none" normalizeH="0" baseline="0">
                <a:ln>
                  <a:noFill/>
                </a:ln>
                <a:solidFill>
                  <a:srgbClr val="BD93F9"/>
                </a:solidFill>
                <a:effectLst/>
                <a:latin typeface="JetBrains Mono"/>
              </a:rPr>
              <a:t>null</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6272A4"/>
                </a:solidFill>
                <a:effectLst/>
                <a:latin typeface="JetBrains Mono"/>
              </a:rPr>
              <a:t>// define count default</a:t>
            </a:r>
            <a:br>
              <a:rPr kumimoji="0" lang="en-US" altLang="en-US" sz="1200" b="0" i="1" u="none" strike="noStrike" cap="none" normalizeH="0" baseline="0">
                <a:ln>
                  <a:noFill/>
                </a:ln>
                <a:solidFill>
                  <a:srgbClr val="6272A4"/>
                </a:solidFill>
                <a:effectLst/>
                <a:latin typeface="JetBrains Mono"/>
              </a:rPr>
            </a:br>
            <a:r>
              <a:rPr kumimoji="0" lang="en-US" altLang="en-US" sz="1200" b="0" i="1" u="none" strike="noStrike" cap="none" normalizeH="0" baseline="0">
                <a:ln>
                  <a:noFill/>
                </a:ln>
                <a:solidFill>
                  <a:srgbClr val="6272A4"/>
                </a:solidFill>
                <a:effectLst/>
                <a:latin typeface="JetBrains Mono"/>
              </a:rPr>
              <a:t>        </a:t>
            </a:r>
            <a:r>
              <a:rPr kumimoji="0" lang="en-US" altLang="en-US" sz="1200" b="0" i="1" u="none" strike="noStrike" cap="none" normalizeH="0" baseline="0">
                <a:ln>
                  <a:noFill/>
                </a:ln>
                <a:solidFill>
                  <a:srgbClr val="BD93F9"/>
                </a:solidFill>
                <a:effectLst/>
                <a:latin typeface="JetBrains Mono"/>
              </a:rPr>
              <a:t>this</a:t>
            </a:r>
            <a:r>
              <a:rPr kumimoji="0" lang="en-US" altLang="en-US" sz="1200" b="0" i="0" u="none" strike="noStrike" cap="none" normalizeH="0" baseline="0">
                <a:ln>
                  <a:noFill/>
                </a:ln>
                <a:solidFill>
                  <a:srgbClr val="F8F8F2"/>
                </a:solidFill>
                <a:effectLst/>
                <a:latin typeface="JetBrains Mono"/>
              </a:rPr>
              <a:t>.counter[ hash ] </a:t>
            </a:r>
            <a:r>
              <a:rPr kumimoji="0" lang="en-US" altLang="en-US" sz="1200" b="0" i="0" u="none" strike="noStrike" cap="none" normalizeH="0" baseline="0">
                <a:ln>
                  <a:noFill/>
                </a:ln>
                <a:solidFill>
                  <a:srgbClr val="FF79C6"/>
                </a:solidFill>
                <a:effectLst/>
                <a:latin typeface="JetBrains Mono"/>
              </a:rPr>
              <a:t>= </a:t>
            </a:r>
            <a:r>
              <a:rPr kumimoji="0" lang="en-US" altLang="en-US" sz="1200" b="0" i="1" u="none" strike="noStrike" cap="none" normalizeH="0" baseline="0">
                <a:ln>
                  <a:noFill/>
                </a:ln>
                <a:solidFill>
                  <a:srgbClr val="BD93F9"/>
                </a:solidFill>
                <a:effectLst/>
                <a:latin typeface="JetBrains Mono"/>
              </a:rPr>
              <a:t>this</a:t>
            </a:r>
            <a:r>
              <a:rPr kumimoji="0" lang="en-US" altLang="en-US" sz="1200" b="0" i="0" u="none" strike="noStrike" cap="none" normalizeH="0" baseline="0">
                <a:ln>
                  <a:noFill/>
                </a:ln>
                <a:solidFill>
                  <a:srgbClr val="F8F8F2"/>
                </a:solidFill>
                <a:effectLst/>
                <a:latin typeface="JetBrains Mono"/>
              </a:rPr>
              <a:t>.counter[ hash ] </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BD93F9"/>
                </a:solidFill>
                <a:effectLst/>
                <a:latin typeface="JetBrains Mono"/>
              </a:rPr>
              <a:t>0</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6272A4"/>
                </a:solidFill>
                <a:effectLst/>
                <a:latin typeface="JetBrains Mono"/>
              </a:rPr>
              <a:t>// return incremented count</a:t>
            </a:r>
            <a:br>
              <a:rPr kumimoji="0" lang="en-US" altLang="en-US" sz="1200" b="0" i="1" u="none" strike="noStrike" cap="none" normalizeH="0" baseline="0">
                <a:ln>
                  <a:noFill/>
                </a:ln>
                <a:solidFill>
                  <a:srgbClr val="6272A4"/>
                </a:solidFill>
                <a:effectLst/>
                <a:latin typeface="JetBrains Mono"/>
              </a:rPr>
            </a:br>
            <a:r>
              <a:rPr kumimoji="0" lang="en-US" altLang="en-US" sz="1200" b="0" i="1" u="none" strike="noStrike" cap="none" normalizeH="0" baseline="0">
                <a:ln>
                  <a:noFill/>
                </a:ln>
                <a:solidFill>
                  <a:srgbClr val="6272A4"/>
                </a:solidFill>
                <a:effectLst/>
                <a:latin typeface="JetBrains Mono"/>
              </a:rPr>
              <a:t>        </a:t>
            </a:r>
            <a:r>
              <a:rPr kumimoji="0" lang="en-US" altLang="en-US" sz="1200" b="0" i="0" u="none" strike="noStrike" cap="none" normalizeH="0" baseline="0">
                <a:ln>
                  <a:noFill/>
                </a:ln>
                <a:solidFill>
                  <a:srgbClr val="FF79C6"/>
                </a:solidFill>
                <a:effectLst/>
                <a:latin typeface="JetBrains Mono"/>
              </a:rPr>
              <a:t>return ++</a:t>
            </a:r>
            <a:r>
              <a:rPr kumimoji="0" lang="en-US" altLang="en-US" sz="1200" b="0" i="1" u="none" strike="noStrike" cap="none" normalizeH="0" baseline="0">
                <a:ln>
                  <a:noFill/>
                </a:ln>
                <a:solidFill>
                  <a:srgbClr val="BD93F9"/>
                </a:solidFill>
                <a:effectLst/>
                <a:latin typeface="JetBrains Mono"/>
              </a:rPr>
              <a:t>this</a:t>
            </a:r>
            <a:r>
              <a:rPr kumimoji="0" lang="en-US" altLang="en-US" sz="1200" b="0" i="0" u="none" strike="noStrike" cap="none" normalizeH="0" baseline="0">
                <a:ln>
                  <a:noFill/>
                </a:ln>
                <a:solidFill>
                  <a:srgbClr val="F8F8F2"/>
                </a:solidFill>
                <a:effectLst/>
                <a:latin typeface="JetBrains Mono"/>
              </a:rPr>
              <a:t>.counter[ hash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6050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8E03-DDDC-4952-87B9-D2F3952EC534}"/>
              </a:ext>
            </a:extLst>
          </p:cNvPr>
          <p:cNvSpPr>
            <a:spLocks noGrp="1"/>
          </p:cNvSpPr>
          <p:nvPr>
            <p:ph type="title"/>
          </p:nvPr>
        </p:nvSpPr>
        <p:spPr/>
        <p:txBody>
          <a:bodyPr/>
          <a:lstStyle/>
          <a:p>
            <a:r>
              <a:rPr lang="en-US" dirty="0"/>
              <a:t>Step 3: Additional Modules (4)</a:t>
            </a:r>
          </a:p>
        </p:txBody>
      </p:sp>
      <p:sp>
        <p:nvSpPr>
          <p:cNvPr id="3" name="Content Placeholder 2">
            <a:extLst>
              <a:ext uri="{FF2B5EF4-FFF2-40B4-BE49-F238E27FC236}">
                <a16:creationId xmlns:a16="http://schemas.microsoft.com/office/drawing/2014/main" id="{93CD7CCF-C79F-4477-8788-9DDFE69B9C92}"/>
              </a:ext>
            </a:extLst>
          </p:cNvPr>
          <p:cNvSpPr>
            <a:spLocks noGrp="1"/>
          </p:cNvSpPr>
          <p:nvPr>
            <p:ph type="body" sz="quarter" idx="11"/>
          </p:nvPr>
        </p:nvSpPr>
        <p:spPr/>
        <p:txBody>
          <a:bodyPr/>
          <a:lstStyle/>
          <a:p>
            <a:pPr lvl="1"/>
            <a:r>
              <a:rPr lang="en-US" dirty="0"/>
              <a:t>Update </a:t>
            </a:r>
            <a:r>
              <a:rPr lang="en-US" b="1" dirty="0"/>
              <a:t>index.js</a:t>
            </a:r>
            <a:r>
              <a:rPr lang="en-US" dirty="0"/>
              <a:t>, and run “</a:t>
            </a:r>
            <a:r>
              <a:rPr lang="en-US" dirty="0" err="1"/>
              <a:t>npm</a:t>
            </a:r>
            <a:r>
              <a:rPr lang="en-US" dirty="0"/>
              <a:t> run debug”</a:t>
            </a:r>
          </a:p>
        </p:txBody>
      </p:sp>
      <p:sp>
        <p:nvSpPr>
          <p:cNvPr id="4" name="Rectangle 1">
            <a:extLst>
              <a:ext uri="{FF2B5EF4-FFF2-40B4-BE49-F238E27FC236}">
                <a16:creationId xmlns:a16="http://schemas.microsoft.com/office/drawing/2014/main" id="{04ABB585-1AF8-4EFA-8E45-8D6C029E6FE2}"/>
              </a:ext>
            </a:extLst>
          </p:cNvPr>
          <p:cNvSpPr>
            <a:spLocks noChangeArrowheads="1"/>
          </p:cNvSpPr>
          <p:nvPr/>
        </p:nvSpPr>
        <p:spPr bwMode="auto">
          <a:xfrm>
            <a:off x="7304400" y="548620"/>
            <a:ext cx="4250292" cy="5770811"/>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F1FA8C"/>
                </a:solidFill>
                <a:effectLst/>
                <a:latin typeface="JetBrains Mono"/>
              </a:rPr>
              <a:t>'use strict'</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F79C6"/>
                </a:solidFill>
                <a:effectLst/>
                <a:latin typeface="JetBrains Mono"/>
              </a:rPr>
              <a:t>const</a:t>
            </a:r>
            <a:br>
              <a:rPr kumimoji="0" lang="en-US" altLang="en-US" sz="900" b="0" i="0" u="none" strike="noStrike" cap="none" normalizeH="0" baseline="0" dirty="0">
                <a:ln>
                  <a:noFill/>
                </a:ln>
                <a:solidFill>
                  <a:srgbClr val="FF79C6"/>
                </a:solidFill>
                <a:effectLst/>
                <a:latin typeface="JetBrains Mono"/>
              </a:rPr>
            </a:br>
            <a:r>
              <a:rPr kumimoji="0" lang="en-US" altLang="en-US" sz="900" b="0" i="0" u="none" strike="noStrike" cap="none" normalizeH="0" baseline="0" dirty="0">
                <a:ln>
                  <a:noFill/>
                </a:ln>
                <a:solidFill>
                  <a:srgbClr val="FF79C6"/>
                </a:solidFill>
                <a:effectLst/>
                <a:latin typeface="JetBrains Mono"/>
              </a:rPr>
              <a:t>    </a:t>
            </a:r>
            <a:r>
              <a:rPr kumimoji="0" lang="en-US" altLang="en-US" sz="900" b="0" i="1" u="none" strike="noStrike" cap="none" normalizeH="0" baseline="0" dirty="0">
                <a:ln>
                  <a:noFill/>
                </a:ln>
                <a:solidFill>
                  <a:srgbClr val="6272A4"/>
                </a:solidFill>
                <a:effectLst/>
                <a:latin typeface="JetBrains Mono"/>
              </a:rPr>
              <a:t>// default HTTP port</a:t>
            </a:r>
            <a:br>
              <a:rPr kumimoji="0" lang="en-US" altLang="en-US" sz="900" b="0" i="1" u="none" strike="noStrike" cap="none" normalizeH="0" baseline="0" dirty="0">
                <a:ln>
                  <a:noFill/>
                </a:ln>
                <a:solidFill>
                  <a:srgbClr val="6272A4"/>
                </a:solidFill>
                <a:effectLst/>
                <a:latin typeface="JetBrains Mono"/>
              </a:rPr>
            </a:br>
            <a:r>
              <a:rPr kumimoji="0" lang="en-US" altLang="en-US" sz="900" b="0" i="1" u="none" strike="noStrike" cap="none" normalizeH="0" baseline="0" dirty="0">
                <a:ln>
                  <a:noFill/>
                </a:ln>
                <a:solidFill>
                  <a:srgbClr val="6272A4"/>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port</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BD93F9"/>
                </a:solidFill>
                <a:effectLst/>
                <a:latin typeface="JetBrains Mono"/>
              </a:rPr>
              <a:t>3000</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6272A4"/>
                </a:solidFill>
                <a:effectLst/>
                <a:latin typeface="JetBrains Mono"/>
              </a:rPr>
              <a:t>// Node.js modules</a:t>
            </a:r>
            <a:br>
              <a:rPr kumimoji="0" lang="en-US" altLang="en-US" sz="900" b="0" i="1" u="none" strike="noStrike" cap="none" normalizeH="0" baseline="0" dirty="0">
                <a:ln>
                  <a:noFill/>
                </a:ln>
                <a:solidFill>
                  <a:srgbClr val="6272A4"/>
                </a:solidFill>
                <a:effectLst/>
                <a:latin typeface="JetBrains Mono"/>
              </a:rPr>
            </a:br>
            <a:r>
              <a:rPr kumimoji="0" lang="en-US" altLang="en-US" sz="900" b="0" i="1" u="none" strike="noStrike" cap="none" normalizeH="0" baseline="0" dirty="0">
                <a:ln>
                  <a:noFill/>
                </a:ln>
                <a:solidFill>
                  <a:srgbClr val="6272A4"/>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http </a:t>
            </a:r>
            <a:r>
              <a:rPr kumimoji="0" lang="en-US" altLang="en-US" sz="900" b="0" i="0" u="none" strike="noStrike" cap="none" normalizeH="0" baseline="0" dirty="0">
                <a:ln>
                  <a:noFill/>
                </a:ln>
                <a:solidFill>
                  <a:srgbClr val="FF79C6"/>
                </a:solidFill>
                <a:effectLst/>
                <a:latin typeface="JetBrains Mono"/>
              </a:rPr>
              <a:t>= require</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F1FA8C"/>
                </a:solidFill>
                <a:effectLst/>
                <a:latin typeface="JetBrains Mono"/>
              </a:rPr>
              <a:t>'http'</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url</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 require</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F1FA8C"/>
                </a:solidFill>
                <a:effectLst/>
                <a:latin typeface="JetBrains Mono"/>
              </a:rPr>
              <a:t>'</a:t>
            </a:r>
            <a:r>
              <a:rPr kumimoji="0" lang="en-US" altLang="en-US" sz="900" b="0" i="0" u="none" strike="noStrike" cap="none" normalizeH="0" baseline="0" dirty="0" err="1">
                <a:ln>
                  <a:noFill/>
                </a:ln>
                <a:solidFill>
                  <a:srgbClr val="F1FA8C"/>
                </a:solidFill>
                <a:effectLst/>
                <a:latin typeface="JetBrains Mono"/>
              </a:rPr>
              <a:t>url</a:t>
            </a:r>
            <a:r>
              <a:rPr kumimoji="0" lang="en-US" altLang="en-US" sz="900" b="0" i="0" u="none" strike="noStrike" cap="none" normalizeH="0" baseline="0" dirty="0">
                <a:ln>
                  <a:noFill/>
                </a:ln>
                <a:solidFill>
                  <a:srgbClr val="F1FA8C"/>
                </a:solidFill>
                <a:effectLst/>
                <a:latin typeface="JetBrains Mono"/>
              </a:rPr>
              <a:t>'</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6272A4"/>
                </a:solidFill>
                <a:effectLst/>
                <a:latin typeface="JetBrains Mono"/>
              </a:rPr>
              <a:t>// page counter object</a:t>
            </a:r>
            <a:br>
              <a:rPr kumimoji="0" lang="en-US" altLang="en-US" sz="900" b="0" i="1" u="none" strike="noStrike" cap="none" normalizeH="0" baseline="0" dirty="0">
                <a:ln>
                  <a:noFill/>
                </a:ln>
                <a:solidFill>
                  <a:srgbClr val="6272A4"/>
                </a:solidFill>
                <a:effectLst/>
                <a:latin typeface="JetBrains Mono"/>
              </a:rPr>
            </a:br>
            <a:r>
              <a:rPr kumimoji="0" lang="en-US" altLang="en-US" sz="900" b="0" i="1" u="none" strike="noStrike" cap="none" normalizeH="0" baseline="0" dirty="0">
                <a:ln>
                  <a:noFill/>
                </a:ln>
                <a:solidFill>
                  <a:srgbClr val="6272A4"/>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pagehit</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 new </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FF79C6"/>
                </a:solidFill>
                <a:effectLst/>
                <a:latin typeface="JetBrains Mono"/>
              </a:rPr>
              <a:t>require</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F1FA8C"/>
                </a:solidFill>
                <a:effectLst/>
                <a:latin typeface="JetBrains Mono"/>
              </a:rPr>
              <a:t>'./lib/</a:t>
            </a:r>
            <a:r>
              <a:rPr kumimoji="0" lang="en-US" altLang="en-US" sz="900" b="0" i="0" u="none" strike="noStrike" cap="none" normalizeH="0" baseline="0" dirty="0" err="1">
                <a:ln>
                  <a:noFill/>
                </a:ln>
                <a:solidFill>
                  <a:srgbClr val="F1FA8C"/>
                </a:solidFill>
                <a:effectLst/>
                <a:latin typeface="JetBrains Mono"/>
              </a:rPr>
              <a:t>pagehit</a:t>
            </a:r>
            <a:r>
              <a:rPr kumimoji="0" lang="en-US" altLang="en-US" sz="900" b="0" i="0" u="none" strike="noStrike" cap="none" normalizeH="0" baseline="0" dirty="0">
                <a:ln>
                  <a:noFill/>
                </a:ln>
                <a:solidFill>
                  <a:srgbClr val="F1FA8C"/>
                </a:solidFill>
                <a:effectLst/>
                <a:latin typeface="JetBrains Mono"/>
              </a:rPr>
              <a:t>'</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6272A4"/>
                </a:solidFill>
                <a:effectLst/>
                <a:latin typeface="JetBrains Mono"/>
              </a:rPr>
              <a:t>// HTTP response</a:t>
            </a:r>
            <a:br>
              <a:rPr kumimoji="0" lang="en-US" altLang="en-US" sz="900" b="0" i="1" u="none" strike="noStrike" cap="none" normalizeH="0" baseline="0" dirty="0">
                <a:ln>
                  <a:noFill/>
                </a:ln>
                <a:solidFill>
                  <a:srgbClr val="6272A4"/>
                </a:solidFill>
                <a:effectLst/>
                <a:latin typeface="JetBrains Mono"/>
              </a:rPr>
            </a:br>
            <a:r>
              <a:rPr kumimoji="0" lang="en-US" altLang="en-US" sz="900" b="0" i="1" u="none" strike="noStrike" cap="none" normalizeH="0" baseline="0" dirty="0">
                <a:ln>
                  <a:noFill/>
                </a:ln>
                <a:solidFill>
                  <a:srgbClr val="6272A4"/>
                </a:solidFill>
                <a:effectLst/>
                <a:latin typeface="JetBrains Mono"/>
              </a:rPr>
              <a:t>    </a:t>
            </a:r>
            <a:r>
              <a:rPr kumimoji="0" lang="en-US" altLang="en-US" sz="900" b="0" i="1" u="none" strike="noStrike" cap="none" normalizeH="0" baseline="0" dirty="0" err="1">
                <a:ln>
                  <a:noFill/>
                </a:ln>
                <a:solidFill>
                  <a:srgbClr val="8BE9FD"/>
                </a:solidFill>
                <a:effectLst/>
                <a:latin typeface="JetBrains Mono"/>
              </a:rPr>
              <a:t>httpResponse</a:t>
            </a:r>
            <a:r>
              <a:rPr kumimoji="0" lang="en-US" altLang="en-US" sz="900" b="0" i="1" u="none" strike="noStrike" cap="none" normalizeH="0" baseline="0" dirty="0">
                <a:ln>
                  <a:noFill/>
                </a:ln>
                <a:solidFill>
                  <a:srgbClr val="8BE9FD"/>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 require</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F1FA8C"/>
                </a:solidFill>
                <a:effectLst/>
                <a:latin typeface="JetBrains Mono"/>
              </a:rPr>
              <a:t>'./lib/</a:t>
            </a:r>
            <a:r>
              <a:rPr kumimoji="0" lang="en-US" altLang="en-US" sz="900" b="0" i="0" u="none" strike="noStrike" cap="none" normalizeH="0" baseline="0" dirty="0" err="1">
                <a:ln>
                  <a:noFill/>
                </a:ln>
                <a:solidFill>
                  <a:srgbClr val="F1FA8C"/>
                </a:solidFill>
                <a:effectLst/>
                <a:latin typeface="JetBrains Mono"/>
              </a:rPr>
              <a:t>httpresponse</a:t>
            </a:r>
            <a:r>
              <a:rPr kumimoji="0" lang="en-US" altLang="en-US" sz="900" b="0" i="0" u="none" strike="noStrike" cap="none" normalizeH="0" baseline="0" dirty="0">
                <a:ln>
                  <a:noFill/>
                </a:ln>
                <a:solidFill>
                  <a:srgbClr val="F1FA8C"/>
                </a:solidFill>
                <a:effectLst/>
                <a:latin typeface="JetBrains Mono"/>
              </a:rPr>
              <a:t>'</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br>
              <a:rPr kumimoji="0" lang="en-US" altLang="en-US" sz="900" b="0" i="0" u="none" strike="noStrike" cap="none" normalizeH="0" baseline="0" dirty="0">
                <a:ln>
                  <a:noFill/>
                </a:ln>
                <a:solidFill>
                  <a:srgbClr val="F8F8F2"/>
                </a:solidFill>
                <a:effectLst/>
                <a:latin typeface="JetBrains Mono"/>
              </a:rPr>
            </a:br>
            <a:r>
              <a:rPr kumimoji="0" lang="en-US" altLang="en-US" sz="900" b="0" i="1" u="none" strike="noStrike" cap="none" normalizeH="0" baseline="0" dirty="0">
                <a:ln>
                  <a:noFill/>
                </a:ln>
                <a:solidFill>
                  <a:srgbClr val="6272A4"/>
                </a:solidFill>
                <a:effectLst/>
                <a:latin typeface="JetBrains Mono"/>
              </a:rPr>
              <a:t>// new server</a:t>
            </a:r>
            <a:br>
              <a:rPr kumimoji="0" lang="en-US" altLang="en-US" sz="900" b="0" i="1" u="none" strike="noStrike" cap="none" normalizeH="0" baseline="0" dirty="0">
                <a:ln>
                  <a:noFill/>
                </a:ln>
                <a:solidFill>
                  <a:srgbClr val="6272A4"/>
                </a:solidFill>
                <a:effectLst/>
                <a:latin typeface="JetBrains Mono"/>
              </a:rPr>
            </a:br>
            <a:r>
              <a:rPr kumimoji="0" lang="en-US" altLang="en-US" sz="900" b="0" i="0" u="none" strike="noStrike" cap="none" normalizeH="0" baseline="0" dirty="0" err="1">
                <a:ln>
                  <a:noFill/>
                </a:ln>
                <a:solidFill>
                  <a:srgbClr val="F8F8F2"/>
                </a:solidFill>
                <a:effectLst/>
                <a:latin typeface="JetBrains Mono"/>
              </a:rPr>
              <a:t>http.</a:t>
            </a:r>
            <a:r>
              <a:rPr kumimoji="0" lang="en-US" altLang="en-US" sz="900" b="0" i="1" u="none" strike="noStrike" cap="none" normalizeH="0" baseline="0" dirty="0" err="1">
                <a:ln>
                  <a:noFill/>
                </a:ln>
                <a:solidFill>
                  <a:srgbClr val="8BE9FD"/>
                </a:solidFill>
                <a:effectLst/>
                <a:latin typeface="JetBrains Mono"/>
              </a:rPr>
              <a:t>createServer</a:t>
            </a:r>
            <a:r>
              <a:rPr kumimoji="0" lang="en-US" altLang="en-US" sz="900" b="0" i="0" u="none" strike="noStrike" cap="none" normalizeH="0" baseline="0" dirty="0">
                <a:ln>
                  <a:noFill/>
                </a:ln>
                <a:solidFill>
                  <a:srgbClr val="F8F8F2"/>
                </a:solidFill>
                <a:effectLst/>
                <a:latin typeface="JetBrains Mono"/>
              </a:rPr>
              <a:t>((</a:t>
            </a:r>
            <a:r>
              <a:rPr kumimoji="0" lang="en-US" altLang="en-US" sz="900" b="0" i="1" u="none" strike="noStrike" cap="none" normalizeH="0" baseline="0" dirty="0">
                <a:ln>
                  <a:noFill/>
                </a:ln>
                <a:solidFill>
                  <a:srgbClr val="FFB86C"/>
                </a:solidFill>
                <a:effectLst/>
                <a:latin typeface="JetBrains Mono"/>
              </a:rPr>
              <a:t>req</a:t>
            </a: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FFB86C"/>
                </a:solidFill>
                <a:effectLst/>
                <a:latin typeface="JetBrains Mono"/>
              </a:rPr>
              <a:t>res</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=&gt; </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6272A4"/>
                </a:solidFill>
                <a:effectLst/>
                <a:latin typeface="JetBrains Mono"/>
              </a:rPr>
              <a:t>// get referring page count</a:t>
            </a:r>
            <a:br>
              <a:rPr kumimoji="0" lang="en-US" altLang="en-US" sz="900" b="0" i="1" u="none" strike="noStrike" cap="none" normalizeH="0" baseline="0" dirty="0">
                <a:ln>
                  <a:noFill/>
                </a:ln>
                <a:solidFill>
                  <a:srgbClr val="6272A4"/>
                </a:solidFill>
                <a:effectLst/>
                <a:latin typeface="JetBrains Mono"/>
              </a:rPr>
            </a:br>
            <a:r>
              <a:rPr kumimoji="0" lang="en-US" altLang="en-US" sz="900" b="0" i="1" u="none" strike="noStrike" cap="none" normalizeH="0" baseline="0" dirty="0">
                <a:ln>
                  <a:noFill/>
                </a:ln>
                <a:solidFill>
                  <a:srgbClr val="6272A4"/>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let </a:t>
            </a:r>
            <a:r>
              <a:rPr kumimoji="0" lang="en-US" altLang="en-US" sz="900" b="0" i="0" u="none" strike="noStrike" cap="none" normalizeH="0" baseline="0" dirty="0">
                <a:ln>
                  <a:noFill/>
                </a:ln>
                <a:solidFill>
                  <a:srgbClr val="F8F8F2"/>
                </a:solidFill>
                <a:effectLst/>
                <a:latin typeface="JetBrains Mono"/>
              </a:rPr>
              <a:t>count </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pagehit.</a:t>
            </a:r>
            <a:r>
              <a:rPr kumimoji="0" lang="en-US" altLang="en-US" sz="900" b="0" i="0" u="none" strike="noStrike" cap="none" normalizeH="0" baseline="0" dirty="0" err="1">
                <a:ln>
                  <a:noFill/>
                </a:ln>
                <a:solidFill>
                  <a:srgbClr val="50FA7B"/>
                </a:solidFill>
                <a:effectLst/>
                <a:latin typeface="JetBrains Mono"/>
              </a:rPr>
              <a:t>count</a:t>
            </a:r>
            <a:r>
              <a:rPr kumimoji="0" lang="en-US" altLang="en-US" sz="900" b="0" i="0" u="none" strike="noStrike" cap="none" normalizeH="0" baseline="0" dirty="0">
                <a:ln>
                  <a:noFill/>
                </a:ln>
                <a:solidFill>
                  <a:srgbClr val="F8F8F2"/>
                </a:solidFill>
                <a:effectLst/>
                <a:latin typeface="JetBrains Mono"/>
              </a:rPr>
              <a:t>(</a:t>
            </a:r>
            <a:r>
              <a:rPr kumimoji="0" lang="en-US" altLang="en-US" sz="900" b="0" i="1" u="none" strike="noStrike" cap="none" normalizeH="0" baseline="0" dirty="0">
                <a:ln>
                  <a:noFill/>
                </a:ln>
                <a:solidFill>
                  <a:srgbClr val="FFB86C"/>
                </a:solidFill>
                <a:effectLst/>
                <a:latin typeface="JetBrains Mono"/>
              </a:rPr>
              <a:t>req</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6272A4"/>
                </a:solidFill>
                <a:effectLst/>
                <a:latin typeface="JetBrains Mono"/>
              </a:rPr>
              <a:t>// error: referring page not found</a:t>
            </a:r>
            <a:br>
              <a:rPr kumimoji="0" lang="en-US" altLang="en-US" sz="900" b="0" i="1" u="none" strike="noStrike" cap="none" normalizeH="0" baseline="0" dirty="0">
                <a:ln>
                  <a:noFill/>
                </a:ln>
                <a:solidFill>
                  <a:srgbClr val="6272A4"/>
                </a:solidFill>
                <a:effectLst/>
                <a:latin typeface="JetBrains Mono"/>
              </a:rPr>
            </a:br>
            <a:r>
              <a:rPr kumimoji="0" lang="en-US" altLang="en-US" sz="900" b="0" i="1" u="none" strike="noStrike" cap="none" normalizeH="0" baseline="0" dirty="0">
                <a:ln>
                  <a:noFill/>
                </a:ln>
                <a:solidFill>
                  <a:srgbClr val="6272A4"/>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if </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FF79C6"/>
                </a:solidFill>
                <a:effectLst/>
                <a:latin typeface="JetBrains Mono"/>
              </a:rPr>
              <a:t>!</a:t>
            </a:r>
            <a:r>
              <a:rPr kumimoji="0" lang="en-US" altLang="en-US" sz="900" b="0" i="0" u="none" strike="noStrike" cap="none" normalizeH="0" baseline="0" dirty="0">
                <a:ln>
                  <a:noFill/>
                </a:ln>
                <a:solidFill>
                  <a:srgbClr val="F8F8F2"/>
                </a:solidFill>
                <a:effectLst/>
                <a:latin typeface="JetBrains Mono"/>
              </a:rPr>
              <a:t>count) {</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err="1">
                <a:ln>
                  <a:noFill/>
                </a:ln>
                <a:solidFill>
                  <a:srgbClr val="8BE9FD"/>
                </a:solidFill>
                <a:effectLst/>
                <a:latin typeface="JetBrains Mono"/>
              </a:rPr>
              <a:t>httpResponse</a:t>
            </a: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FFB86C"/>
                </a:solidFill>
                <a:effectLst/>
                <a:latin typeface="JetBrains Mono"/>
              </a:rPr>
              <a:t>res</a:t>
            </a:r>
            <a:r>
              <a:rPr kumimoji="0" lang="en-US" altLang="en-US" sz="900" b="0" i="0" u="none" strike="noStrike" cap="none" normalizeH="0" baseline="0" dirty="0">
                <a:ln>
                  <a:noFill/>
                </a:ln>
                <a:solidFill>
                  <a:srgbClr val="F8F8F2"/>
                </a:solidFill>
                <a:effectLst/>
                <a:latin typeface="JetBrains Mono"/>
              </a:rPr>
              <a:t>, status</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BD93F9"/>
                </a:solidFill>
                <a:effectLst/>
                <a:latin typeface="JetBrains Mono"/>
              </a:rPr>
              <a:t>400</a:t>
            </a:r>
            <a:r>
              <a:rPr kumimoji="0" lang="en-US" altLang="en-US" sz="900" b="0" i="0" u="none" strike="noStrike" cap="none" normalizeH="0" baseline="0" dirty="0">
                <a:ln>
                  <a:noFill/>
                </a:ln>
                <a:solidFill>
                  <a:srgbClr val="F8F8F2"/>
                </a:solidFill>
                <a:effectLst/>
                <a:latin typeface="JetBrains Mono"/>
              </a:rPr>
              <a:t>, content</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1FA8C"/>
                </a:solidFill>
                <a:effectLst/>
                <a:latin typeface="JetBrains Mono"/>
              </a:rPr>
              <a:t>'No referrer' </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return</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br>
              <a:rPr kumimoji="0" lang="en-US" altLang="en-US" sz="900" b="0" i="0" u="none" strike="noStrike" cap="none" normalizeH="0" baseline="0" dirty="0">
                <a:ln>
                  <a:noFill/>
                </a:ln>
                <a:solidFill>
                  <a:srgbClr val="F8F8F2"/>
                </a:solidFill>
                <a:effectLst/>
                <a:latin typeface="JetBrains Mono"/>
              </a:rPr>
            </a:b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6272A4"/>
                </a:solidFill>
                <a:effectLst/>
                <a:latin typeface="JetBrains Mono"/>
              </a:rPr>
              <a:t>// send appropriate response</a:t>
            </a:r>
            <a:br>
              <a:rPr kumimoji="0" lang="en-US" altLang="en-US" sz="900" b="0" i="1" u="none" strike="noStrike" cap="none" normalizeH="0" baseline="0" dirty="0">
                <a:ln>
                  <a:noFill/>
                </a:ln>
                <a:solidFill>
                  <a:srgbClr val="6272A4"/>
                </a:solidFill>
                <a:effectLst/>
                <a:latin typeface="JetBrains Mono"/>
              </a:rPr>
            </a:br>
            <a:r>
              <a:rPr kumimoji="0" lang="en-US" altLang="en-US" sz="900" b="0" i="1" u="none" strike="noStrike" cap="none" normalizeH="0" baseline="0" dirty="0">
                <a:ln>
                  <a:noFill/>
                </a:ln>
                <a:solidFill>
                  <a:srgbClr val="6272A4"/>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let </a:t>
            </a:r>
            <a:r>
              <a:rPr kumimoji="0" lang="en-US" altLang="en-US" sz="900" b="0" i="0" u="none" strike="noStrike" cap="none" normalizeH="0" baseline="0" dirty="0" err="1">
                <a:ln>
                  <a:noFill/>
                </a:ln>
                <a:solidFill>
                  <a:srgbClr val="F8F8F2"/>
                </a:solidFill>
                <a:effectLst/>
                <a:latin typeface="JetBrains Mono"/>
              </a:rPr>
              <a:t>uri</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url.</a:t>
            </a:r>
            <a:r>
              <a:rPr kumimoji="0" lang="en-US" altLang="en-US" sz="900" b="0" i="1" u="none" strike="noStrike" cap="none" normalizeH="0" baseline="0" dirty="0" err="1">
                <a:ln>
                  <a:noFill/>
                </a:ln>
                <a:solidFill>
                  <a:srgbClr val="8BE9FD"/>
                </a:solidFill>
                <a:effectLst/>
                <a:latin typeface="JetBrains Mono"/>
              </a:rPr>
              <a:t>parse</a:t>
            </a:r>
            <a:r>
              <a:rPr kumimoji="0" lang="en-US" altLang="en-US" sz="900" b="0" i="0" u="none" strike="noStrike" cap="none" normalizeH="0" baseline="0" dirty="0">
                <a:ln>
                  <a:noFill/>
                </a:ln>
                <a:solidFill>
                  <a:srgbClr val="F8F8F2"/>
                </a:solidFill>
                <a:effectLst/>
                <a:latin typeface="JetBrains Mono"/>
              </a:rPr>
              <a:t>(</a:t>
            </a:r>
            <a:r>
              <a:rPr kumimoji="0" lang="en-US" altLang="en-US" sz="900" b="0" i="1" u="none" strike="noStrike" cap="none" normalizeH="0" baseline="0" dirty="0">
                <a:ln>
                  <a:noFill/>
                </a:ln>
                <a:solidFill>
                  <a:srgbClr val="FFB86C"/>
                </a:solidFill>
                <a:effectLst/>
                <a:latin typeface="JetBrains Mono"/>
              </a:rPr>
              <a:t>req</a:t>
            </a:r>
            <a:r>
              <a:rPr kumimoji="0" lang="en-US" altLang="en-US" sz="900" b="0" i="0" u="none" strike="noStrike" cap="none" normalizeH="0" baseline="0" dirty="0">
                <a:ln>
                  <a:noFill/>
                </a:ln>
                <a:solidFill>
                  <a:srgbClr val="F8F8F2"/>
                </a:solidFill>
                <a:effectLst/>
                <a:latin typeface="JetBrains Mono"/>
              </a:rPr>
              <a:t>.url).pathname;</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switch </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err="1">
                <a:ln>
                  <a:noFill/>
                </a:ln>
                <a:solidFill>
                  <a:srgbClr val="F8F8F2"/>
                </a:solidFill>
                <a:effectLst/>
                <a:latin typeface="JetBrains Mono"/>
              </a:rPr>
              <a:t>uri</a:t>
            </a:r>
            <a:r>
              <a:rPr kumimoji="0" lang="en-US" altLang="en-US" sz="900" b="0" i="0" u="none" strike="noStrike" cap="none" normalizeH="0" baseline="0" dirty="0">
                <a:ln>
                  <a:noFill/>
                </a:ln>
                <a:solidFill>
                  <a:srgbClr val="F8F8F2"/>
                </a:solidFill>
                <a:effectLst/>
                <a:latin typeface="JetBrains Mono"/>
              </a:rPr>
              <a:t>) {</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6272A4"/>
                </a:solidFill>
                <a:effectLst/>
                <a:latin typeface="JetBrains Mono"/>
              </a:rPr>
              <a:t>// JavaScript </a:t>
            </a:r>
            <a:r>
              <a:rPr kumimoji="0" lang="en-US" altLang="en-US" sz="900" b="0" i="1" u="none" strike="noStrike" cap="none" normalizeH="0" baseline="0" dirty="0" err="1">
                <a:ln>
                  <a:noFill/>
                </a:ln>
                <a:solidFill>
                  <a:srgbClr val="6272A4"/>
                </a:solidFill>
                <a:effectLst/>
                <a:latin typeface="JetBrains Mono"/>
              </a:rPr>
              <a:t>document.write</a:t>
            </a:r>
            <a:r>
              <a:rPr kumimoji="0" lang="en-US" altLang="en-US" sz="900" b="0" i="1" u="none" strike="noStrike" cap="none" normalizeH="0" baseline="0" dirty="0">
                <a:ln>
                  <a:noFill/>
                </a:ln>
                <a:solidFill>
                  <a:srgbClr val="6272A4"/>
                </a:solidFill>
                <a:effectLst/>
                <a:latin typeface="JetBrains Mono"/>
              </a:rPr>
              <a:t>() counter</a:t>
            </a:r>
            <a:br>
              <a:rPr kumimoji="0" lang="en-US" altLang="en-US" sz="900" b="0" i="1" u="none" strike="noStrike" cap="none" normalizeH="0" baseline="0" dirty="0">
                <a:ln>
                  <a:noFill/>
                </a:ln>
                <a:solidFill>
                  <a:srgbClr val="6272A4"/>
                </a:solidFill>
                <a:effectLst/>
                <a:latin typeface="JetBrains Mono"/>
              </a:rPr>
            </a:br>
            <a:r>
              <a:rPr kumimoji="0" lang="en-US" altLang="en-US" sz="900" b="0" i="1" u="none" strike="noStrike" cap="none" normalizeH="0" baseline="0" dirty="0">
                <a:ln>
                  <a:noFill/>
                </a:ln>
                <a:solidFill>
                  <a:srgbClr val="6272A4"/>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case </a:t>
            </a:r>
            <a:r>
              <a:rPr kumimoji="0" lang="en-US" altLang="en-US" sz="900" b="0" i="0" u="none" strike="noStrike" cap="none" normalizeH="0" baseline="0" dirty="0">
                <a:ln>
                  <a:noFill/>
                </a:ln>
                <a:solidFill>
                  <a:srgbClr val="F1FA8C"/>
                </a:solidFill>
                <a:effectLst/>
                <a:latin typeface="JetBrains Mono"/>
              </a:rPr>
              <a:t>'/counter.js'</a:t>
            </a:r>
            <a:r>
              <a:rPr kumimoji="0" lang="en-US" altLang="en-US" sz="900" b="0" i="0" u="none" strike="noStrike" cap="none" normalizeH="0" baseline="0" dirty="0">
                <a:ln>
                  <a:noFill/>
                </a:ln>
                <a:solidFill>
                  <a:srgbClr val="FF79C6"/>
                </a:solidFill>
                <a:effectLst/>
                <a:latin typeface="JetBrains Mono"/>
              </a:rPr>
              <a:t>:</a:t>
            </a:r>
            <a:br>
              <a:rPr kumimoji="0" lang="en-US" altLang="en-US" sz="900" b="0" i="0" u="none" strike="noStrike" cap="none" normalizeH="0" baseline="0" dirty="0">
                <a:ln>
                  <a:noFill/>
                </a:ln>
                <a:solidFill>
                  <a:srgbClr val="FF79C6"/>
                </a:solidFill>
                <a:effectLst/>
                <a:latin typeface="JetBrains Mono"/>
              </a:rPr>
            </a:br>
            <a:r>
              <a:rPr kumimoji="0" lang="en-US" altLang="en-US" sz="900" b="0" i="0" u="none" strike="noStrike" cap="none" normalizeH="0" baseline="0" dirty="0">
                <a:ln>
                  <a:noFill/>
                </a:ln>
                <a:solidFill>
                  <a:srgbClr val="FF79C6"/>
                </a:solidFill>
                <a:effectLst/>
                <a:latin typeface="JetBrains Mono"/>
              </a:rPr>
              <a:t>            </a:t>
            </a:r>
            <a:r>
              <a:rPr kumimoji="0" lang="en-US" altLang="en-US" sz="900" b="0" i="1" u="none" strike="noStrike" cap="none" normalizeH="0" baseline="0" dirty="0" err="1">
                <a:ln>
                  <a:noFill/>
                </a:ln>
                <a:solidFill>
                  <a:srgbClr val="8BE9FD"/>
                </a:solidFill>
                <a:effectLst/>
                <a:latin typeface="JetBrains Mono"/>
              </a:rPr>
              <a:t>httpResponse</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FFB86C"/>
                </a:solidFill>
                <a:effectLst/>
                <a:latin typeface="JetBrains Mono"/>
              </a:rPr>
              <a:t>res</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mime</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1FA8C"/>
                </a:solidFill>
                <a:effectLst/>
                <a:latin typeface="JetBrains Mono"/>
              </a:rPr>
              <a:t>'application/</a:t>
            </a:r>
            <a:r>
              <a:rPr kumimoji="0" lang="en-US" altLang="en-US" sz="900" b="0" i="0" u="none" strike="noStrike" cap="none" normalizeH="0" baseline="0" dirty="0" err="1">
                <a:ln>
                  <a:noFill/>
                </a:ln>
                <a:solidFill>
                  <a:srgbClr val="F1FA8C"/>
                </a:solidFill>
                <a:effectLst/>
                <a:latin typeface="JetBrains Mono"/>
              </a:rPr>
              <a:t>javascript</a:t>
            </a:r>
            <a:r>
              <a:rPr kumimoji="0" lang="en-US" altLang="en-US" sz="900" b="0" i="0" u="none" strike="noStrike" cap="none" normalizeH="0" baseline="0" dirty="0">
                <a:ln>
                  <a:noFill/>
                </a:ln>
                <a:solidFill>
                  <a:srgbClr val="F1FA8C"/>
                </a:solidFill>
                <a:effectLst/>
                <a:latin typeface="JetBrains Mono"/>
              </a:rPr>
              <a:t>'</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content</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1FA8C"/>
                </a:solidFill>
                <a:effectLst/>
                <a:latin typeface="JetBrains Mono"/>
              </a:rPr>
              <a:t>`</a:t>
            </a:r>
            <a:r>
              <a:rPr kumimoji="0" lang="en-US" altLang="en-US" sz="900" b="0" i="0" u="none" strike="noStrike" cap="none" normalizeH="0" baseline="0" dirty="0" err="1">
                <a:ln>
                  <a:noFill/>
                </a:ln>
                <a:solidFill>
                  <a:srgbClr val="F1FA8C"/>
                </a:solidFill>
                <a:effectLst/>
                <a:latin typeface="JetBrains Mono"/>
              </a:rPr>
              <a:t>document.write</a:t>
            </a:r>
            <a:r>
              <a:rPr kumimoji="0" lang="en-US" altLang="en-US" sz="900" b="0" i="0" u="none" strike="noStrike" cap="none" normalizeH="0" baseline="0" dirty="0">
                <a:ln>
                  <a:noFill/>
                </a:ln>
                <a:solidFill>
                  <a:srgbClr val="F1FA8C"/>
                </a:solidFill>
                <a:effectLst/>
                <a:latin typeface="JetBrains Mono"/>
              </a:rPr>
              <a:t>('&lt;span class="</a:t>
            </a:r>
            <a:r>
              <a:rPr kumimoji="0" lang="en-US" altLang="en-US" sz="900" b="0" i="0" u="none" strike="noStrike" cap="none" normalizeH="0" baseline="0" dirty="0" err="1">
                <a:ln>
                  <a:noFill/>
                </a:ln>
                <a:solidFill>
                  <a:srgbClr val="F1FA8C"/>
                </a:solidFill>
                <a:effectLst/>
                <a:latin typeface="JetBrains Mono"/>
              </a:rPr>
              <a:t>pagecounter</a:t>
            </a:r>
            <a:r>
              <a:rPr kumimoji="0" lang="en-US" altLang="en-US" sz="900" b="0" i="0" u="none" strike="noStrike" cap="none" normalizeH="0" baseline="0" dirty="0">
                <a:ln>
                  <a:noFill/>
                </a:ln>
                <a:solidFill>
                  <a:srgbClr val="F1FA8C"/>
                </a:solidFill>
                <a:effectLst/>
                <a:latin typeface="JetBrains Mono"/>
              </a:rPr>
              <a:t>"&gt;</a:t>
            </a:r>
            <a:r>
              <a:rPr kumimoji="0" lang="en-US" altLang="en-US" sz="900" b="0" i="0" u="none" strike="noStrike" cap="none" normalizeH="0" baseline="0" dirty="0">
                <a:ln>
                  <a:noFill/>
                </a:ln>
                <a:solidFill>
                  <a:srgbClr val="F8F8F2"/>
                </a:solidFill>
                <a:effectLst/>
                <a:latin typeface="JetBrains Mono"/>
              </a:rPr>
              <a:t>${count}</a:t>
            </a:r>
            <a:r>
              <a:rPr kumimoji="0" lang="en-US" altLang="en-US" sz="900" b="0" i="0" u="none" strike="noStrike" cap="none" normalizeH="0" baseline="0" dirty="0">
                <a:ln>
                  <a:noFill/>
                </a:ln>
                <a:solidFill>
                  <a:srgbClr val="F1FA8C"/>
                </a:solidFill>
                <a:effectLst/>
                <a:latin typeface="JetBrains Mono"/>
              </a:rPr>
              <a:t>&lt;/span&gt;');`</a:t>
            </a:r>
            <a:br>
              <a:rPr kumimoji="0" lang="en-US" altLang="en-US" sz="900" b="0" i="0" u="none" strike="noStrike" cap="none" normalizeH="0" baseline="0" dirty="0">
                <a:ln>
                  <a:noFill/>
                </a:ln>
                <a:solidFill>
                  <a:srgbClr val="F1FA8C"/>
                </a:solidFill>
                <a:effectLst/>
                <a:latin typeface="JetBrains Mono"/>
              </a:rPr>
            </a:br>
            <a:r>
              <a:rPr kumimoji="0" lang="en-US" altLang="en-US" sz="900" b="0" i="0" u="none" strike="noStrike" cap="none" normalizeH="0" baseline="0" dirty="0">
                <a:ln>
                  <a:noFill/>
                </a:ln>
                <a:solidFill>
                  <a:srgbClr val="F1FA8C"/>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break</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6272A4"/>
                </a:solidFill>
                <a:effectLst/>
                <a:latin typeface="JetBrains Mono"/>
              </a:rPr>
              <a:t>// error: invalid HTTP request</a:t>
            </a:r>
            <a:br>
              <a:rPr kumimoji="0" lang="en-US" altLang="en-US" sz="900" b="0" i="1" u="none" strike="noStrike" cap="none" normalizeH="0" baseline="0" dirty="0">
                <a:ln>
                  <a:noFill/>
                </a:ln>
                <a:solidFill>
                  <a:srgbClr val="6272A4"/>
                </a:solidFill>
                <a:effectLst/>
                <a:latin typeface="JetBrains Mono"/>
              </a:rPr>
            </a:br>
            <a:r>
              <a:rPr kumimoji="0" lang="en-US" altLang="en-US" sz="900" b="0" i="1" u="none" strike="noStrike" cap="none" normalizeH="0" baseline="0" dirty="0">
                <a:ln>
                  <a:noFill/>
                </a:ln>
                <a:solidFill>
                  <a:srgbClr val="6272A4"/>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default:</a:t>
            </a:r>
            <a:br>
              <a:rPr kumimoji="0" lang="en-US" altLang="en-US" sz="900" b="0" i="0" u="none" strike="noStrike" cap="none" normalizeH="0" baseline="0" dirty="0">
                <a:ln>
                  <a:noFill/>
                </a:ln>
                <a:solidFill>
                  <a:srgbClr val="FF79C6"/>
                </a:solidFill>
                <a:effectLst/>
                <a:latin typeface="JetBrains Mono"/>
              </a:rPr>
            </a:br>
            <a:r>
              <a:rPr kumimoji="0" lang="en-US" altLang="en-US" sz="900" b="0" i="0" u="none" strike="noStrike" cap="none" normalizeH="0" baseline="0" dirty="0">
                <a:ln>
                  <a:noFill/>
                </a:ln>
                <a:solidFill>
                  <a:srgbClr val="FF79C6"/>
                </a:solidFill>
                <a:effectLst/>
                <a:latin typeface="JetBrains Mono"/>
              </a:rPr>
              <a:t>            </a:t>
            </a:r>
            <a:r>
              <a:rPr kumimoji="0" lang="en-US" altLang="en-US" sz="900" b="0" i="1" u="none" strike="noStrike" cap="none" normalizeH="0" baseline="0" dirty="0" err="1">
                <a:ln>
                  <a:noFill/>
                </a:ln>
                <a:solidFill>
                  <a:srgbClr val="8BE9FD"/>
                </a:solidFill>
                <a:effectLst/>
                <a:latin typeface="JetBrains Mono"/>
              </a:rPr>
              <a:t>httpResponse</a:t>
            </a: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FFB86C"/>
                </a:solidFill>
                <a:effectLst/>
                <a:latin typeface="JetBrains Mono"/>
              </a:rPr>
              <a:t>res</a:t>
            </a:r>
            <a:r>
              <a:rPr kumimoji="0" lang="en-US" altLang="en-US" sz="900" b="0" i="0" u="none" strike="noStrike" cap="none" normalizeH="0" baseline="0" dirty="0">
                <a:ln>
                  <a:noFill/>
                </a:ln>
                <a:solidFill>
                  <a:srgbClr val="F8F8F2"/>
                </a:solidFill>
                <a:effectLst/>
                <a:latin typeface="JetBrains Mono"/>
              </a:rPr>
              <a:t>, status</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BD93F9"/>
                </a:solidFill>
                <a:effectLst/>
                <a:latin typeface="JetBrains Mono"/>
              </a:rPr>
              <a:t>404</a:t>
            </a:r>
            <a:r>
              <a:rPr kumimoji="0" lang="en-US" altLang="en-US" sz="900" b="0" i="0" u="none" strike="noStrike" cap="none" normalizeH="0" baseline="0" dirty="0">
                <a:ln>
                  <a:noFill/>
                </a:ln>
                <a:solidFill>
                  <a:srgbClr val="F8F8F2"/>
                </a:solidFill>
                <a:effectLst/>
                <a:latin typeface="JetBrains Mono"/>
              </a:rPr>
              <a:t>, content</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1FA8C"/>
                </a:solidFill>
                <a:effectLst/>
                <a:latin typeface="JetBrains Mono"/>
              </a:rPr>
              <a:t>'Not found' </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break</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}).listen(port);</a:t>
            </a:r>
            <a:br>
              <a:rPr kumimoji="0" lang="en-US" altLang="en-US" sz="900" b="0" i="0" u="none" strike="noStrike" cap="none" normalizeH="0" baseline="0" dirty="0">
                <a:ln>
                  <a:noFill/>
                </a:ln>
                <a:solidFill>
                  <a:srgbClr val="F8F8F2"/>
                </a:solidFill>
                <a:effectLst/>
                <a:latin typeface="JetBrains Mono"/>
              </a:rPr>
            </a:br>
            <a:r>
              <a:rPr kumimoji="0" lang="en-US" altLang="en-US" sz="900" b="0" i="1" u="none" strike="noStrike" cap="none" normalizeH="0" baseline="0" dirty="0">
                <a:ln>
                  <a:noFill/>
                </a:ln>
                <a:solidFill>
                  <a:srgbClr val="8BE9FD"/>
                </a:solidFill>
                <a:effectLst/>
                <a:latin typeface="JetBrains Mono"/>
              </a:rPr>
              <a:t>console</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50FA7B"/>
                </a:solidFill>
                <a:effectLst/>
                <a:latin typeface="JetBrains Mono"/>
              </a:rPr>
              <a:t>log</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F1FA8C"/>
                </a:solidFill>
                <a:effectLst/>
                <a:latin typeface="JetBrains Mono"/>
              </a:rPr>
              <a:t>`page hit web service running on port </a:t>
            </a:r>
            <a:r>
              <a:rPr kumimoji="0" lang="en-US" altLang="en-US" sz="900" b="0" i="0" u="none" strike="noStrike" cap="none" normalizeH="0" baseline="0" dirty="0">
                <a:ln>
                  <a:noFill/>
                </a:ln>
                <a:solidFill>
                  <a:srgbClr val="F8F8F2"/>
                </a:solidFill>
                <a:effectLst/>
                <a:latin typeface="JetBrains Mono"/>
              </a:rPr>
              <a:t>${port}</a:t>
            </a:r>
            <a:r>
              <a:rPr kumimoji="0" lang="en-US" altLang="en-US" sz="900" b="0" i="0" u="none" strike="noStrike" cap="none" normalizeH="0" baseline="0" dirty="0">
                <a:ln>
                  <a:noFill/>
                </a:ln>
                <a:solidFill>
                  <a:srgbClr val="F1FA8C"/>
                </a:solidFill>
                <a:effectLst/>
                <a:latin typeface="JetBrains Mono"/>
              </a:rPr>
              <a:t>`</a:t>
            </a:r>
            <a:r>
              <a:rPr kumimoji="0" lang="en-US" altLang="en-US" sz="900" b="0" i="0" u="none" strike="noStrike" cap="none" normalizeH="0" baseline="0" dirty="0">
                <a:ln>
                  <a:noFill/>
                </a:ln>
                <a:solidFill>
                  <a:srgbClr val="F8F8F2"/>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9627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8E03-DDDC-4952-87B9-D2F3952EC534}"/>
              </a:ext>
            </a:extLst>
          </p:cNvPr>
          <p:cNvSpPr>
            <a:spLocks noGrp="1"/>
          </p:cNvSpPr>
          <p:nvPr>
            <p:ph type="title"/>
          </p:nvPr>
        </p:nvSpPr>
        <p:spPr/>
        <p:txBody>
          <a:bodyPr/>
          <a:lstStyle/>
          <a:p>
            <a:r>
              <a:rPr lang="en-US" dirty="0"/>
              <a:t>Step 4: Test page</a:t>
            </a:r>
          </a:p>
        </p:txBody>
      </p:sp>
      <p:sp>
        <p:nvSpPr>
          <p:cNvPr id="3" name="Content Placeholder 2">
            <a:extLst>
              <a:ext uri="{FF2B5EF4-FFF2-40B4-BE49-F238E27FC236}">
                <a16:creationId xmlns:a16="http://schemas.microsoft.com/office/drawing/2014/main" id="{93CD7CCF-C79F-4477-8788-9DDFE69B9C92}"/>
              </a:ext>
            </a:extLst>
          </p:cNvPr>
          <p:cNvSpPr>
            <a:spLocks noGrp="1"/>
          </p:cNvSpPr>
          <p:nvPr>
            <p:ph type="body" sz="quarter" idx="11"/>
          </p:nvPr>
        </p:nvSpPr>
        <p:spPr/>
        <p:txBody>
          <a:bodyPr/>
          <a:lstStyle/>
          <a:p>
            <a:r>
              <a:rPr lang="en-US" dirty="0"/>
              <a:t>Create another folder, such as </a:t>
            </a:r>
            <a:r>
              <a:rPr lang="en-US" b="1" dirty="0" err="1"/>
              <a:t>testpages</a:t>
            </a:r>
            <a:r>
              <a:rPr lang="en-US" dirty="0"/>
              <a:t>. Create file </a:t>
            </a:r>
            <a:r>
              <a:rPr lang="en-US" b="1" dirty="0"/>
              <a:t>page-jswrite.html</a:t>
            </a:r>
          </a:p>
          <a:p>
            <a:endParaRPr lang="en-US" b="1" dirty="0"/>
          </a:p>
        </p:txBody>
      </p:sp>
      <p:sp>
        <p:nvSpPr>
          <p:cNvPr id="5" name="Rectangle 1">
            <a:extLst>
              <a:ext uri="{FF2B5EF4-FFF2-40B4-BE49-F238E27FC236}">
                <a16:creationId xmlns:a16="http://schemas.microsoft.com/office/drawing/2014/main" id="{100CA0F9-21DC-457C-8A54-96BB33EA284D}"/>
              </a:ext>
            </a:extLst>
          </p:cNvPr>
          <p:cNvSpPr>
            <a:spLocks noChangeArrowheads="1"/>
          </p:cNvSpPr>
          <p:nvPr/>
        </p:nvSpPr>
        <p:spPr bwMode="auto">
          <a:xfrm>
            <a:off x="1196257" y="1657980"/>
            <a:ext cx="7649804" cy="3046988"/>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8F8F2"/>
                </a:solidFill>
                <a:effectLst/>
                <a:latin typeface="JetBrains Mono"/>
              </a:rPr>
              <a:t>&lt;!DOCTYPE </a:t>
            </a:r>
            <a:r>
              <a:rPr kumimoji="0" lang="en-US" altLang="en-US" sz="1200" b="0" i="1" u="none" strike="noStrike" cap="none" normalizeH="0" baseline="0" dirty="0">
                <a:ln>
                  <a:noFill/>
                </a:ln>
                <a:solidFill>
                  <a:srgbClr val="50FA78"/>
                </a:solidFill>
                <a:effectLst/>
                <a:latin typeface="JetBrains Mono"/>
              </a:rPr>
              <a:t>html</a:t>
            </a:r>
            <a:r>
              <a:rPr kumimoji="0" lang="en-US" altLang="en-US" sz="1200" b="0" i="0" u="none" strike="noStrike" cap="none" normalizeH="0" baseline="0" dirty="0">
                <a:ln>
                  <a:noFill/>
                </a:ln>
                <a:solidFill>
                  <a:srgbClr val="F8F8F2"/>
                </a:solidFill>
                <a:effectLst/>
                <a:latin typeface="JetBrains Mono"/>
              </a:rPr>
              <a:t>&gt;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&lt;</a:t>
            </a:r>
            <a:r>
              <a:rPr kumimoji="0" lang="en-US" altLang="en-US" sz="1200" b="0" i="0" u="none" strike="noStrike" cap="none" normalizeH="0" baseline="0" dirty="0">
                <a:ln>
                  <a:noFill/>
                </a:ln>
                <a:solidFill>
                  <a:srgbClr val="FF79C6"/>
                </a:solidFill>
                <a:effectLst/>
                <a:latin typeface="JetBrains Mono"/>
              </a:rPr>
              <a:t>html </a:t>
            </a:r>
            <a:r>
              <a:rPr kumimoji="0" lang="en-US" altLang="en-US" sz="1200" b="0" i="1" u="none" strike="noStrike" cap="none" normalizeH="0" baseline="0" dirty="0" err="1">
                <a:ln>
                  <a:noFill/>
                </a:ln>
                <a:solidFill>
                  <a:srgbClr val="50FA78"/>
                </a:solidFill>
                <a:effectLst/>
                <a:latin typeface="JetBrains Mono"/>
              </a:rPr>
              <a:t>lang</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err="1">
                <a:ln>
                  <a:noFill/>
                </a:ln>
                <a:solidFill>
                  <a:srgbClr val="F1FA8C"/>
                </a:solidFill>
                <a:effectLst/>
                <a:latin typeface="JetBrains Mono"/>
              </a:rPr>
              <a:t>en</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&gt;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&lt;</a:t>
            </a:r>
            <a:r>
              <a:rPr kumimoji="0" lang="en-US" altLang="en-US" sz="1200" b="0" i="0" u="none" strike="noStrike" cap="none" normalizeH="0" baseline="0" dirty="0">
                <a:ln>
                  <a:noFill/>
                </a:ln>
                <a:solidFill>
                  <a:srgbClr val="FF79C6"/>
                </a:solidFill>
                <a:effectLst/>
                <a:latin typeface="JetBrains Mono"/>
              </a:rPr>
              <a:t>head</a:t>
            </a:r>
            <a:r>
              <a:rPr kumimoji="0" lang="en-US" altLang="en-US" sz="1200" b="0" i="0" u="none" strike="noStrike" cap="none" normalizeH="0" baseline="0" dirty="0">
                <a:ln>
                  <a:noFill/>
                </a:ln>
                <a:solidFill>
                  <a:srgbClr val="F8F8F2"/>
                </a:solidFill>
                <a:effectLst/>
                <a:latin typeface="JetBrains Mono"/>
              </a:rPr>
              <a:t>&gt;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&lt;</a:t>
            </a:r>
            <a:r>
              <a:rPr kumimoji="0" lang="en-US" altLang="en-US" sz="1200" b="0" i="0" u="none" strike="noStrike" cap="none" normalizeH="0" baseline="0" dirty="0">
                <a:ln>
                  <a:noFill/>
                </a:ln>
                <a:solidFill>
                  <a:srgbClr val="FF79C6"/>
                </a:solidFill>
                <a:effectLst/>
                <a:latin typeface="JetBrains Mono"/>
              </a:rPr>
              <a:t>meta </a:t>
            </a:r>
            <a:r>
              <a:rPr kumimoji="0" lang="en-US" altLang="en-US" sz="1200" b="0" i="1" u="none" strike="noStrike" cap="none" normalizeH="0" baseline="0" dirty="0">
                <a:ln>
                  <a:noFill/>
                </a:ln>
                <a:solidFill>
                  <a:srgbClr val="50FA78"/>
                </a:solidFill>
                <a:effectLst/>
                <a:latin typeface="JetBrains Mono"/>
              </a:rPr>
              <a:t>charset</a:t>
            </a:r>
            <a:r>
              <a:rPr kumimoji="0" lang="en-US" altLang="en-US" sz="1200" b="0" i="0" u="none" strike="noStrike" cap="none" normalizeH="0" baseline="0" dirty="0">
                <a:ln>
                  <a:noFill/>
                </a:ln>
                <a:solidFill>
                  <a:srgbClr val="F1FA8C"/>
                </a:solidFill>
                <a:effectLst/>
                <a:latin typeface="JetBrains Mono"/>
              </a:rPr>
              <a:t>="UTF-8"</a:t>
            </a:r>
            <a:r>
              <a:rPr kumimoji="0" lang="en-US" altLang="en-US" sz="1200" b="0" i="0" u="none" strike="noStrike" cap="none" normalizeH="0" baseline="0" dirty="0">
                <a:ln>
                  <a:noFill/>
                </a:ln>
                <a:solidFill>
                  <a:srgbClr val="F8F8F2"/>
                </a:solidFill>
                <a:effectLst/>
                <a:latin typeface="JetBrains Mono"/>
              </a:rPr>
              <a:t>&gt;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&lt;</a:t>
            </a:r>
            <a:r>
              <a:rPr kumimoji="0" lang="en-US" altLang="en-US" sz="1200" b="0" i="0" u="none" strike="noStrike" cap="none" normalizeH="0" baseline="0" dirty="0">
                <a:ln>
                  <a:noFill/>
                </a:ln>
                <a:solidFill>
                  <a:srgbClr val="FF79C6"/>
                </a:solidFill>
                <a:effectLst/>
                <a:latin typeface="JetBrains Mono"/>
              </a:rPr>
              <a:t>title</a:t>
            </a:r>
            <a:r>
              <a:rPr kumimoji="0" lang="en-US" altLang="en-US" sz="1200" b="0" i="0" u="none" strike="noStrike" cap="none" normalizeH="0" baseline="0" dirty="0">
                <a:ln>
                  <a:noFill/>
                </a:ln>
                <a:solidFill>
                  <a:srgbClr val="F8F8F2"/>
                </a:solidFill>
                <a:effectLst/>
                <a:latin typeface="JetBrains Mono"/>
              </a:rPr>
              <a:t>&gt;page hits&lt;/</a:t>
            </a:r>
            <a:r>
              <a:rPr kumimoji="0" lang="en-US" altLang="en-US" sz="1200" b="0" i="0" u="none" strike="noStrike" cap="none" normalizeH="0" baseline="0" dirty="0">
                <a:ln>
                  <a:noFill/>
                </a:ln>
                <a:solidFill>
                  <a:srgbClr val="FF79C6"/>
                </a:solidFill>
                <a:effectLst/>
                <a:latin typeface="JetBrains Mono"/>
              </a:rPr>
              <a:t>title</a:t>
            </a:r>
            <a:r>
              <a:rPr kumimoji="0" lang="en-US" altLang="en-US" sz="1200" b="0" i="0" u="none" strike="noStrike" cap="none" normalizeH="0" baseline="0" dirty="0">
                <a:ln>
                  <a:noFill/>
                </a:ln>
                <a:solidFill>
                  <a:srgbClr val="F8F8F2"/>
                </a:solidFill>
                <a:effectLst/>
                <a:latin typeface="JetBrains Mono"/>
              </a:rPr>
              <a:t>&gt;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&lt;/</a:t>
            </a:r>
            <a:r>
              <a:rPr kumimoji="0" lang="en-US" altLang="en-US" sz="1200" b="0" i="0" u="none" strike="noStrike" cap="none" normalizeH="0" baseline="0" dirty="0">
                <a:ln>
                  <a:noFill/>
                </a:ln>
                <a:solidFill>
                  <a:srgbClr val="FF79C6"/>
                </a:solidFill>
                <a:effectLst/>
                <a:latin typeface="JetBrains Mono"/>
              </a:rPr>
              <a:t>head</a:t>
            </a:r>
            <a:r>
              <a:rPr kumimoji="0" lang="en-US" altLang="en-US" sz="1200" b="0" i="0" u="none" strike="noStrike" cap="none" normalizeH="0" baseline="0" dirty="0">
                <a:ln>
                  <a:noFill/>
                </a:ln>
                <a:solidFill>
                  <a:srgbClr val="F8F8F2"/>
                </a:solidFill>
                <a:effectLst/>
                <a:latin typeface="JetBrains Mono"/>
              </a:rPr>
              <a:t>&gt;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&lt;</a:t>
            </a:r>
            <a:r>
              <a:rPr kumimoji="0" lang="en-US" altLang="en-US" sz="1200" b="0" i="0" u="none" strike="noStrike" cap="none" normalizeH="0" baseline="0" dirty="0">
                <a:ln>
                  <a:noFill/>
                </a:ln>
                <a:solidFill>
                  <a:srgbClr val="FF79C6"/>
                </a:solidFill>
                <a:effectLst/>
                <a:latin typeface="JetBrains Mono"/>
              </a:rPr>
              <a:t>body</a:t>
            </a:r>
            <a:r>
              <a:rPr kumimoji="0" lang="en-US" altLang="en-US" sz="1200" b="0" i="0" u="none" strike="noStrike" cap="none" normalizeH="0" baseline="0" dirty="0">
                <a:ln>
                  <a:noFill/>
                </a:ln>
                <a:solidFill>
                  <a:srgbClr val="F8F8F2"/>
                </a:solidFill>
                <a:effectLst/>
                <a:latin typeface="JetBrains Mono"/>
              </a:rPr>
              <a:t>&gt;</a:t>
            </a:r>
            <a:br>
              <a:rPr kumimoji="0" lang="en-US" altLang="en-US" sz="1200" b="0" i="0" u="none" strike="noStrike" cap="none" normalizeH="0" baseline="0" dirty="0">
                <a:ln>
                  <a:noFill/>
                </a:ln>
                <a:solidFill>
                  <a:srgbClr val="F8F8F2"/>
                </a:solidFill>
                <a:effectLst/>
                <a:latin typeface="JetBrains Mono"/>
              </a:rPr>
            </a:b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&lt;</a:t>
            </a:r>
            <a:r>
              <a:rPr kumimoji="0" lang="en-US" altLang="en-US" sz="1200" b="0" i="0" u="none" strike="noStrike" cap="none" normalizeH="0" baseline="0" dirty="0">
                <a:ln>
                  <a:noFill/>
                </a:ln>
                <a:solidFill>
                  <a:srgbClr val="FF79C6"/>
                </a:solidFill>
                <a:effectLst/>
                <a:latin typeface="JetBrains Mono"/>
              </a:rPr>
              <a:t>p</a:t>
            </a:r>
            <a:r>
              <a:rPr kumimoji="0" lang="en-US" altLang="en-US" sz="1200" b="0" i="0" u="none" strike="noStrike" cap="none" normalizeH="0" baseline="0" dirty="0">
                <a:ln>
                  <a:noFill/>
                </a:ln>
                <a:solidFill>
                  <a:srgbClr val="F8F8F2"/>
                </a:solidFill>
                <a:effectLst/>
                <a:latin typeface="JetBrains Mono"/>
              </a:rPr>
              <a:t>&gt;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This page has been viewed</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&lt;</a:t>
            </a:r>
            <a:r>
              <a:rPr kumimoji="0" lang="en-US" altLang="en-US" sz="1200" b="0" i="0" u="none" strike="noStrike" cap="none" normalizeH="0" baseline="0" dirty="0">
                <a:ln>
                  <a:noFill/>
                </a:ln>
                <a:solidFill>
                  <a:srgbClr val="FF79C6"/>
                </a:solidFill>
                <a:effectLst/>
                <a:latin typeface="JetBrains Mono"/>
              </a:rPr>
              <a:t>script </a:t>
            </a:r>
            <a:r>
              <a:rPr kumimoji="0" lang="en-US" altLang="en-US" sz="1200" b="0" i="1" u="none" strike="noStrike" cap="none" normalizeH="0" baseline="0" dirty="0" err="1">
                <a:ln>
                  <a:noFill/>
                </a:ln>
                <a:solidFill>
                  <a:srgbClr val="50FA78"/>
                </a:solidFill>
                <a:effectLst/>
                <a:latin typeface="JetBrains Mono"/>
              </a:rPr>
              <a:t>src</a:t>
            </a:r>
            <a:r>
              <a:rPr kumimoji="0" lang="en-US" altLang="en-US" sz="1200" b="0" i="0" u="none" strike="noStrike" cap="none" normalizeH="0" baseline="0" dirty="0">
                <a:ln>
                  <a:noFill/>
                </a:ln>
                <a:solidFill>
                  <a:srgbClr val="F1FA8C"/>
                </a:solidFill>
                <a:effectLst/>
                <a:latin typeface="JetBrains Mono"/>
              </a:rPr>
              <a:t>="http://localhost:3000/counter.js"</a:t>
            </a:r>
            <a:r>
              <a:rPr kumimoji="0" lang="en-US" altLang="en-US" sz="1200" b="0" i="0" u="none" strike="noStrike" cap="none" normalizeH="0" baseline="0" dirty="0">
                <a:ln>
                  <a:noFill/>
                </a:ln>
                <a:solidFill>
                  <a:srgbClr val="F8F8F2"/>
                </a:solidFill>
                <a:effectLst/>
                <a:latin typeface="JetBrains Mono"/>
              </a:rPr>
              <a:t>&gt;&lt;/</a:t>
            </a:r>
            <a:r>
              <a:rPr kumimoji="0" lang="en-US" altLang="en-US" sz="1200" b="0" i="0" u="none" strike="noStrike" cap="none" normalizeH="0" baseline="0" dirty="0">
                <a:ln>
                  <a:noFill/>
                </a:ln>
                <a:solidFill>
                  <a:srgbClr val="FF79C6"/>
                </a:solidFill>
                <a:effectLst/>
                <a:latin typeface="JetBrains Mono"/>
              </a:rPr>
              <a:t>script</a:t>
            </a:r>
            <a:r>
              <a:rPr kumimoji="0" lang="en-US" altLang="en-US" sz="1200" b="0" i="0" u="none" strike="noStrike" cap="none" normalizeH="0" baseline="0" dirty="0">
                <a:ln>
                  <a:noFill/>
                </a:ln>
                <a:solidFill>
                  <a:srgbClr val="F8F8F2"/>
                </a:solidFill>
                <a:effectLst/>
                <a:latin typeface="JetBrains Mono"/>
              </a:rPr>
              <a:t>&gt;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times.</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&lt;/</a:t>
            </a:r>
            <a:r>
              <a:rPr kumimoji="0" lang="en-US" altLang="en-US" sz="1200" b="0" i="0" u="none" strike="noStrike" cap="none" normalizeH="0" baseline="0" dirty="0">
                <a:ln>
                  <a:noFill/>
                </a:ln>
                <a:solidFill>
                  <a:srgbClr val="FF79C6"/>
                </a:solidFill>
                <a:effectLst/>
                <a:latin typeface="JetBrains Mono"/>
              </a:rPr>
              <a:t>p</a:t>
            </a:r>
            <a:r>
              <a:rPr kumimoji="0" lang="en-US" altLang="en-US" sz="1200" b="0" i="0" u="none" strike="noStrike" cap="none" normalizeH="0" baseline="0" dirty="0">
                <a:ln>
                  <a:noFill/>
                </a:ln>
                <a:solidFill>
                  <a:srgbClr val="F8F8F2"/>
                </a:solidFill>
                <a:effectLst/>
                <a:latin typeface="JetBrains Mono"/>
              </a:rPr>
              <a:t>&gt;</a:t>
            </a:r>
            <a:br>
              <a:rPr kumimoji="0" lang="en-US" altLang="en-US" sz="1200" b="0" i="0" u="none" strike="noStrike" cap="none" normalizeH="0" baseline="0" dirty="0">
                <a:ln>
                  <a:noFill/>
                </a:ln>
                <a:solidFill>
                  <a:srgbClr val="F8F8F2"/>
                </a:solidFill>
                <a:effectLst/>
                <a:latin typeface="JetBrains Mono"/>
              </a:rPr>
            </a:b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&lt;/</a:t>
            </a:r>
            <a:r>
              <a:rPr kumimoji="0" lang="en-US" altLang="en-US" sz="1200" b="0" i="0" u="none" strike="noStrike" cap="none" normalizeH="0" baseline="0" dirty="0">
                <a:ln>
                  <a:noFill/>
                </a:ln>
                <a:solidFill>
                  <a:srgbClr val="FF79C6"/>
                </a:solidFill>
                <a:effectLst/>
                <a:latin typeface="JetBrains Mono"/>
              </a:rPr>
              <a:t>body</a:t>
            </a:r>
            <a:r>
              <a:rPr kumimoji="0" lang="en-US" altLang="en-US" sz="1200" b="0" i="0" u="none" strike="noStrike" cap="none" normalizeH="0" baseline="0" dirty="0">
                <a:ln>
                  <a:noFill/>
                </a:ln>
                <a:solidFill>
                  <a:srgbClr val="F8F8F2"/>
                </a:solidFill>
                <a:effectLst/>
                <a:latin typeface="JetBrains Mono"/>
              </a:rPr>
              <a:t>&gt;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&lt;/</a:t>
            </a:r>
            <a:r>
              <a:rPr kumimoji="0" lang="en-US" altLang="en-US" sz="1200" b="0" i="0" u="none" strike="noStrike" cap="none" normalizeH="0" baseline="0" dirty="0">
                <a:ln>
                  <a:noFill/>
                </a:ln>
                <a:solidFill>
                  <a:srgbClr val="FF79C6"/>
                </a:solidFill>
                <a:effectLst/>
                <a:latin typeface="JetBrains Mono"/>
              </a:rPr>
              <a:t>html</a:t>
            </a:r>
            <a:r>
              <a:rPr kumimoji="0" lang="en-US" altLang="en-US" sz="1200" b="0" i="0" u="none" strike="noStrike" cap="none" normalizeH="0" baseline="0" dirty="0">
                <a:ln>
                  <a:noFill/>
                </a:ln>
                <a:solidFill>
                  <a:srgbClr val="F8F8F2"/>
                </a:solidFill>
                <a:effectLst/>
                <a:latin typeface="JetBrains Mono"/>
              </a:rPr>
              <a:t>&gt;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481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8E76C0-FF26-0FAE-AA8E-D581B755D756}"/>
              </a:ext>
            </a:extLst>
          </p:cNvPr>
          <p:cNvSpPr>
            <a:spLocks noGrp="1"/>
          </p:cNvSpPr>
          <p:nvPr>
            <p:ph type="body" sz="quarter" idx="15"/>
          </p:nvPr>
        </p:nvSpPr>
        <p:spPr/>
        <p:txBody>
          <a:bodyPr/>
          <a:lstStyle/>
          <a:p>
            <a:r>
              <a:rPr lang="en-US" dirty="0"/>
              <a:t>What is Node.js?</a:t>
            </a:r>
          </a:p>
        </p:txBody>
      </p:sp>
      <p:sp>
        <p:nvSpPr>
          <p:cNvPr id="4" name="Text Placeholder 3">
            <a:extLst>
              <a:ext uri="{FF2B5EF4-FFF2-40B4-BE49-F238E27FC236}">
                <a16:creationId xmlns:a16="http://schemas.microsoft.com/office/drawing/2014/main" id="{CB37CFC7-DDFA-0784-8D3D-0CFAB5F86FFC}"/>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192359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8E03-DDDC-4952-87B9-D2F3952EC534}"/>
              </a:ext>
            </a:extLst>
          </p:cNvPr>
          <p:cNvSpPr>
            <a:spLocks noGrp="1"/>
          </p:cNvSpPr>
          <p:nvPr>
            <p:ph type="title"/>
          </p:nvPr>
        </p:nvSpPr>
        <p:spPr/>
        <p:txBody>
          <a:bodyPr/>
          <a:lstStyle/>
          <a:p>
            <a:r>
              <a:rPr lang="en-US" dirty="0"/>
              <a:t>Step 4: Test page (2)</a:t>
            </a:r>
          </a:p>
        </p:txBody>
      </p:sp>
      <p:sp>
        <p:nvSpPr>
          <p:cNvPr id="3" name="Content Placeholder 2">
            <a:extLst>
              <a:ext uri="{FF2B5EF4-FFF2-40B4-BE49-F238E27FC236}">
                <a16:creationId xmlns:a16="http://schemas.microsoft.com/office/drawing/2014/main" id="{93CD7CCF-C79F-4477-8788-9DDFE69B9C92}"/>
              </a:ext>
            </a:extLst>
          </p:cNvPr>
          <p:cNvSpPr>
            <a:spLocks noGrp="1"/>
          </p:cNvSpPr>
          <p:nvPr>
            <p:ph type="body" sz="quarter" idx="11"/>
          </p:nvPr>
        </p:nvSpPr>
        <p:spPr/>
        <p:txBody>
          <a:bodyPr/>
          <a:lstStyle/>
          <a:p>
            <a:r>
              <a:rPr lang="en-US" dirty="0"/>
              <a:t>Run </a:t>
            </a:r>
            <a:r>
              <a:rPr lang="en-US" b="1" dirty="0"/>
              <a:t>ss</a:t>
            </a:r>
            <a:r>
              <a:rPr lang="en-US" dirty="0"/>
              <a:t> from this folder in another terminal:</a:t>
            </a:r>
          </a:p>
          <a:p>
            <a:endParaRPr lang="en-US" b="1" dirty="0"/>
          </a:p>
          <a:p>
            <a:endParaRPr lang="en-US"/>
          </a:p>
          <a:p>
            <a:r>
              <a:rPr lang="en-US"/>
              <a:t>Start </a:t>
            </a:r>
            <a:r>
              <a:rPr lang="en-US" dirty="0"/>
              <a:t>a static file web server at </a:t>
            </a:r>
            <a:r>
              <a:rPr lang="en-US" i="1" dirty="0">
                <a:solidFill>
                  <a:srgbClr val="333333"/>
                </a:solidFill>
                <a:latin typeface="Droid Sans Mono"/>
                <a:hlinkClick r:id="rId3"/>
              </a:rPr>
              <a:t>http://localhost:8888</a:t>
            </a:r>
            <a:endParaRPr lang="en-US" i="1" dirty="0">
              <a:solidFill>
                <a:srgbClr val="333333"/>
              </a:solidFill>
              <a:latin typeface="Droid Sans Mono"/>
            </a:endParaRPr>
          </a:p>
          <a:p>
            <a:endParaRPr lang="en-US" i="1" dirty="0"/>
          </a:p>
          <a:p>
            <a:endParaRPr lang="en-US" b="1" dirty="0"/>
          </a:p>
          <a:p>
            <a:endParaRPr lang="en-US" b="1" dirty="0"/>
          </a:p>
          <a:p>
            <a:endParaRPr lang="en-US" b="1" dirty="0"/>
          </a:p>
        </p:txBody>
      </p:sp>
      <p:sp>
        <p:nvSpPr>
          <p:cNvPr id="5" name="Rectangle 1">
            <a:extLst>
              <a:ext uri="{FF2B5EF4-FFF2-40B4-BE49-F238E27FC236}">
                <a16:creationId xmlns:a16="http://schemas.microsoft.com/office/drawing/2014/main" id="{9FE3C412-93DD-41F5-AD96-7A7BEA7547B9}"/>
              </a:ext>
            </a:extLst>
          </p:cNvPr>
          <p:cNvSpPr>
            <a:spLocks noChangeArrowheads="1"/>
          </p:cNvSpPr>
          <p:nvPr/>
        </p:nvSpPr>
        <p:spPr bwMode="auto">
          <a:xfrm>
            <a:off x="1143000" y="1546392"/>
            <a:ext cx="1724891" cy="492443"/>
          </a:xfrm>
          <a:prstGeom prst="rect">
            <a:avLst/>
          </a:prstGeom>
          <a:solidFill>
            <a:srgbClr val="D3D3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2880" tIns="0" rIns="18288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040"/>
                </a:solidFill>
                <a:effectLst/>
                <a:latin typeface="Droid Sans Mono"/>
                <a:cs typeface="Courier New" panose="02070309020205020404" pitchFamily="49" charset="0"/>
              </a:rPr>
              <a:t>cd </a:t>
            </a:r>
            <a:r>
              <a:rPr kumimoji="0" lang="en-US" altLang="en-US" sz="1600" b="0" i="0" u="none" strike="noStrike" cap="none" normalizeH="0" baseline="0" dirty="0" err="1">
                <a:ln>
                  <a:noFill/>
                </a:ln>
                <a:solidFill>
                  <a:srgbClr val="404040"/>
                </a:solidFill>
                <a:effectLst/>
                <a:latin typeface="Droid Sans Mono"/>
                <a:cs typeface="Courier New" panose="02070309020205020404" pitchFamily="49" charset="0"/>
              </a:rPr>
              <a:t>testpages</a:t>
            </a:r>
            <a:r>
              <a:rPr kumimoji="0" lang="en-US" altLang="en-US" sz="1600" b="0" i="0" u="none" strike="noStrike" cap="none" normalizeH="0" baseline="0" dirty="0">
                <a:ln>
                  <a:noFill/>
                </a:ln>
                <a:solidFill>
                  <a:srgbClr val="404040"/>
                </a:solidFill>
                <a:effectLst/>
                <a:latin typeface="Droid Sans Mono"/>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040"/>
                </a:solidFill>
                <a:effectLst/>
                <a:latin typeface="Droid Sans Mono"/>
                <a:cs typeface="Courier New" panose="02070309020205020404" pitchFamily="49" charset="0"/>
              </a:rPr>
              <a:t>ss</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E98D33F1-75D7-40E4-90A6-D8710C023C93}"/>
              </a:ext>
            </a:extLst>
          </p:cNvPr>
          <p:cNvSpPr>
            <a:spLocks noChangeArrowheads="1"/>
          </p:cNvSpPr>
          <p:nvPr/>
        </p:nvSpPr>
        <p:spPr bwMode="auto">
          <a:xfrm>
            <a:off x="1143000" y="2864683"/>
            <a:ext cx="3646960" cy="861774"/>
          </a:xfrm>
          <a:prstGeom prst="rect">
            <a:avLst/>
          </a:prstGeom>
          <a:solidFill>
            <a:srgbClr val="D3D3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2880" tIns="182880" rIns="182880" bIns="1828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040"/>
                </a:solidFill>
                <a:effectLst/>
                <a:latin typeface="Droid Sans Mono"/>
                <a:cs typeface="Courier New" panose="02070309020205020404" pitchFamily="49" charset="0"/>
              </a:rPr>
              <a:t>server address: </a:t>
            </a:r>
            <a:r>
              <a:rPr kumimoji="0" lang="en-US" altLang="en-US" sz="1600" b="0" i="0" u="none" strike="noStrike" cap="none" normalizeH="0" baseline="0" dirty="0">
                <a:ln>
                  <a:noFill/>
                </a:ln>
                <a:solidFill>
                  <a:srgbClr val="404040"/>
                </a:solidFill>
                <a:effectLst/>
                <a:latin typeface="Droid Sans Mono"/>
                <a:cs typeface="Courier New" panose="02070309020205020404" pitchFamily="49" charset="0"/>
                <a:hlinkClick r:id="rId3"/>
              </a:rPr>
              <a:t>http://localhost:8888</a:t>
            </a:r>
            <a:endParaRPr kumimoji="0" lang="en-US" altLang="en-US" sz="1600" b="0" i="0" u="none" strike="noStrike" cap="none" normalizeH="0" baseline="0" dirty="0">
              <a:ln>
                <a:noFill/>
              </a:ln>
              <a:solidFill>
                <a:srgbClr val="404040"/>
              </a:solidFill>
              <a:effectLst/>
              <a:latin typeface="Droid Sans Mono"/>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040"/>
                </a:solidFill>
                <a:effectLst/>
                <a:latin typeface="Droid Sans Mono"/>
                <a:cs typeface="Courier New" panose="02070309020205020404" pitchFamily="49" charset="0"/>
              </a:rPr>
              <a:t>root folder : ./</a:t>
            </a:r>
            <a:r>
              <a:rPr kumimoji="0" lang="en-US" altLang="en-US" sz="1600" b="0" i="0" u="none" strike="noStrike" cap="none" normalizeH="0" baseline="0" dirty="0" err="1">
                <a:ln>
                  <a:noFill/>
                </a:ln>
                <a:solidFill>
                  <a:srgbClr val="404040"/>
                </a:solidFill>
                <a:effectLst/>
                <a:latin typeface="Droid Sans Mono"/>
                <a:cs typeface="Courier New" panose="02070309020205020404" pitchFamily="49" charset="0"/>
              </a:rPr>
              <a:t>testpages</a:t>
            </a:r>
            <a:r>
              <a:rPr kumimoji="0" lang="en-US" altLang="en-US" sz="1600" b="0" i="0" u="none" strike="noStrike" cap="none" normalizeH="0" baseline="0" dirty="0">
                <a:ln>
                  <a:noFill/>
                </a:ln>
                <a:solidFill>
                  <a:srgbClr val="404040"/>
                </a:solidFill>
                <a:effectLst/>
                <a:latin typeface="Droid Sans Mono"/>
                <a:cs typeface="Courier New" panose="02070309020205020404" pitchFamily="49" charset="0"/>
              </a:rPr>
              <a: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3D63F032-8871-4C5A-A9D6-C26791BB8C68}"/>
              </a:ext>
            </a:extLst>
          </p:cNvPr>
          <p:cNvPicPr>
            <a:picLocks noChangeAspect="1"/>
          </p:cNvPicPr>
          <p:nvPr/>
        </p:nvPicPr>
        <p:blipFill>
          <a:blip r:embed="rId4"/>
          <a:stretch>
            <a:fillRect/>
          </a:stretch>
        </p:blipFill>
        <p:spPr>
          <a:xfrm>
            <a:off x="1143000" y="3999004"/>
            <a:ext cx="5772150" cy="1771650"/>
          </a:xfrm>
          <a:prstGeom prst="rect">
            <a:avLst/>
          </a:prstGeom>
        </p:spPr>
      </p:pic>
    </p:spTree>
    <p:extLst>
      <p:ext uri="{BB962C8B-B14F-4D97-AF65-F5344CB8AC3E}">
        <p14:creationId xmlns:p14="http://schemas.microsoft.com/office/powerpoint/2010/main" val="2407833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A82269E-CB84-4629-8C14-D3615F8C1260}"/>
              </a:ext>
            </a:extLst>
          </p:cNvPr>
          <p:cNvSpPr>
            <a:spLocks noGrp="1"/>
          </p:cNvSpPr>
          <p:nvPr>
            <p:ph type="pic" sz="quarter" idx="14"/>
          </p:nvPr>
        </p:nvSpPr>
        <p:spPr>
          <a:ln>
            <a:solidFill>
              <a:schemeClr val="tx1"/>
            </a:solidFill>
          </a:ln>
        </p:spPr>
        <p:txBody>
          <a:bodyPr/>
          <a:lstStyle/>
          <a:p>
            <a:endParaRPr lang="en-US"/>
          </a:p>
        </p:txBody>
      </p:sp>
      <p:sp>
        <p:nvSpPr>
          <p:cNvPr id="4" name="Content Placeholder 3">
            <a:extLst>
              <a:ext uri="{FF2B5EF4-FFF2-40B4-BE49-F238E27FC236}">
                <a16:creationId xmlns:a16="http://schemas.microsoft.com/office/drawing/2014/main" id="{64891DAC-96DD-459B-BEA3-326F34F67663}"/>
              </a:ext>
            </a:extLst>
          </p:cNvPr>
          <p:cNvSpPr>
            <a:spLocks noGrp="1"/>
          </p:cNvSpPr>
          <p:nvPr>
            <p:ph sz="quarter" idx="12"/>
          </p:nvPr>
        </p:nvSpPr>
        <p:spPr/>
        <p:txBody>
          <a:bodyPr/>
          <a:lstStyle/>
          <a:p>
            <a:r>
              <a:rPr lang="en-US" dirty="0"/>
              <a:t>Step 1: File utilities</a:t>
            </a:r>
          </a:p>
          <a:p>
            <a:r>
              <a:rPr lang="en-US" dirty="0"/>
              <a:t>Step 2: Modify lib/pagehit.js</a:t>
            </a:r>
          </a:p>
          <a:p>
            <a:r>
              <a:rPr lang="en-US" dirty="0"/>
              <a:t>Step 3: Test</a:t>
            </a:r>
          </a:p>
        </p:txBody>
      </p:sp>
      <p:sp>
        <p:nvSpPr>
          <p:cNvPr id="5" name="Content Placeholder 4">
            <a:extLst>
              <a:ext uri="{FF2B5EF4-FFF2-40B4-BE49-F238E27FC236}">
                <a16:creationId xmlns:a16="http://schemas.microsoft.com/office/drawing/2014/main" id="{1A4EBE3A-F761-47BE-84FC-72299F9598F9}"/>
              </a:ext>
            </a:extLst>
          </p:cNvPr>
          <p:cNvSpPr>
            <a:spLocks noGrp="1"/>
          </p:cNvSpPr>
          <p:nvPr>
            <p:ph sz="quarter" idx="13"/>
          </p:nvPr>
        </p:nvSpPr>
        <p:spPr/>
        <p:txBody>
          <a:bodyPr/>
          <a:lstStyle/>
          <a:p>
            <a:r>
              <a:rPr lang="en-US" dirty="0">
                <a:solidFill>
                  <a:schemeClr val="tx1"/>
                </a:solidFill>
              </a:rPr>
              <a:t>Page Hit v2.0</a:t>
            </a:r>
          </a:p>
        </p:txBody>
      </p:sp>
    </p:spTree>
    <p:extLst>
      <p:ext uri="{BB962C8B-B14F-4D97-AF65-F5344CB8AC3E}">
        <p14:creationId xmlns:p14="http://schemas.microsoft.com/office/powerpoint/2010/main" val="362254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BDAD59-7680-4580-8ED5-5C205C672F0E}"/>
              </a:ext>
            </a:extLst>
          </p:cNvPr>
          <p:cNvSpPr>
            <a:spLocks noGrp="1"/>
          </p:cNvSpPr>
          <p:nvPr>
            <p:ph type="title"/>
          </p:nvPr>
        </p:nvSpPr>
        <p:spPr/>
        <p:txBody>
          <a:bodyPr/>
          <a:lstStyle/>
          <a:p>
            <a:r>
              <a:rPr lang="vi-VN" dirty="0"/>
              <a:t>File Storage</a:t>
            </a:r>
            <a:endParaRPr lang="en-US" dirty="0"/>
          </a:p>
        </p:txBody>
      </p:sp>
      <p:sp>
        <p:nvSpPr>
          <p:cNvPr id="6" name="Content Placeholder 5">
            <a:extLst>
              <a:ext uri="{FF2B5EF4-FFF2-40B4-BE49-F238E27FC236}">
                <a16:creationId xmlns:a16="http://schemas.microsoft.com/office/drawing/2014/main" id="{C64FA079-B273-41DB-BB19-2A605145F963}"/>
              </a:ext>
            </a:extLst>
          </p:cNvPr>
          <p:cNvSpPr>
            <a:spLocks noGrp="1"/>
          </p:cNvSpPr>
          <p:nvPr>
            <p:ph sz="quarter" idx="10"/>
          </p:nvPr>
        </p:nvSpPr>
        <p:spPr/>
        <p:txBody>
          <a:bodyPr/>
          <a:lstStyle/>
          <a:p>
            <a:r>
              <a:rPr lang="vi-VN" dirty="0"/>
              <a:t>Solutions</a:t>
            </a:r>
            <a:endParaRPr lang="en-US" dirty="0"/>
          </a:p>
        </p:txBody>
      </p:sp>
      <p:sp>
        <p:nvSpPr>
          <p:cNvPr id="7" name="Content Placeholder 6">
            <a:extLst>
              <a:ext uri="{FF2B5EF4-FFF2-40B4-BE49-F238E27FC236}">
                <a16:creationId xmlns:a16="http://schemas.microsoft.com/office/drawing/2014/main" id="{17713B61-7B08-459B-B6D5-29ED1F0D6211}"/>
              </a:ext>
            </a:extLst>
          </p:cNvPr>
          <p:cNvSpPr>
            <a:spLocks noGrp="1"/>
          </p:cNvSpPr>
          <p:nvPr>
            <p:ph sz="quarter" idx="12"/>
          </p:nvPr>
        </p:nvSpPr>
        <p:spPr/>
        <p:txBody>
          <a:bodyPr/>
          <a:lstStyle/>
          <a:p>
            <a:pPr>
              <a:buClr>
                <a:srgbClr val="C00000"/>
              </a:buClr>
            </a:pPr>
            <a:r>
              <a:rPr lang="vi-VN" dirty="0"/>
              <a:t>Create data directory to store counters. (add data/ to .gitignore file.)</a:t>
            </a:r>
          </a:p>
          <a:p>
            <a:pPr>
              <a:buClr>
                <a:srgbClr val="C00000"/>
              </a:buClr>
            </a:pPr>
            <a:r>
              <a:rPr lang="vi-VN" dirty="0"/>
              <a:t>The server will trigger a save event after ten seconds. (this ensures saving occurs as a background task and is throttled during times of high load.)</a:t>
            </a:r>
          </a:p>
          <a:p>
            <a:pPr>
              <a:buClr>
                <a:srgbClr val="C00000"/>
              </a:buClr>
            </a:pPr>
            <a:r>
              <a:rPr lang="vi-VN" dirty="0"/>
              <a:t>`this.counter` of pagehit.js is converted to a JSON string and saved to a file with a unique name (based on the current date/time)</a:t>
            </a:r>
          </a:p>
          <a:p>
            <a:pPr>
              <a:buClr>
                <a:srgbClr val="C00000"/>
              </a:buClr>
            </a:pPr>
            <a:r>
              <a:rPr lang="vi-VN" dirty="0"/>
              <a:t>Once the file has successfully saved, all previously saved files are deleted from the data directory.</a:t>
            </a:r>
          </a:p>
          <a:p>
            <a:pPr>
              <a:buClr>
                <a:srgbClr val="C00000"/>
              </a:buClr>
            </a:pPr>
            <a:r>
              <a:rPr lang="vi-VN" dirty="0"/>
              <a:t>The application looks the most recent JSON file in the data directory and imports into `this.counter`</a:t>
            </a:r>
            <a:endParaRPr lang="en-US" dirty="0"/>
          </a:p>
        </p:txBody>
      </p:sp>
      <p:sp>
        <p:nvSpPr>
          <p:cNvPr id="8" name="Content Placeholder 7">
            <a:extLst>
              <a:ext uri="{FF2B5EF4-FFF2-40B4-BE49-F238E27FC236}">
                <a16:creationId xmlns:a16="http://schemas.microsoft.com/office/drawing/2014/main" id="{FBBF96FB-A014-4D1A-887F-618DCE7FA46B}"/>
              </a:ext>
            </a:extLst>
          </p:cNvPr>
          <p:cNvSpPr>
            <a:spLocks noGrp="1"/>
          </p:cNvSpPr>
          <p:nvPr>
            <p:ph sz="quarter" idx="30"/>
          </p:nvPr>
        </p:nvSpPr>
        <p:spPr>
          <a:ln>
            <a:solidFill>
              <a:schemeClr val="tx1"/>
            </a:solidFill>
          </a:ln>
        </p:spPr>
        <p:txBody>
          <a:bodyPr/>
          <a:lstStyle/>
          <a:p>
            <a:endParaRPr lang="en-US"/>
          </a:p>
        </p:txBody>
      </p:sp>
      <p:sp>
        <p:nvSpPr>
          <p:cNvPr id="9" name="Content Placeholder 8">
            <a:extLst>
              <a:ext uri="{FF2B5EF4-FFF2-40B4-BE49-F238E27FC236}">
                <a16:creationId xmlns:a16="http://schemas.microsoft.com/office/drawing/2014/main" id="{EF9B78CC-ECFE-4A3F-8B1C-7908741940CC}"/>
              </a:ext>
            </a:extLst>
          </p:cNvPr>
          <p:cNvSpPr>
            <a:spLocks noGrp="1"/>
          </p:cNvSpPr>
          <p:nvPr>
            <p:ph sz="quarter" idx="31"/>
          </p:nvPr>
        </p:nvSpPr>
        <p:spPr/>
        <p:txBody>
          <a:bodyPr>
            <a:normAutofit fontScale="70000" lnSpcReduction="20000"/>
          </a:bodyPr>
          <a:lstStyle/>
          <a:p>
            <a:r>
              <a:rPr lang="en-US" b="0" dirty="0">
                <a:solidFill>
                  <a:schemeClr val="tx1"/>
                </a:solidFill>
              </a:rPr>
              <a:t>Storing page counters in memory means they reset every time the Node.js application is restarted</a:t>
            </a:r>
            <a:endParaRPr lang="en-US" dirty="0">
              <a:solidFill>
                <a:schemeClr val="tx1"/>
              </a:solidFill>
            </a:endParaRPr>
          </a:p>
        </p:txBody>
      </p:sp>
    </p:spTree>
    <p:extLst>
      <p:ext uri="{BB962C8B-B14F-4D97-AF65-F5344CB8AC3E}">
        <p14:creationId xmlns:p14="http://schemas.microsoft.com/office/powerpoint/2010/main" val="1807174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C92DE2B-8100-4630-B02B-B85B81573CA8}"/>
              </a:ext>
            </a:extLst>
          </p:cNvPr>
          <p:cNvSpPr>
            <a:spLocks noGrp="1"/>
          </p:cNvSpPr>
          <p:nvPr>
            <p:ph type="title"/>
          </p:nvPr>
        </p:nvSpPr>
        <p:spPr/>
        <p:txBody>
          <a:bodyPr/>
          <a:lstStyle/>
          <a:p>
            <a:r>
              <a:rPr lang="vi-VN" dirty="0"/>
              <a:t>Node.js File System API</a:t>
            </a:r>
            <a:endParaRPr lang="en-US" dirty="0"/>
          </a:p>
        </p:txBody>
      </p:sp>
      <p:sp>
        <p:nvSpPr>
          <p:cNvPr id="8" name="Content Placeholder 7">
            <a:extLst>
              <a:ext uri="{FF2B5EF4-FFF2-40B4-BE49-F238E27FC236}">
                <a16:creationId xmlns:a16="http://schemas.microsoft.com/office/drawing/2014/main" id="{77755A2D-EECF-420D-9305-4709866C8E2D}"/>
              </a:ext>
            </a:extLst>
          </p:cNvPr>
          <p:cNvSpPr>
            <a:spLocks noGrp="1"/>
          </p:cNvSpPr>
          <p:nvPr>
            <p:ph type="body" sz="quarter" idx="11"/>
          </p:nvPr>
        </p:nvSpPr>
        <p:spPr/>
        <p:txBody>
          <a:bodyPr/>
          <a:lstStyle/>
          <a:p>
            <a:r>
              <a:rPr lang="en-US" dirty="0"/>
              <a:t>Node.js provides an extensive File System (fs) API which can manipulate, read, and write files and directories</a:t>
            </a:r>
            <a:r>
              <a:rPr lang="vi-VN" dirty="0"/>
              <a:t>.</a:t>
            </a:r>
          </a:p>
          <a:p>
            <a:r>
              <a:rPr lang="vi-VN" dirty="0"/>
              <a:t>As default, Node.js use asysnc</a:t>
            </a:r>
          </a:p>
          <a:p>
            <a:endParaRPr lang="en-US" dirty="0"/>
          </a:p>
        </p:txBody>
      </p:sp>
      <p:pic>
        <p:nvPicPr>
          <p:cNvPr id="10" name="Picture 9">
            <a:extLst>
              <a:ext uri="{FF2B5EF4-FFF2-40B4-BE49-F238E27FC236}">
                <a16:creationId xmlns:a16="http://schemas.microsoft.com/office/drawing/2014/main" id="{FCC0DFFC-2AED-4A08-885B-4A519A573FE1}"/>
              </a:ext>
            </a:extLst>
          </p:cNvPr>
          <p:cNvPicPr>
            <a:picLocks noChangeAspect="1"/>
          </p:cNvPicPr>
          <p:nvPr/>
        </p:nvPicPr>
        <p:blipFill>
          <a:blip r:embed="rId2"/>
          <a:stretch>
            <a:fillRect/>
          </a:stretch>
        </p:blipFill>
        <p:spPr>
          <a:xfrm>
            <a:off x="1143001" y="2782270"/>
            <a:ext cx="5039590" cy="3132043"/>
          </a:xfrm>
          <a:prstGeom prst="rect">
            <a:avLst/>
          </a:prstGeom>
        </p:spPr>
      </p:pic>
    </p:spTree>
    <p:extLst>
      <p:ext uri="{BB962C8B-B14F-4D97-AF65-F5344CB8AC3E}">
        <p14:creationId xmlns:p14="http://schemas.microsoft.com/office/powerpoint/2010/main" val="3907764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C92DE2B-8100-4630-B02B-B85B81573CA8}"/>
              </a:ext>
            </a:extLst>
          </p:cNvPr>
          <p:cNvSpPr>
            <a:spLocks noGrp="1"/>
          </p:cNvSpPr>
          <p:nvPr>
            <p:ph type="title"/>
          </p:nvPr>
        </p:nvSpPr>
        <p:spPr/>
        <p:txBody>
          <a:bodyPr/>
          <a:lstStyle/>
          <a:p>
            <a:r>
              <a:rPr lang="vi-VN" dirty="0"/>
              <a:t>File system with </a:t>
            </a:r>
            <a:r>
              <a:rPr lang="vi-VN" i="1" dirty="0"/>
              <a:t>sync</a:t>
            </a:r>
            <a:endParaRPr lang="en-US" i="1" dirty="0"/>
          </a:p>
        </p:txBody>
      </p:sp>
      <p:sp>
        <p:nvSpPr>
          <p:cNvPr id="8" name="Content Placeholder 7">
            <a:extLst>
              <a:ext uri="{FF2B5EF4-FFF2-40B4-BE49-F238E27FC236}">
                <a16:creationId xmlns:a16="http://schemas.microsoft.com/office/drawing/2014/main" id="{77755A2D-EECF-420D-9305-4709866C8E2D}"/>
              </a:ext>
            </a:extLst>
          </p:cNvPr>
          <p:cNvSpPr>
            <a:spLocks noGrp="1"/>
          </p:cNvSpPr>
          <p:nvPr>
            <p:ph type="body" sz="quarter" idx="11"/>
          </p:nvPr>
        </p:nvSpPr>
        <p:spPr/>
        <p:txBody>
          <a:bodyPr/>
          <a:lstStyle/>
          <a:p>
            <a:r>
              <a:rPr lang="en-US" dirty="0"/>
              <a:t>Synchronous 'sync' equivalents are also available</a:t>
            </a:r>
            <a:endParaRPr lang="vi-VN" dirty="0"/>
          </a:p>
          <a:p>
            <a:r>
              <a:rPr lang="vi-VN" dirty="0"/>
              <a:t>These</a:t>
            </a:r>
            <a:r>
              <a:rPr lang="en-US" dirty="0"/>
              <a:t> are not Promise-based and block the entire Node.js process until they complete</a:t>
            </a:r>
            <a:endParaRPr lang="vi-VN" dirty="0"/>
          </a:p>
          <a:p>
            <a:r>
              <a:rPr lang="vi-VN" dirty="0"/>
              <a:t>F</a:t>
            </a:r>
            <a:r>
              <a:rPr lang="en-US" dirty="0"/>
              <a:t>or older releases of Node.js</a:t>
            </a:r>
            <a:endParaRPr lang="vi-VN" dirty="0"/>
          </a:p>
          <a:p>
            <a:endParaRPr lang="en-US" dirty="0"/>
          </a:p>
        </p:txBody>
      </p:sp>
      <p:pic>
        <p:nvPicPr>
          <p:cNvPr id="6" name="Picture 5">
            <a:extLst>
              <a:ext uri="{FF2B5EF4-FFF2-40B4-BE49-F238E27FC236}">
                <a16:creationId xmlns:a16="http://schemas.microsoft.com/office/drawing/2014/main" id="{3844475B-6EBA-4792-A844-BB0A6834D6AD}"/>
              </a:ext>
            </a:extLst>
          </p:cNvPr>
          <p:cNvPicPr>
            <a:picLocks noChangeAspect="1"/>
          </p:cNvPicPr>
          <p:nvPr/>
        </p:nvPicPr>
        <p:blipFill>
          <a:blip r:embed="rId2"/>
          <a:stretch>
            <a:fillRect/>
          </a:stretch>
        </p:blipFill>
        <p:spPr>
          <a:xfrm>
            <a:off x="1171141" y="3210791"/>
            <a:ext cx="4695825" cy="2381250"/>
          </a:xfrm>
          <a:prstGeom prst="rect">
            <a:avLst/>
          </a:prstGeom>
        </p:spPr>
      </p:pic>
    </p:spTree>
    <p:extLst>
      <p:ext uri="{BB962C8B-B14F-4D97-AF65-F5344CB8AC3E}">
        <p14:creationId xmlns:p14="http://schemas.microsoft.com/office/powerpoint/2010/main" val="34473827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C92DE2B-8100-4630-B02B-B85B81573CA8}"/>
              </a:ext>
            </a:extLst>
          </p:cNvPr>
          <p:cNvSpPr>
            <a:spLocks noGrp="1"/>
          </p:cNvSpPr>
          <p:nvPr>
            <p:ph type="title"/>
          </p:nvPr>
        </p:nvSpPr>
        <p:spPr/>
        <p:txBody>
          <a:bodyPr/>
          <a:lstStyle/>
          <a:p>
            <a:r>
              <a:rPr lang="vi-VN" i="1" dirty="0"/>
              <a:t>Promisify</a:t>
            </a:r>
            <a:r>
              <a:rPr lang="vi-VN" dirty="0"/>
              <a:t> with file system function</a:t>
            </a:r>
            <a:endParaRPr lang="en-US" i="1" dirty="0"/>
          </a:p>
        </p:txBody>
      </p:sp>
      <p:sp>
        <p:nvSpPr>
          <p:cNvPr id="8" name="Content Placeholder 7">
            <a:extLst>
              <a:ext uri="{FF2B5EF4-FFF2-40B4-BE49-F238E27FC236}">
                <a16:creationId xmlns:a16="http://schemas.microsoft.com/office/drawing/2014/main" id="{77755A2D-EECF-420D-9305-4709866C8E2D}"/>
              </a:ext>
            </a:extLst>
          </p:cNvPr>
          <p:cNvSpPr>
            <a:spLocks noGrp="1"/>
          </p:cNvSpPr>
          <p:nvPr>
            <p:ph type="body" sz="quarter" idx="11"/>
          </p:nvPr>
        </p:nvSpPr>
        <p:spPr/>
        <p:txBody>
          <a:bodyPr/>
          <a:lstStyle/>
          <a:p>
            <a:r>
              <a:rPr lang="en-US" dirty="0"/>
              <a:t>It’s possible to </a:t>
            </a:r>
            <a:r>
              <a:rPr lang="en-US" dirty="0" err="1"/>
              <a:t>Promisify</a:t>
            </a:r>
            <a:r>
              <a:rPr lang="en-US" dirty="0"/>
              <a:t> any file system function using </a:t>
            </a:r>
            <a:r>
              <a:rPr lang="en-US" dirty="0" err="1"/>
              <a:t>util.promisify</a:t>
            </a:r>
            <a:endParaRPr lang="vi-VN" dirty="0"/>
          </a:p>
          <a:p>
            <a:endParaRPr lang="vi-VN" dirty="0"/>
          </a:p>
          <a:p>
            <a:endParaRPr lang="vi-VN" dirty="0"/>
          </a:p>
          <a:p>
            <a:endParaRPr lang="vi-VN" dirty="0"/>
          </a:p>
          <a:p>
            <a:endParaRPr lang="vi-VN" dirty="0"/>
          </a:p>
          <a:p>
            <a:endParaRPr lang="vi-VN" dirty="0"/>
          </a:p>
          <a:p>
            <a:endParaRPr lang="vi-VN" dirty="0"/>
          </a:p>
          <a:p>
            <a:endParaRPr lang="en-US" dirty="0"/>
          </a:p>
        </p:txBody>
      </p:sp>
      <p:pic>
        <p:nvPicPr>
          <p:cNvPr id="2" name="Picture 1">
            <a:extLst>
              <a:ext uri="{FF2B5EF4-FFF2-40B4-BE49-F238E27FC236}">
                <a16:creationId xmlns:a16="http://schemas.microsoft.com/office/drawing/2014/main" id="{7D8A204B-BD8C-4A8C-8762-6A299C57651E}"/>
              </a:ext>
            </a:extLst>
          </p:cNvPr>
          <p:cNvPicPr>
            <a:picLocks noChangeAspect="1"/>
          </p:cNvPicPr>
          <p:nvPr/>
        </p:nvPicPr>
        <p:blipFill>
          <a:blip r:embed="rId2"/>
          <a:stretch>
            <a:fillRect/>
          </a:stretch>
        </p:blipFill>
        <p:spPr>
          <a:xfrm>
            <a:off x="1169843" y="2347912"/>
            <a:ext cx="5467350" cy="2162175"/>
          </a:xfrm>
          <a:prstGeom prst="rect">
            <a:avLst/>
          </a:prstGeom>
        </p:spPr>
      </p:pic>
    </p:spTree>
    <p:extLst>
      <p:ext uri="{BB962C8B-B14F-4D97-AF65-F5344CB8AC3E}">
        <p14:creationId xmlns:p14="http://schemas.microsoft.com/office/powerpoint/2010/main" val="292915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C92DE2B-8100-4630-B02B-B85B81573CA8}"/>
              </a:ext>
            </a:extLst>
          </p:cNvPr>
          <p:cNvSpPr>
            <a:spLocks noGrp="1"/>
          </p:cNvSpPr>
          <p:nvPr>
            <p:ph type="title"/>
          </p:nvPr>
        </p:nvSpPr>
        <p:spPr/>
        <p:txBody>
          <a:bodyPr/>
          <a:lstStyle/>
          <a:p>
            <a:r>
              <a:rPr lang="vi-VN" i="1" dirty="0"/>
              <a:t>Promisify</a:t>
            </a:r>
            <a:r>
              <a:rPr lang="vi-VN" dirty="0"/>
              <a:t> with file system function (2)</a:t>
            </a:r>
            <a:endParaRPr lang="en-US" i="1" dirty="0"/>
          </a:p>
        </p:txBody>
      </p:sp>
      <p:sp>
        <p:nvSpPr>
          <p:cNvPr id="8" name="Content Placeholder 7">
            <a:extLst>
              <a:ext uri="{FF2B5EF4-FFF2-40B4-BE49-F238E27FC236}">
                <a16:creationId xmlns:a16="http://schemas.microsoft.com/office/drawing/2014/main" id="{77755A2D-EECF-420D-9305-4709866C8E2D}"/>
              </a:ext>
            </a:extLst>
          </p:cNvPr>
          <p:cNvSpPr>
            <a:spLocks noGrp="1"/>
          </p:cNvSpPr>
          <p:nvPr>
            <p:ph type="body" sz="quarter" idx="11"/>
          </p:nvPr>
        </p:nvSpPr>
        <p:spPr/>
        <p:txBody>
          <a:bodyPr/>
          <a:lstStyle/>
          <a:p>
            <a:r>
              <a:rPr lang="en-US" dirty="0"/>
              <a:t>However, this is no longer necessary in recent versions of Node.js, because </a:t>
            </a:r>
            <a:r>
              <a:rPr lang="en-US" b="1" dirty="0" err="1"/>
              <a:t>fs.promises</a:t>
            </a:r>
            <a:r>
              <a:rPr lang="en-US" dirty="0"/>
              <a:t> provides Promise-based equivalents of all file system functions</a:t>
            </a:r>
            <a:endParaRPr lang="vi-VN" dirty="0"/>
          </a:p>
          <a:p>
            <a:endParaRPr lang="vi-VN" dirty="0"/>
          </a:p>
          <a:p>
            <a:endParaRPr lang="vi-VN" dirty="0"/>
          </a:p>
          <a:p>
            <a:endParaRPr lang="vi-VN" dirty="0"/>
          </a:p>
          <a:p>
            <a:endParaRPr lang="vi-VN" dirty="0"/>
          </a:p>
          <a:p>
            <a:endParaRPr lang="vi-VN" dirty="0"/>
          </a:p>
          <a:p>
            <a:endParaRPr lang="en-US" dirty="0"/>
          </a:p>
        </p:txBody>
      </p:sp>
      <p:pic>
        <p:nvPicPr>
          <p:cNvPr id="4" name="Picture 3">
            <a:extLst>
              <a:ext uri="{FF2B5EF4-FFF2-40B4-BE49-F238E27FC236}">
                <a16:creationId xmlns:a16="http://schemas.microsoft.com/office/drawing/2014/main" id="{43F36A86-F352-486B-A9D3-D21359EF7982}"/>
              </a:ext>
            </a:extLst>
          </p:cNvPr>
          <p:cNvPicPr>
            <a:picLocks noChangeAspect="1"/>
          </p:cNvPicPr>
          <p:nvPr/>
        </p:nvPicPr>
        <p:blipFill>
          <a:blip r:embed="rId2"/>
          <a:stretch>
            <a:fillRect/>
          </a:stretch>
        </p:blipFill>
        <p:spPr>
          <a:xfrm>
            <a:off x="1181966" y="2754694"/>
            <a:ext cx="5505450" cy="1895475"/>
          </a:xfrm>
          <a:prstGeom prst="rect">
            <a:avLst/>
          </a:prstGeom>
        </p:spPr>
      </p:pic>
    </p:spTree>
    <p:extLst>
      <p:ext uri="{BB962C8B-B14F-4D97-AF65-F5344CB8AC3E}">
        <p14:creationId xmlns:p14="http://schemas.microsoft.com/office/powerpoint/2010/main" val="19063863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3A960-043E-4C55-86F2-5D447887F77D}"/>
              </a:ext>
            </a:extLst>
          </p:cNvPr>
          <p:cNvSpPr>
            <a:spLocks noGrp="1"/>
          </p:cNvSpPr>
          <p:nvPr>
            <p:ph type="title"/>
          </p:nvPr>
        </p:nvSpPr>
        <p:spPr/>
        <p:txBody>
          <a:bodyPr/>
          <a:lstStyle/>
          <a:p>
            <a:r>
              <a:rPr lang="vi-VN" dirty="0"/>
              <a:t>Step 1: File utilities</a:t>
            </a:r>
            <a:endParaRPr lang="en-US" dirty="0"/>
          </a:p>
        </p:txBody>
      </p:sp>
      <p:sp>
        <p:nvSpPr>
          <p:cNvPr id="3" name="Content Placeholder 2">
            <a:extLst>
              <a:ext uri="{FF2B5EF4-FFF2-40B4-BE49-F238E27FC236}">
                <a16:creationId xmlns:a16="http://schemas.microsoft.com/office/drawing/2014/main" id="{2FE2521A-E31E-4792-9D0F-3D48D237441C}"/>
              </a:ext>
            </a:extLst>
          </p:cNvPr>
          <p:cNvSpPr>
            <a:spLocks noGrp="1"/>
          </p:cNvSpPr>
          <p:nvPr>
            <p:ph type="body" sz="quarter" idx="11"/>
          </p:nvPr>
        </p:nvSpPr>
        <p:spPr/>
        <p:txBody>
          <a:bodyPr>
            <a:normAutofit/>
          </a:bodyPr>
          <a:lstStyle/>
          <a:p>
            <a:r>
              <a:rPr lang="vi-VN" dirty="0"/>
              <a:t>Create </a:t>
            </a:r>
            <a:r>
              <a:rPr lang="vi-VN" b="1" dirty="0"/>
              <a:t>lib/fileutil.js</a:t>
            </a:r>
            <a:endParaRPr lang="en-US" b="1" dirty="0"/>
          </a:p>
          <a:p>
            <a:r>
              <a:rPr lang="en-US" dirty="0"/>
              <a:t>Use `</a:t>
            </a:r>
            <a:r>
              <a:rPr lang="en-US" dirty="0" err="1"/>
              <a:t>fs`</a:t>
            </a:r>
            <a:r>
              <a:rPr lang="en-US" dirty="0"/>
              <a:t> module for file process</a:t>
            </a:r>
          </a:p>
          <a:p>
            <a:endParaRPr lang="en-US" dirty="0"/>
          </a:p>
          <a:p>
            <a:endParaRPr lang="en-US" dirty="0"/>
          </a:p>
          <a:p>
            <a:endParaRPr lang="en-US" dirty="0"/>
          </a:p>
          <a:p>
            <a:endParaRPr lang="en-US" dirty="0"/>
          </a:p>
          <a:p>
            <a:r>
              <a:rPr lang="en-US" dirty="0"/>
              <a:t>Create </a:t>
            </a:r>
            <a:r>
              <a:rPr lang="en-US" b="1" dirty="0"/>
              <a:t>info() </a:t>
            </a:r>
            <a:r>
              <a:rPr lang="en-US" dirty="0"/>
              <a:t>function to return information of a file or directory, such as its </a:t>
            </a:r>
            <a:r>
              <a:rPr lang="en-US" i="1" dirty="0"/>
              <a:t>type, permission, </a:t>
            </a:r>
            <a:r>
              <a:rPr lang="en-US" dirty="0"/>
              <a:t>and </a:t>
            </a:r>
            <a:r>
              <a:rPr lang="en-US" i="1" dirty="0"/>
              <a:t>creation time. </a:t>
            </a:r>
            <a:r>
              <a:rPr lang="en-US" dirty="0"/>
              <a:t>It uses two </a:t>
            </a:r>
            <a:r>
              <a:rPr lang="en-US" b="1" dirty="0"/>
              <a:t>fs </a:t>
            </a:r>
            <a:r>
              <a:rPr lang="en-US" dirty="0"/>
              <a:t>functions:</a:t>
            </a:r>
          </a:p>
          <a:p>
            <a:pPr lvl="1"/>
            <a:r>
              <a:rPr lang="en-US" b="1" i="1" dirty="0"/>
              <a:t>access(path, mode):</a:t>
            </a:r>
            <a:r>
              <a:rPr lang="en-US" i="1" dirty="0"/>
              <a:t> </a:t>
            </a:r>
            <a:r>
              <a:rPr lang="en-US" dirty="0"/>
              <a:t>can test for existence, read, and write permissions</a:t>
            </a:r>
          </a:p>
          <a:p>
            <a:pPr lvl="1"/>
            <a:r>
              <a:rPr lang="en-US" b="1" dirty="0"/>
              <a:t>stat:</a:t>
            </a:r>
            <a:r>
              <a:rPr lang="en-US" dirty="0"/>
              <a:t> returns meta information including the type (file or directory) and creation time.</a:t>
            </a:r>
            <a:endParaRPr lang="en-US" b="1" dirty="0"/>
          </a:p>
          <a:p>
            <a:pPr lvl="1"/>
            <a:endParaRPr lang="en-US" b="1" i="1" dirty="0"/>
          </a:p>
          <a:p>
            <a:endParaRPr lang="vi-VN" dirty="0"/>
          </a:p>
          <a:p>
            <a:endParaRPr lang="en-US" b="1" dirty="0"/>
          </a:p>
        </p:txBody>
      </p:sp>
      <p:pic>
        <p:nvPicPr>
          <p:cNvPr id="6" name="Picture 5">
            <a:extLst>
              <a:ext uri="{FF2B5EF4-FFF2-40B4-BE49-F238E27FC236}">
                <a16:creationId xmlns:a16="http://schemas.microsoft.com/office/drawing/2014/main" id="{6D5BE44F-AEA7-4754-8591-CF2A176DC8A2}"/>
              </a:ext>
            </a:extLst>
          </p:cNvPr>
          <p:cNvPicPr>
            <a:picLocks noChangeAspect="1"/>
          </p:cNvPicPr>
          <p:nvPr/>
        </p:nvPicPr>
        <p:blipFill>
          <a:blip r:embed="rId2"/>
          <a:stretch>
            <a:fillRect/>
          </a:stretch>
        </p:blipFill>
        <p:spPr>
          <a:xfrm>
            <a:off x="1206004" y="1990726"/>
            <a:ext cx="2503552" cy="1374678"/>
          </a:xfrm>
          <a:prstGeom prst="rect">
            <a:avLst/>
          </a:prstGeom>
        </p:spPr>
      </p:pic>
    </p:spTree>
    <p:extLst>
      <p:ext uri="{BB962C8B-B14F-4D97-AF65-F5344CB8AC3E}">
        <p14:creationId xmlns:p14="http://schemas.microsoft.com/office/powerpoint/2010/main" val="32848842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E4961-F0D4-4C1D-9DB0-E078FEBDBB79}"/>
              </a:ext>
            </a:extLst>
          </p:cNvPr>
          <p:cNvSpPr>
            <a:spLocks noGrp="1"/>
          </p:cNvSpPr>
          <p:nvPr>
            <p:ph type="title"/>
          </p:nvPr>
        </p:nvSpPr>
        <p:spPr/>
        <p:txBody>
          <a:bodyPr/>
          <a:lstStyle/>
          <a:p>
            <a:r>
              <a:rPr lang="vi-VN" dirty="0"/>
              <a:t>Step 1: File utilities</a:t>
            </a:r>
            <a:r>
              <a:rPr lang="en-US" dirty="0"/>
              <a:t> (2)</a:t>
            </a:r>
          </a:p>
        </p:txBody>
      </p:sp>
      <p:sp>
        <p:nvSpPr>
          <p:cNvPr id="4" name="Rectangle 1">
            <a:extLst>
              <a:ext uri="{FF2B5EF4-FFF2-40B4-BE49-F238E27FC236}">
                <a16:creationId xmlns:a16="http://schemas.microsoft.com/office/drawing/2014/main" id="{E956A0F2-ED7F-4B72-B0AE-74D80F512DE0}"/>
              </a:ext>
            </a:extLst>
          </p:cNvPr>
          <p:cNvSpPr>
            <a:spLocks noGrp="1" noChangeArrowheads="1"/>
          </p:cNvSpPr>
          <p:nvPr>
            <p:ph type="body" sz="quarter" idx="11"/>
          </p:nvPr>
        </p:nvSpPr>
        <p:spPr bwMode="auto">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6272A4"/>
                </a:solidFill>
                <a:effectLst/>
                <a:latin typeface="JetBrains Mono"/>
              </a:rPr>
              <a:t>// returns information about a file/folder</a:t>
            </a:r>
            <a:br>
              <a:rPr kumimoji="0" lang="en-US" altLang="en-US" sz="900" b="0" i="1" u="none" strike="noStrike" cap="none" normalizeH="0" baseline="0" dirty="0">
                <a:ln>
                  <a:noFill/>
                </a:ln>
                <a:solidFill>
                  <a:srgbClr val="6272A4"/>
                </a:solidFill>
                <a:effectLst/>
                <a:latin typeface="JetBrains Mono"/>
              </a:rPr>
            </a:br>
            <a:r>
              <a:rPr kumimoji="0" lang="en-US" altLang="en-US" sz="900" b="0" i="0" u="none" strike="noStrike" cap="none" normalizeH="0" baseline="0" dirty="0">
                <a:ln>
                  <a:noFill/>
                </a:ln>
                <a:solidFill>
                  <a:srgbClr val="FF79C6"/>
                </a:solidFill>
                <a:effectLst/>
                <a:latin typeface="JetBrains Mono"/>
              </a:rPr>
              <a:t>function </a:t>
            </a:r>
            <a:r>
              <a:rPr kumimoji="0" lang="en-US" altLang="en-US" sz="900" b="0" i="0" u="none" strike="noStrike" cap="none" normalizeH="0" baseline="0" dirty="0">
                <a:ln>
                  <a:noFill/>
                </a:ln>
                <a:solidFill>
                  <a:srgbClr val="50FA7B"/>
                </a:solidFill>
                <a:effectLst/>
                <a:latin typeface="JetBrains Mono"/>
              </a:rPr>
              <a:t>info</a:t>
            </a:r>
            <a:r>
              <a:rPr kumimoji="0" lang="en-US" altLang="en-US" sz="900" b="0" i="0" u="none" strike="noStrike" cap="none" normalizeH="0" baseline="0" dirty="0">
                <a:ln>
                  <a:noFill/>
                </a:ln>
                <a:solidFill>
                  <a:srgbClr val="F8F8F2"/>
                </a:solidFill>
                <a:effectLst/>
                <a:latin typeface="JetBrains Mono"/>
              </a:rPr>
              <a:t>(</a:t>
            </a:r>
            <a:r>
              <a:rPr kumimoji="0" lang="en-US" altLang="en-US" sz="900" b="0" i="1" u="none" strike="noStrike" cap="none" normalizeH="0" baseline="0" dirty="0" err="1">
                <a:ln>
                  <a:noFill/>
                </a:ln>
                <a:solidFill>
                  <a:srgbClr val="FFB86C"/>
                </a:solidFill>
                <a:effectLst/>
                <a:latin typeface="JetBrains Mono"/>
              </a:rPr>
              <a:t>fn</a:t>
            </a:r>
            <a:r>
              <a:rPr kumimoji="0" lang="en-US" altLang="en-US" sz="900" b="0" i="0" u="none" strike="noStrike" cap="none" normalizeH="0" baseline="0" dirty="0">
                <a:ln>
                  <a:noFill/>
                </a:ln>
                <a:solidFill>
                  <a:srgbClr val="F8F8F2"/>
                </a:solidFill>
                <a:effectLst/>
                <a:latin typeface="JetBrains Mono"/>
              </a:rPr>
              <a:t>) {</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const </a:t>
            </a:r>
            <a:r>
              <a:rPr kumimoji="0" lang="en-US" altLang="en-US" sz="900" b="0" i="0" u="none" strike="noStrike" cap="none" normalizeH="0" baseline="0" dirty="0">
                <a:ln>
                  <a:noFill/>
                </a:ln>
                <a:solidFill>
                  <a:srgbClr val="F8F8F2"/>
                </a:solidFill>
                <a:effectLst/>
                <a:latin typeface="JetBrains Mono"/>
              </a:rPr>
              <a:t>file </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path</a:t>
            </a:r>
            <a:r>
              <a:rPr kumimoji="0" lang="en-US" altLang="en-US" sz="900" b="0" i="0" u="none" strike="noStrike" cap="none" normalizeH="0" baseline="0" dirty="0">
                <a:ln>
                  <a:noFill/>
                </a:ln>
                <a:solidFill>
                  <a:srgbClr val="FF79C6"/>
                </a:solidFill>
                <a:effectLst/>
                <a:latin typeface="JetBrains Mono"/>
              </a:rPr>
              <a:t>: </a:t>
            </a:r>
            <a:r>
              <a:rPr kumimoji="0" lang="en-US" altLang="en-US" sz="900" b="0" i="1" u="none" strike="noStrike" cap="none" normalizeH="0" baseline="0" dirty="0" err="1">
                <a:ln>
                  <a:noFill/>
                </a:ln>
                <a:solidFill>
                  <a:srgbClr val="FFB86C"/>
                </a:solidFill>
                <a:effectLst/>
                <a:latin typeface="JetBrains Mono"/>
              </a:rPr>
              <a:t>fn</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exists</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BD93F9"/>
                </a:solidFill>
                <a:effectLst/>
                <a:latin typeface="JetBrains Mono"/>
              </a:rPr>
              <a:t>false</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read</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BD93F9"/>
                </a:solidFill>
                <a:effectLst/>
                <a:latin typeface="JetBrains Mono"/>
              </a:rPr>
              <a:t>false</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write</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BD93F9"/>
                </a:solidFill>
                <a:effectLst/>
                <a:latin typeface="JetBrains Mono"/>
              </a:rPr>
              <a:t>false</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isFile</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BD93F9"/>
                </a:solidFill>
                <a:effectLst/>
                <a:latin typeface="JetBrains Mono"/>
              </a:rPr>
              <a:t>false</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isDir</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BD93F9"/>
                </a:solidFill>
                <a:effectLst/>
                <a:latin typeface="JetBrains Mono"/>
              </a:rPr>
              <a:t>false</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time</a:t>
            </a:r>
            <a:r>
              <a:rPr kumimoji="0" lang="en-US" altLang="en-US" sz="900" b="0" i="0" u="none" strike="noStrike" cap="none" normalizeH="0" baseline="0" dirty="0">
                <a:ln>
                  <a:noFill/>
                </a:ln>
                <a:solidFill>
                  <a:srgbClr val="FF79C6"/>
                </a:solidFill>
                <a:effectLst/>
                <a:latin typeface="JetBrains Mono"/>
              </a:rPr>
              <a:t>: </a:t>
            </a:r>
            <a:r>
              <a:rPr kumimoji="0" lang="en-US" altLang="en-US" sz="900" b="0" i="0" u="none" strike="noStrike" cap="none" normalizeH="0" baseline="0" dirty="0">
                <a:ln>
                  <a:noFill/>
                </a:ln>
                <a:solidFill>
                  <a:srgbClr val="BD93F9"/>
                </a:solidFill>
                <a:effectLst/>
                <a:latin typeface="JetBrains Mono"/>
              </a:rPr>
              <a:t>0</a:t>
            </a:r>
            <a:br>
              <a:rPr kumimoji="0" lang="en-US" altLang="en-US" sz="900" b="0" i="0" u="none" strike="noStrike" cap="none" normalizeH="0" baseline="0" dirty="0">
                <a:ln>
                  <a:noFill/>
                </a:ln>
                <a:solidFill>
                  <a:srgbClr val="BD93F9"/>
                </a:solidFill>
                <a:effectLst/>
                <a:latin typeface="JetBrains Mono"/>
              </a:rPr>
            </a:br>
            <a:r>
              <a:rPr kumimoji="0" lang="en-US" altLang="en-US" sz="900" b="0" i="0" u="none" strike="noStrike" cap="none" normalizeH="0" baseline="0" dirty="0">
                <a:ln>
                  <a:noFill/>
                </a:ln>
                <a:solidFill>
                  <a:srgbClr val="BD93F9"/>
                </a:solidFill>
                <a:effectLst/>
                <a:latin typeface="JetBrains Mono"/>
              </a:rPr>
              <a:t>    </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6272A4"/>
                </a:solidFill>
                <a:effectLst/>
                <a:latin typeface="JetBrains Mono"/>
              </a:rPr>
              <a:t>// If the accessibility checks are successful, Promises are resolved with no value</a:t>
            </a:r>
            <a:br>
              <a:rPr kumimoji="0" lang="en-US" altLang="en-US" sz="900" b="0" i="1" u="none" strike="noStrike" cap="none" normalizeH="0" baseline="0" dirty="0">
                <a:ln>
                  <a:noFill/>
                </a:ln>
                <a:solidFill>
                  <a:srgbClr val="6272A4"/>
                </a:solidFill>
                <a:effectLst/>
                <a:latin typeface="JetBrains Mono"/>
              </a:rPr>
            </a:br>
            <a:r>
              <a:rPr kumimoji="0" lang="en-US" altLang="en-US" sz="900" b="0" i="1" u="none" strike="noStrike" cap="none" normalizeH="0" baseline="0" dirty="0">
                <a:ln>
                  <a:noFill/>
                </a:ln>
                <a:solidFill>
                  <a:srgbClr val="6272A4"/>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return </a:t>
            </a:r>
            <a:r>
              <a:rPr kumimoji="0" lang="en-US" altLang="en-US" sz="900" b="0" i="0" u="none" strike="noStrike" cap="none" normalizeH="0" baseline="0" dirty="0" err="1">
                <a:ln>
                  <a:noFill/>
                </a:ln>
                <a:solidFill>
                  <a:srgbClr val="F8F8F2"/>
                </a:solidFill>
                <a:effectLst/>
                <a:latin typeface="JetBrains Mono"/>
              </a:rPr>
              <a:t>Promise.</a:t>
            </a:r>
            <a:r>
              <a:rPr kumimoji="0" lang="en-US" altLang="en-US" sz="900" b="0" i="0" u="none" strike="noStrike" cap="none" normalizeH="0" baseline="0" dirty="0" err="1">
                <a:ln>
                  <a:noFill/>
                </a:ln>
                <a:solidFill>
                  <a:srgbClr val="50FA7B"/>
                </a:solidFill>
                <a:effectLst/>
                <a:latin typeface="JetBrains Mono"/>
              </a:rPr>
              <a:t>all</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fsPromise.</a:t>
            </a:r>
            <a:r>
              <a:rPr kumimoji="0" lang="en-US" altLang="en-US" sz="900" b="0" i="1" u="none" strike="noStrike" cap="none" normalizeH="0" baseline="0" dirty="0" err="1">
                <a:ln>
                  <a:noFill/>
                </a:ln>
                <a:solidFill>
                  <a:srgbClr val="8BE9FD"/>
                </a:solidFill>
                <a:effectLst/>
                <a:latin typeface="JetBrains Mono"/>
              </a:rPr>
              <a:t>access</a:t>
            </a:r>
            <a:r>
              <a:rPr kumimoji="0" lang="en-US" altLang="en-US" sz="900" b="0" i="0" u="none" strike="noStrike" cap="none" normalizeH="0" baseline="0" dirty="0">
                <a:ln>
                  <a:noFill/>
                </a:ln>
                <a:solidFill>
                  <a:srgbClr val="F8F8F2"/>
                </a:solidFill>
                <a:effectLst/>
                <a:latin typeface="JetBrains Mono"/>
              </a:rPr>
              <a:t>(</a:t>
            </a:r>
            <a:r>
              <a:rPr kumimoji="0" lang="en-US" altLang="en-US" sz="900" b="0" i="1" u="none" strike="noStrike" cap="none" normalizeH="0" baseline="0" dirty="0" err="1">
                <a:ln>
                  <a:noFill/>
                </a:ln>
                <a:solidFill>
                  <a:srgbClr val="FFB86C"/>
                </a:solidFill>
                <a:effectLst/>
                <a:latin typeface="JetBrains Mono"/>
              </a:rPr>
              <a:t>fn</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fs.constants.F_OK</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fsPromise.</a:t>
            </a:r>
            <a:r>
              <a:rPr kumimoji="0" lang="en-US" altLang="en-US" sz="900" b="0" i="1" u="none" strike="noStrike" cap="none" normalizeH="0" baseline="0" dirty="0" err="1">
                <a:ln>
                  <a:noFill/>
                </a:ln>
                <a:solidFill>
                  <a:srgbClr val="8BE9FD"/>
                </a:solidFill>
                <a:effectLst/>
                <a:latin typeface="JetBrains Mono"/>
              </a:rPr>
              <a:t>access</a:t>
            </a:r>
            <a:r>
              <a:rPr kumimoji="0" lang="en-US" altLang="en-US" sz="900" b="0" i="0" u="none" strike="noStrike" cap="none" normalizeH="0" baseline="0" dirty="0">
                <a:ln>
                  <a:noFill/>
                </a:ln>
                <a:solidFill>
                  <a:srgbClr val="F8F8F2"/>
                </a:solidFill>
                <a:effectLst/>
                <a:latin typeface="JetBrains Mono"/>
              </a:rPr>
              <a:t>(</a:t>
            </a:r>
            <a:r>
              <a:rPr kumimoji="0" lang="en-US" altLang="en-US" sz="900" b="0" i="1" u="none" strike="noStrike" cap="none" normalizeH="0" baseline="0" dirty="0" err="1">
                <a:ln>
                  <a:noFill/>
                </a:ln>
                <a:solidFill>
                  <a:srgbClr val="FFB86C"/>
                </a:solidFill>
                <a:effectLst/>
                <a:latin typeface="JetBrains Mono"/>
              </a:rPr>
              <a:t>fn</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fs.constants.R_OK</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fsPromise.</a:t>
            </a:r>
            <a:r>
              <a:rPr kumimoji="0" lang="en-US" altLang="en-US" sz="900" b="0" i="1" u="none" strike="noStrike" cap="none" normalizeH="0" baseline="0" dirty="0" err="1">
                <a:ln>
                  <a:noFill/>
                </a:ln>
                <a:solidFill>
                  <a:srgbClr val="8BE9FD"/>
                </a:solidFill>
                <a:effectLst/>
                <a:latin typeface="JetBrains Mono"/>
              </a:rPr>
              <a:t>access</a:t>
            </a:r>
            <a:r>
              <a:rPr kumimoji="0" lang="en-US" altLang="en-US" sz="900" b="0" i="0" u="none" strike="noStrike" cap="none" normalizeH="0" baseline="0" dirty="0">
                <a:ln>
                  <a:noFill/>
                </a:ln>
                <a:solidFill>
                  <a:srgbClr val="F8F8F2"/>
                </a:solidFill>
                <a:effectLst/>
                <a:latin typeface="JetBrains Mono"/>
              </a:rPr>
              <a:t>(</a:t>
            </a:r>
            <a:r>
              <a:rPr kumimoji="0" lang="en-US" altLang="en-US" sz="900" b="0" i="1" u="none" strike="noStrike" cap="none" normalizeH="0" baseline="0" dirty="0" err="1">
                <a:ln>
                  <a:noFill/>
                </a:ln>
                <a:solidFill>
                  <a:srgbClr val="FFB86C"/>
                </a:solidFill>
                <a:effectLst/>
                <a:latin typeface="JetBrains Mono"/>
              </a:rPr>
              <a:t>fn</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fs.constants.W_OK</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50FA7B"/>
                </a:solidFill>
                <a:effectLst/>
                <a:latin typeface="JetBrains Mono"/>
              </a:rPr>
              <a:t>then</a:t>
            </a:r>
            <a:r>
              <a:rPr kumimoji="0" lang="en-US" altLang="en-US" sz="900" b="0" i="0" u="none" strike="noStrike" cap="none" normalizeH="0" baseline="0" dirty="0">
                <a:ln>
                  <a:noFill/>
                </a:ln>
                <a:solidFill>
                  <a:srgbClr val="F8F8F2"/>
                </a:solidFill>
                <a:effectLst/>
                <a:latin typeface="JetBrains Mono"/>
              </a:rPr>
              <a:t>(</a:t>
            </a:r>
            <a:r>
              <a:rPr kumimoji="0" lang="en-US" altLang="en-US" sz="900" b="0" i="1" u="none" strike="noStrike" cap="none" normalizeH="0" baseline="0" dirty="0" err="1">
                <a:ln>
                  <a:noFill/>
                </a:ln>
                <a:solidFill>
                  <a:srgbClr val="FFB86C"/>
                </a:solidFill>
                <a:effectLst/>
                <a:latin typeface="JetBrains Mono"/>
              </a:rPr>
              <a:t>fInfo</a:t>
            </a:r>
            <a:r>
              <a:rPr kumimoji="0" lang="en-US" altLang="en-US" sz="900" b="0" i="1" u="none" strike="noStrike" cap="none" normalizeH="0" baseline="0" dirty="0">
                <a:ln>
                  <a:noFill/>
                </a:ln>
                <a:solidFill>
                  <a:srgbClr val="FFB86C"/>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=&gt; </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file.exists</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 !</a:t>
            </a:r>
            <a:r>
              <a:rPr kumimoji="0" lang="en-US" altLang="en-US" sz="900" b="0" i="1" u="none" strike="noStrike" cap="none" normalizeH="0" baseline="0" dirty="0" err="1">
                <a:ln>
                  <a:noFill/>
                </a:ln>
                <a:solidFill>
                  <a:srgbClr val="FFB86C"/>
                </a:solidFill>
                <a:effectLst/>
                <a:latin typeface="JetBrains Mono"/>
              </a:rPr>
              <a:t>fInfo</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BD93F9"/>
                </a:solidFill>
                <a:effectLst/>
                <a:latin typeface="JetBrains Mono"/>
              </a:rPr>
              <a:t>0</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if </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FF79C6"/>
                </a:solidFill>
                <a:effectLst/>
                <a:latin typeface="JetBrains Mono"/>
              </a:rPr>
              <a:t>!</a:t>
            </a:r>
            <a:r>
              <a:rPr kumimoji="0" lang="en-US" altLang="en-US" sz="900" b="0" i="0" u="none" strike="noStrike" cap="none" normalizeH="0" baseline="0" dirty="0" err="1">
                <a:ln>
                  <a:noFill/>
                </a:ln>
                <a:solidFill>
                  <a:srgbClr val="F8F8F2"/>
                </a:solidFill>
                <a:effectLst/>
                <a:latin typeface="JetBrains Mono"/>
              </a:rPr>
              <a:t>file.exists</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return </a:t>
            </a:r>
            <a:r>
              <a:rPr kumimoji="0" lang="en-US" altLang="en-US" sz="900" b="0" i="0" u="none" strike="noStrike" cap="none" normalizeH="0" baseline="0" dirty="0">
                <a:ln>
                  <a:noFill/>
                </a:ln>
                <a:solidFill>
                  <a:srgbClr val="F8F8F2"/>
                </a:solidFill>
                <a:effectLst/>
                <a:latin typeface="JetBrains Mono"/>
              </a:rPr>
              <a:t>file;</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else </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file.read</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 !</a:t>
            </a:r>
            <a:r>
              <a:rPr kumimoji="0" lang="en-US" altLang="en-US" sz="900" b="0" i="1" u="none" strike="noStrike" cap="none" normalizeH="0" baseline="0" dirty="0" err="1">
                <a:ln>
                  <a:noFill/>
                </a:ln>
                <a:solidFill>
                  <a:srgbClr val="FFB86C"/>
                </a:solidFill>
                <a:effectLst/>
                <a:latin typeface="JetBrains Mono"/>
              </a:rPr>
              <a:t>fInfo</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BD93F9"/>
                </a:solidFill>
                <a:effectLst/>
                <a:latin typeface="JetBrains Mono"/>
              </a:rPr>
              <a:t>1</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file.write</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 !</a:t>
            </a:r>
            <a:r>
              <a:rPr kumimoji="0" lang="en-US" altLang="en-US" sz="900" b="0" i="1" u="none" strike="noStrike" cap="none" normalizeH="0" baseline="0" dirty="0" err="1">
                <a:ln>
                  <a:noFill/>
                </a:ln>
                <a:solidFill>
                  <a:srgbClr val="FFB86C"/>
                </a:solidFill>
                <a:effectLst/>
                <a:latin typeface="JetBrains Mono"/>
              </a:rPr>
              <a:t>fInfo</a:t>
            </a:r>
            <a:r>
              <a:rPr kumimoji="0" lang="en-US" altLang="en-US" sz="900" b="0" i="0" u="none" strike="noStrike" cap="none" normalizeH="0" baseline="0" dirty="0">
                <a:ln>
                  <a:noFill/>
                </a:ln>
                <a:solidFill>
                  <a:srgbClr val="F8F8F2"/>
                </a:solidFill>
                <a:effectLst/>
                <a:latin typeface="JetBrains Mono"/>
              </a:rPr>
              <a:t>[</a:t>
            </a:r>
            <a:r>
              <a:rPr kumimoji="0" lang="en-US" altLang="en-US" sz="900" b="0" i="0" u="none" strike="noStrike" cap="none" normalizeH="0" baseline="0" dirty="0">
                <a:ln>
                  <a:noFill/>
                </a:ln>
                <a:solidFill>
                  <a:srgbClr val="BD93F9"/>
                </a:solidFill>
                <a:effectLst/>
                <a:latin typeface="JetBrains Mono"/>
              </a:rPr>
              <a:t>2</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1" u="none" strike="noStrike" cap="none" normalizeH="0" baseline="0" dirty="0">
                <a:ln>
                  <a:noFill/>
                </a:ln>
                <a:solidFill>
                  <a:srgbClr val="6272A4"/>
                </a:solidFill>
                <a:effectLst/>
                <a:latin typeface="JetBrains Mono"/>
              </a:rPr>
              <a:t>// Promise is resolved with the </a:t>
            </a:r>
            <a:r>
              <a:rPr kumimoji="0" lang="en-US" altLang="en-US" sz="900" b="0" i="1" u="none" strike="noStrike" cap="none" normalizeH="0" baseline="0" dirty="0" err="1">
                <a:ln>
                  <a:noFill/>
                </a:ln>
                <a:solidFill>
                  <a:srgbClr val="6272A4"/>
                </a:solidFill>
                <a:effectLst/>
                <a:latin typeface="JetBrains Mono"/>
              </a:rPr>
              <a:t>fs.Stats</a:t>
            </a:r>
            <a:r>
              <a:rPr kumimoji="0" lang="en-US" altLang="en-US" sz="900" b="0" i="1" u="none" strike="noStrike" cap="none" normalizeH="0" baseline="0" dirty="0">
                <a:ln>
                  <a:noFill/>
                </a:ln>
                <a:solidFill>
                  <a:srgbClr val="6272A4"/>
                </a:solidFill>
                <a:effectLst/>
                <a:latin typeface="JetBrains Mono"/>
              </a:rPr>
              <a:t> object for the given path</a:t>
            </a:r>
            <a:br>
              <a:rPr kumimoji="0" lang="en-US" altLang="en-US" sz="900" b="0" i="1" u="none" strike="noStrike" cap="none" normalizeH="0" baseline="0" dirty="0">
                <a:ln>
                  <a:noFill/>
                </a:ln>
                <a:solidFill>
                  <a:srgbClr val="6272A4"/>
                </a:solidFill>
                <a:effectLst/>
                <a:latin typeface="JetBrains Mono"/>
              </a:rPr>
            </a:br>
            <a:r>
              <a:rPr kumimoji="0" lang="en-US" altLang="en-US" sz="900" b="0" i="1" u="none" strike="noStrike" cap="none" normalizeH="0" baseline="0" dirty="0">
                <a:ln>
                  <a:noFill/>
                </a:ln>
                <a:solidFill>
                  <a:srgbClr val="6272A4"/>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return </a:t>
            </a:r>
            <a:r>
              <a:rPr kumimoji="0" lang="en-US" altLang="en-US" sz="900" b="0" i="0" u="none" strike="noStrike" cap="none" normalizeH="0" baseline="0" dirty="0" err="1">
                <a:ln>
                  <a:noFill/>
                </a:ln>
                <a:solidFill>
                  <a:srgbClr val="F8F8F2"/>
                </a:solidFill>
                <a:effectLst/>
                <a:latin typeface="JetBrains Mono"/>
              </a:rPr>
              <a:t>fsPromise.</a:t>
            </a:r>
            <a:r>
              <a:rPr kumimoji="0" lang="en-US" altLang="en-US" sz="900" b="0" i="1" u="none" strike="noStrike" cap="none" normalizeH="0" baseline="0" dirty="0" err="1">
                <a:ln>
                  <a:noFill/>
                </a:ln>
                <a:solidFill>
                  <a:srgbClr val="8BE9FD"/>
                </a:solidFill>
                <a:effectLst/>
                <a:latin typeface="JetBrains Mono"/>
              </a:rPr>
              <a:t>stat</a:t>
            </a:r>
            <a:r>
              <a:rPr kumimoji="0" lang="en-US" altLang="en-US" sz="900" b="0" i="0" u="none" strike="noStrike" cap="none" normalizeH="0" baseline="0" dirty="0">
                <a:ln>
                  <a:noFill/>
                </a:ln>
                <a:solidFill>
                  <a:srgbClr val="F8F8F2"/>
                </a:solidFill>
                <a:effectLst/>
                <a:latin typeface="JetBrains Mono"/>
              </a:rPr>
              <a:t>(</a:t>
            </a:r>
            <a:r>
              <a:rPr kumimoji="0" lang="en-US" altLang="en-US" sz="900" b="0" i="1" u="none" strike="noStrike" cap="none" normalizeH="0" baseline="0" dirty="0" err="1">
                <a:ln>
                  <a:noFill/>
                </a:ln>
                <a:solidFill>
                  <a:srgbClr val="FFB86C"/>
                </a:solidFill>
                <a:effectLst/>
                <a:latin typeface="JetBrains Mono"/>
              </a:rPr>
              <a:t>fn</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50FA7B"/>
                </a:solidFill>
                <a:effectLst/>
                <a:latin typeface="JetBrains Mono"/>
              </a:rPr>
              <a:t>then</a:t>
            </a:r>
            <a:r>
              <a:rPr kumimoji="0" lang="en-US" altLang="en-US" sz="900" b="0" i="0" u="none" strike="noStrike" cap="none" normalizeH="0" baseline="0" dirty="0">
                <a:ln>
                  <a:noFill/>
                </a:ln>
                <a:solidFill>
                  <a:srgbClr val="F8F8F2"/>
                </a:solidFill>
                <a:effectLst/>
                <a:latin typeface="JetBrains Mono"/>
              </a:rPr>
              <a:t>(</a:t>
            </a:r>
            <a:r>
              <a:rPr kumimoji="0" lang="en-US" altLang="en-US" sz="900" b="0" i="1" u="none" strike="noStrike" cap="none" normalizeH="0" baseline="0" dirty="0" err="1">
                <a:ln>
                  <a:noFill/>
                </a:ln>
                <a:solidFill>
                  <a:srgbClr val="FFB86C"/>
                </a:solidFill>
                <a:effectLst/>
                <a:latin typeface="JetBrains Mono"/>
              </a:rPr>
              <a:t>fStat</a:t>
            </a:r>
            <a:r>
              <a:rPr kumimoji="0" lang="en-US" altLang="en-US" sz="900" b="0" i="1" u="none" strike="noStrike" cap="none" normalizeH="0" baseline="0" dirty="0">
                <a:ln>
                  <a:noFill/>
                </a:ln>
                <a:solidFill>
                  <a:srgbClr val="FFB86C"/>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=&gt; </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file.isFile</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 </a:t>
            </a:r>
            <a:r>
              <a:rPr kumimoji="0" lang="en-US" altLang="en-US" sz="900" b="0" i="1" u="none" strike="noStrike" cap="none" normalizeH="0" baseline="0" dirty="0" err="1">
                <a:ln>
                  <a:noFill/>
                </a:ln>
                <a:solidFill>
                  <a:srgbClr val="FFB86C"/>
                </a:solidFill>
                <a:effectLst/>
                <a:latin typeface="JetBrains Mono"/>
              </a:rPr>
              <a:t>fStat</a:t>
            </a:r>
            <a:r>
              <a:rPr kumimoji="0" lang="en-US" altLang="en-US" sz="900" b="0" i="0" u="none" strike="noStrike" cap="none" normalizeH="0" baseline="0" dirty="0" err="1">
                <a:ln>
                  <a:noFill/>
                </a:ln>
                <a:solidFill>
                  <a:srgbClr val="F8F8F2"/>
                </a:solidFill>
                <a:effectLst/>
                <a:latin typeface="JetBrains Mono"/>
              </a:rPr>
              <a:t>.</a:t>
            </a:r>
            <a:r>
              <a:rPr kumimoji="0" lang="en-US" altLang="en-US" sz="900" b="0" i="0" u="none" strike="noStrike" cap="none" normalizeH="0" baseline="0" dirty="0" err="1">
                <a:ln>
                  <a:noFill/>
                </a:ln>
                <a:solidFill>
                  <a:srgbClr val="50FA7B"/>
                </a:solidFill>
                <a:effectLst/>
                <a:latin typeface="JetBrains Mono"/>
              </a:rPr>
              <a:t>isFile</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file.isDir</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 </a:t>
            </a:r>
            <a:r>
              <a:rPr kumimoji="0" lang="en-US" altLang="en-US" sz="900" b="0" i="1" u="none" strike="noStrike" cap="none" normalizeH="0" baseline="0" dirty="0" err="1">
                <a:ln>
                  <a:noFill/>
                </a:ln>
                <a:solidFill>
                  <a:srgbClr val="FFB86C"/>
                </a:solidFill>
                <a:effectLst/>
                <a:latin typeface="JetBrains Mono"/>
              </a:rPr>
              <a:t>fStat</a:t>
            </a:r>
            <a:r>
              <a:rPr kumimoji="0" lang="en-US" altLang="en-US" sz="900" b="0" i="0" u="none" strike="noStrike" cap="none" normalizeH="0" baseline="0" dirty="0" err="1">
                <a:ln>
                  <a:noFill/>
                </a:ln>
                <a:solidFill>
                  <a:srgbClr val="F8F8F2"/>
                </a:solidFill>
                <a:effectLst/>
                <a:latin typeface="JetBrains Mono"/>
              </a:rPr>
              <a:t>.</a:t>
            </a:r>
            <a:r>
              <a:rPr kumimoji="0" lang="en-US" altLang="en-US" sz="900" b="0" i="0" u="none" strike="noStrike" cap="none" normalizeH="0" baseline="0" dirty="0" err="1">
                <a:ln>
                  <a:noFill/>
                </a:ln>
                <a:solidFill>
                  <a:srgbClr val="50FA7B"/>
                </a:solidFill>
                <a:effectLst/>
                <a:latin typeface="JetBrains Mono"/>
              </a:rPr>
              <a:t>isDirectory</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err="1">
                <a:ln>
                  <a:noFill/>
                </a:ln>
                <a:solidFill>
                  <a:srgbClr val="F8F8F2"/>
                </a:solidFill>
                <a:effectLst/>
                <a:latin typeface="JetBrains Mono"/>
              </a:rPr>
              <a:t>file.time</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 </a:t>
            </a:r>
            <a:r>
              <a:rPr kumimoji="0" lang="en-US" altLang="en-US" sz="900" b="0" i="1" u="none" strike="noStrike" cap="none" normalizeH="0" baseline="0" dirty="0" err="1">
                <a:ln>
                  <a:noFill/>
                </a:ln>
                <a:solidFill>
                  <a:srgbClr val="FFB86C"/>
                </a:solidFill>
                <a:effectLst/>
                <a:latin typeface="JetBrains Mono"/>
              </a:rPr>
              <a:t>fStat</a:t>
            </a:r>
            <a:r>
              <a:rPr kumimoji="0" lang="en-US" altLang="en-US" sz="900" b="0" i="0" u="none" strike="noStrike" cap="none" normalizeH="0" baseline="0" dirty="0" err="1">
                <a:ln>
                  <a:noFill/>
                </a:ln>
                <a:solidFill>
                  <a:srgbClr val="F8F8F2"/>
                </a:solidFill>
                <a:effectLst/>
                <a:latin typeface="JetBrains Mono"/>
              </a:rPr>
              <a:t>.mtimeMs</a:t>
            </a:r>
            <a:r>
              <a:rPr kumimoji="0" lang="en-US" altLang="en-US" sz="900" b="0" i="0" u="none" strike="noStrike" cap="none" normalizeH="0" baseline="0" dirty="0">
                <a:ln>
                  <a:noFill/>
                </a:ln>
                <a:solidFill>
                  <a:srgbClr val="F8F8F2"/>
                </a:solidFill>
                <a:effectLst/>
                <a:latin typeface="JetBrains Mono"/>
              </a:rPr>
              <a:t>;</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return </a:t>
            </a:r>
            <a:r>
              <a:rPr kumimoji="0" lang="en-US" altLang="en-US" sz="900" b="0" i="0" u="none" strike="noStrike" cap="none" normalizeH="0" baseline="0" dirty="0">
                <a:ln>
                  <a:noFill/>
                </a:ln>
                <a:solidFill>
                  <a:srgbClr val="F8F8F2"/>
                </a:solidFill>
                <a:effectLst/>
                <a:latin typeface="JetBrains Mono"/>
              </a:rPr>
              <a:t>file;</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50FA7B"/>
                </a:solidFill>
                <a:effectLst/>
                <a:latin typeface="JetBrains Mono"/>
              </a:rPr>
              <a:t>catch</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=&gt; </a:t>
            </a:r>
            <a:r>
              <a:rPr kumimoji="0" lang="en-US" altLang="en-US" sz="900" b="0" i="0" u="none" strike="noStrike" cap="none" normalizeH="0" baseline="0" dirty="0">
                <a:ln>
                  <a:noFill/>
                </a:ln>
                <a:solidFill>
                  <a:srgbClr val="F8F8F2"/>
                </a:solidFill>
                <a:effectLst/>
                <a:latin typeface="JetBrains Mono"/>
              </a:rPr>
              <a:t>file);</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50FA7B"/>
                </a:solidFill>
                <a:effectLst/>
                <a:latin typeface="JetBrains Mono"/>
              </a:rPr>
              <a:t>catch</a:t>
            </a:r>
            <a:r>
              <a:rPr kumimoji="0" lang="en-US" altLang="en-US" sz="900" b="0" i="0" u="none" strike="noStrike" cap="none" normalizeH="0" baseline="0" dirty="0">
                <a:ln>
                  <a:noFill/>
                </a:ln>
                <a:solidFill>
                  <a:srgbClr val="F8F8F2"/>
                </a:solidFill>
                <a:effectLst/>
                <a:latin typeface="JetBrains Mono"/>
              </a:rPr>
              <a:t>(() </a:t>
            </a:r>
            <a:r>
              <a:rPr kumimoji="0" lang="en-US" altLang="en-US" sz="900" b="0" i="0" u="none" strike="noStrike" cap="none" normalizeH="0" baseline="0" dirty="0">
                <a:ln>
                  <a:noFill/>
                </a:ln>
                <a:solidFill>
                  <a:srgbClr val="FF79C6"/>
                </a:solidFill>
                <a:effectLst/>
                <a:latin typeface="JetBrains Mono"/>
              </a:rPr>
              <a:t>=&gt; </a:t>
            </a:r>
            <a:r>
              <a:rPr kumimoji="0" lang="en-US" altLang="en-US" sz="900" b="0" i="0" u="none" strike="noStrike" cap="none" normalizeH="0" baseline="0" dirty="0">
                <a:ln>
                  <a:noFill/>
                </a:ln>
                <a:solidFill>
                  <a:srgbClr val="F8F8F2"/>
                </a:solidFill>
                <a:effectLst/>
                <a:latin typeface="JetBrains Mono"/>
              </a:rPr>
              <a:t>file);</a:t>
            </a:r>
            <a:br>
              <a:rPr kumimoji="0" lang="en-US" altLang="en-US" sz="900" b="0" i="0" u="none" strike="noStrike" cap="none" normalizeH="0" baseline="0" dirty="0">
                <a:ln>
                  <a:noFill/>
                </a:ln>
                <a:solidFill>
                  <a:srgbClr val="F8F8F2"/>
                </a:solidFill>
                <a:effectLst/>
                <a:latin typeface="JetBrains Mono"/>
              </a:rPr>
            </a:br>
            <a:r>
              <a:rPr kumimoji="0" lang="en-US" altLang="en-US" sz="900" b="0" i="0" u="none" strike="noStrike" cap="none" normalizeH="0" baseline="0" dirty="0">
                <a:ln>
                  <a:noFill/>
                </a:ln>
                <a:solidFill>
                  <a:srgbClr val="F8F8F2"/>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35987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6202-5873-4348-9113-F61E278F06C7}"/>
              </a:ext>
            </a:extLst>
          </p:cNvPr>
          <p:cNvSpPr>
            <a:spLocks noGrp="1"/>
          </p:cNvSpPr>
          <p:nvPr>
            <p:ph type="title"/>
          </p:nvPr>
        </p:nvSpPr>
        <p:spPr/>
        <p:txBody>
          <a:bodyPr/>
          <a:lstStyle/>
          <a:p>
            <a:r>
              <a:rPr lang="vi-VN" dirty="0"/>
              <a:t>Step 1: File utilities</a:t>
            </a:r>
            <a:r>
              <a:rPr lang="en-US"/>
              <a:t> (3)</a:t>
            </a:r>
            <a:endParaRPr lang="en-US" dirty="0"/>
          </a:p>
        </p:txBody>
      </p:sp>
      <p:sp>
        <p:nvSpPr>
          <p:cNvPr id="3" name="Content Placeholder 2">
            <a:extLst>
              <a:ext uri="{FF2B5EF4-FFF2-40B4-BE49-F238E27FC236}">
                <a16:creationId xmlns:a16="http://schemas.microsoft.com/office/drawing/2014/main" id="{BE6ED9C0-6A4A-491E-8B9F-8482E27FD4FC}"/>
              </a:ext>
            </a:extLst>
          </p:cNvPr>
          <p:cNvSpPr>
            <a:spLocks noGrp="1"/>
          </p:cNvSpPr>
          <p:nvPr>
            <p:ph type="body" sz="quarter" idx="11"/>
          </p:nvPr>
        </p:nvSpPr>
        <p:spPr/>
        <p:txBody>
          <a:bodyPr/>
          <a:lstStyle/>
          <a:p>
            <a:r>
              <a:rPr lang="en-US" dirty="0"/>
              <a:t>A </a:t>
            </a:r>
            <a:r>
              <a:rPr lang="en-US" b="1" dirty="0" err="1"/>
              <a:t>folderUsable</a:t>
            </a:r>
            <a:r>
              <a:rPr lang="en-US" b="1" dirty="0"/>
              <a:t>()</a:t>
            </a:r>
            <a:r>
              <a:rPr lang="en-US" dirty="0"/>
              <a:t> function uses </a:t>
            </a:r>
            <a:r>
              <a:rPr lang="en-US" b="1" dirty="0"/>
              <a:t>info()</a:t>
            </a:r>
            <a:r>
              <a:rPr lang="en-US" dirty="0"/>
              <a:t> to check whether a directory exists, creates it if necessary, and returns information object.</a:t>
            </a:r>
          </a:p>
          <a:p>
            <a:r>
              <a:rPr lang="en-US" dirty="0"/>
              <a:t>The </a:t>
            </a:r>
            <a:r>
              <a:rPr lang="en-US" b="1" dirty="0"/>
              <a:t>fs </a:t>
            </a:r>
            <a:r>
              <a:rPr lang="en-US" b="1" dirty="0" err="1"/>
              <a:t>mkdir</a:t>
            </a:r>
            <a:r>
              <a:rPr lang="en-US" dirty="0"/>
              <a:t> method is used to create the directory.</a:t>
            </a:r>
            <a:endParaRPr lang="en-US" b="1" dirty="0"/>
          </a:p>
        </p:txBody>
      </p:sp>
      <p:sp>
        <p:nvSpPr>
          <p:cNvPr id="4" name="Rectangle 1">
            <a:extLst>
              <a:ext uri="{FF2B5EF4-FFF2-40B4-BE49-F238E27FC236}">
                <a16:creationId xmlns:a16="http://schemas.microsoft.com/office/drawing/2014/main" id="{B36BF67B-56DF-4E9E-9BE3-2EB894962B31}"/>
              </a:ext>
            </a:extLst>
          </p:cNvPr>
          <p:cNvSpPr>
            <a:spLocks noChangeArrowheads="1"/>
          </p:cNvSpPr>
          <p:nvPr/>
        </p:nvSpPr>
        <p:spPr bwMode="auto">
          <a:xfrm>
            <a:off x="1177796" y="2229410"/>
            <a:ext cx="4260273" cy="3139321"/>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rgbClr val="6272A4"/>
                </a:solidFill>
                <a:effectLst/>
                <a:latin typeface="JetBrains Mono"/>
              </a:rPr>
              <a:t>// return folder info object if it can be used</a:t>
            </a:r>
            <a:br>
              <a:rPr kumimoji="0" lang="en-US" altLang="en-US" sz="1100" b="0" i="1" u="none" strike="noStrike" cap="none" normalizeH="0" baseline="0" dirty="0">
                <a:ln>
                  <a:noFill/>
                </a:ln>
                <a:solidFill>
                  <a:srgbClr val="6272A4"/>
                </a:solidFill>
                <a:effectLst/>
                <a:latin typeface="JetBrains Mono"/>
              </a:rPr>
            </a:br>
            <a:r>
              <a:rPr kumimoji="0" lang="en-US" altLang="en-US" sz="1100" b="0" i="0" u="none" strike="noStrike" cap="none" normalizeH="0" baseline="0" dirty="0">
                <a:ln>
                  <a:noFill/>
                </a:ln>
                <a:solidFill>
                  <a:srgbClr val="FF79C6"/>
                </a:solidFill>
                <a:effectLst/>
                <a:latin typeface="JetBrains Mono"/>
              </a:rPr>
              <a:t>async function </a:t>
            </a:r>
            <a:r>
              <a:rPr kumimoji="0" lang="en-US" altLang="en-US" sz="1100" b="0" i="0" u="none" strike="noStrike" cap="none" normalizeH="0" baseline="0" dirty="0" err="1">
                <a:ln>
                  <a:noFill/>
                </a:ln>
                <a:solidFill>
                  <a:srgbClr val="50FA7B"/>
                </a:solidFill>
                <a:effectLst/>
                <a:latin typeface="JetBrains Mono"/>
              </a:rPr>
              <a:t>folderUsable</a:t>
            </a:r>
            <a:r>
              <a:rPr kumimoji="0" lang="en-US" altLang="en-US" sz="1100" b="0" i="0" u="none" strike="noStrike" cap="none" normalizeH="0" baseline="0" dirty="0">
                <a:ln>
                  <a:noFill/>
                </a:ln>
                <a:solidFill>
                  <a:srgbClr val="F8F8F2"/>
                </a:solidFill>
                <a:effectLst/>
                <a:latin typeface="JetBrains Mono"/>
              </a:rPr>
              <a:t>(</a:t>
            </a:r>
            <a:r>
              <a:rPr kumimoji="0" lang="en-US" altLang="en-US" sz="1100" b="0" i="1" u="none" strike="noStrike" cap="none" normalizeH="0" baseline="0" dirty="0">
                <a:ln>
                  <a:noFill/>
                </a:ln>
                <a:solidFill>
                  <a:srgbClr val="FFB86C"/>
                </a:solidFill>
                <a:effectLst/>
                <a:latin typeface="JetBrains Mono"/>
              </a:rPr>
              <a:t>folder</a:t>
            </a:r>
            <a:r>
              <a:rPr kumimoji="0" lang="en-US" altLang="en-US" sz="1100" b="0" i="0" u="none" strike="noStrike" cap="none" normalizeH="0" baseline="0" dirty="0">
                <a:ln>
                  <a:noFill/>
                </a:ln>
                <a:solidFill>
                  <a:srgbClr val="F8F8F2"/>
                </a:solidFill>
                <a:effectLst/>
                <a:latin typeface="JetBrains Mono"/>
              </a:rPr>
              <a:t>) {</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try </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1" u="none" strike="noStrike" cap="none" normalizeH="0" baseline="0" dirty="0">
                <a:ln>
                  <a:noFill/>
                </a:ln>
                <a:solidFill>
                  <a:srgbClr val="6272A4"/>
                </a:solidFill>
                <a:effectLst/>
                <a:latin typeface="JetBrains Mono"/>
              </a:rPr>
              <a:t>// fetch folder information</a:t>
            </a:r>
            <a:br>
              <a:rPr kumimoji="0" lang="en-US" altLang="en-US" sz="1100" b="0" i="1" u="none" strike="noStrike" cap="none" normalizeH="0" baseline="0" dirty="0">
                <a:ln>
                  <a:noFill/>
                </a:ln>
                <a:solidFill>
                  <a:srgbClr val="6272A4"/>
                </a:solidFill>
                <a:effectLst/>
                <a:latin typeface="JetBrains Mono"/>
              </a:rPr>
            </a:br>
            <a:r>
              <a:rPr kumimoji="0" lang="en-US" altLang="en-US" sz="1100" b="0" i="1" u="none" strike="noStrike" cap="none" normalizeH="0" baseline="0" dirty="0">
                <a:ln>
                  <a:noFill/>
                </a:ln>
                <a:solidFill>
                  <a:srgbClr val="6272A4"/>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let </a:t>
            </a:r>
            <a:r>
              <a:rPr kumimoji="0" lang="en-US" altLang="en-US" sz="1100" b="0" i="0" u="none" strike="noStrike" cap="none" normalizeH="0" baseline="0" dirty="0" err="1">
                <a:ln>
                  <a:noFill/>
                </a:ln>
                <a:solidFill>
                  <a:srgbClr val="F8F8F2"/>
                </a:solidFill>
                <a:effectLst/>
                <a:latin typeface="JetBrains Mono"/>
              </a:rPr>
              <a:t>fInfo</a:t>
            </a: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 await </a:t>
            </a:r>
            <a:r>
              <a:rPr kumimoji="0" lang="en-US" altLang="en-US" sz="1100" b="0" i="0" u="none" strike="noStrike" cap="none" normalizeH="0" baseline="0" dirty="0">
                <a:ln>
                  <a:noFill/>
                </a:ln>
                <a:solidFill>
                  <a:srgbClr val="50FA7B"/>
                </a:solidFill>
                <a:effectLst/>
                <a:latin typeface="JetBrains Mono"/>
              </a:rPr>
              <a:t>info</a:t>
            </a:r>
            <a:r>
              <a:rPr kumimoji="0" lang="en-US" altLang="en-US" sz="1100" b="0" i="0" u="none" strike="noStrike" cap="none" normalizeH="0" baseline="0" dirty="0">
                <a:ln>
                  <a:noFill/>
                </a:ln>
                <a:solidFill>
                  <a:srgbClr val="F8F8F2"/>
                </a:solidFill>
                <a:effectLst/>
                <a:latin typeface="JetBrains Mono"/>
              </a:rPr>
              <a:t>(</a:t>
            </a:r>
            <a:r>
              <a:rPr kumimoji="0" lang="en-US" altLang="en-US" sz="1100" b="0" i="1" u="none" strike="noStrike" cap="none" normalizeH="0" baseline="0" dirty="0">
                <a:ln>
                  <a:noFill/>
                </a:ln>
                <a:solidFill>
                  <a:srgbClr val="FFB86C"/>
                </a:solidFill>
                <a:effectLst/>
                <a:latin typeface="JetBrains Mono"/>
              </a:rPr>
              <a:t>folder</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1" u="none" strike="noStrike" cap="none" normalizeH="0" baseline="0" dirty="0">
                <a:ln>
                  <a:noFill/>
                </a:ln>
                <a:solidFill>
                  <a:srgbClr val="6272A4"/>
                </a:solidFill>
                <a:effectLst/>
                <a:latin typeface="JetBrains Mono"/>
              </a:rPr>
              <a:t>// create folder if required</a:t>
            </a:r>
            <a:br>
              <a:rPr kumimoji="0" lang="en-US" altLang="en-US" sz="1100" b="0" i="1" u="none" strike="noStrike" cap="none" normalizeH="0" baseline="0" dirty="0">
                <a:ln>
                  <a:noFill/>
                </a:ln>
                <a:solidFill>
                  <a:srgbClr val="6272A4"/>
                </a:solidFill>
                <a:effectLst/>
                <a:latin typeface="JetBrains Mono"/>
              </a:rPr>
            </a:br>
            <a:r>
              <a:rPr kumimoji="0" lang="en-US" altLang="en-US" sz="1100" b="0" i="1" u="none" strike="noStrike" cap="none" normalizeH="0" baseline="0" dirty="0">
                <a:ln>
                  <a:noFill/>
                </a:ln>
                <a:solidFill>
                  <a:srgbClr val="6272A4"/>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if </a:t>
            </a:r>
            <a:r>
              <a:rPr kumimoji="0" lang="en-US" altLang="en-US" sz="1100" b="0" i="0" u="none" strike="noStrike" cap="none" normalizeH="0" baseline="0" dirty="0">
                <a:ln>
                  <a:noFill/>
                </a:ln>
                <a:solidFill>
                  <a:srgbClr val="F8F8F2"/>
                </a:solidFill>
                <a:effectLst/>
                <a:latin typeface="JetBrains Mono"/>
              </a:rPr>
              <a:t>(</a:t>
            </a:r>
            <a:r>
              <a:rPr kumimoji="0" lang="en-US" altLang="en-US" sz="1100" b="0" i="0" u="none" strike="noStrike" cap="none" normalizeH="0" baseline="0" dirty="0">
                <a:ln>
                  <a:noFill/>
                </a:ln>
                <a:solidFill>
                  <a:srgbClr val="FF79C6"/>
                </a:solidFill>
                <a:effectLst/>
                <a:latin typeface="JetBrains Mono"/>
              </a:rPr>
              <a:t>!</a:t>
            </a:r>
            <a:r>
              <a:rPr kumimoji="0" lang="en-US" altLang="en-US" sz="1100" b="0" i="0" u="none" strike="noStrike" cap="none" normalizeH="0" baseline="0" dirty="0" err="1">
                <a:ln>
                  <a:noFill/>
                </a:ln>
                <a:solidFill>
                  <a:srgbClr val="F8F8F2"/>
                </a:solidFill>
                <a:effectLst/>
                <a:latin typeface="JetBrains Mono"/>
              </a:rPr>
              <a:t>fInfo.isDir</a:t>
            </a:r>
            <a:r>
              <a:rPr kumimoji="0" lang="en-US" altLang="en-US" sz="1100" b="0" i="0" u="none" strike="noStrike" cap="none" normalizeH="0" baseline="0" dirty="0">
                <a:ln>
                  <a:noFill/>
                </a:ln>
                <a:solidFill>
                  <a:srgbClr val="F8F8F2"/>
                </a:solidFill>
                <a:effectLst/>
                <a:latin typeface="JetBrains Mono"/>
              </a:rPr>
              <a:t>) {</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await </a:t>
            </a:r>
            <a:r>
              <a:rPr kumimoji="0" lang="en-US" altLang="en-US" sz="1100" b="0" i="0" u="none" strike="noStrike" cap="none" normalizeH="0" baseline="0" dirty="0" err="1">
                <a:ln>
                  <a:noFill/>
                </a:ln>
                <a:solidFill>
                  <a:srgbClr val="F8F8F2"/>
                </a:solidFill>
                <a:effectLst/>
                <a:latin typeface="JetBrains Mono"/>
              </a:rPr>
              <a:t>fsPromise.</a:t>
            </a:r>
            <a:r>
              <a:rPr kumimoji="0" lang="en-US" altLang="en-US" sz="1100" b="0" i="1" u="none" strike="noStrike" cap="none" normalizeH="0" baseline="0" dirty="0" err="1">
                <a:ln>
                  <a:noFill/>
                </a:ln>
                <a:solidFill>
                  <a:srgbClr val="8BE9FD"/>
                </a:solidFill>
                <a:effectLst/>
                <a:latin typeface="JetBrains Mono"/>
              </a:rPr>
              <a:t>mkdir</a:t>
            </a:r>
            <a:r>
              <a:rPr kumimoji="0" lang="en-US" altLang="en-US" sz="1100" b="0" i="0" u="none" strike="noStrike" cap="none" normalizeH="0" baseline="0" dirty="0">
                <a:ln>
                  <a:noFill/>
                </a:ln>
                <a:solidFill>
                  <a:srgbClr val="F8F8F2"/>
                </a:solidFill>
                <a:effectLst/>
                <a:latin typeface="JetBrains Mono"/>
              </a:rPr>
              <a:t>(</a:t>
            </a:r>
            <a:r>
              <a:rPr kumimoji="0" lang="en-US" altLang="en-US" sz="1100" b="0" i="1" u="none" strike="noStrike" cap="none" normalizeH="0" baseline="0" dirty="0">
                <a:ln>
                  <a:noFill/>
                </a:ln>
                <a:solidFill>
                  <a:srgbClr val="FFB86C"/>
                </a:solidFill>
                <a:effectLst/>
                <a:latin typeface="JetBrains Mono"/>
              </a:rPr>
              <a:t>folder</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err="1">
                <a:ln>
                  <a:noFill/>
                </a:ln>
                <a:solidFill>
                  <a:srgbClr val="F8F8F2"/>
                </a:solidFill>
                <a:effectLst/>
                <a:latin typeface="JetBrains Mono"/>
              </a:rPr>
              <a:t>fInfo</a:t>
            </a: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 await </a:t>
            </a:r>
            <a:r>
              <a:rPr kumimoji="0" lang="en-US" altLang="en-US" sz="1100" b="0" i="0" u="none" strike="noStrike" cap="none" normalizeH="0" baseline="0" dirty="0">
                <a:ln>
                  <a:noFill/>
                </a:ln>
                <a:solidFill>
                  <a:srgbClr val="50FA7B"/>
                </a:solidFill>
                <a:effectLst/>
                <a:latin typeface="JetBrains Mono"/>
              </a:rPr>
              <a:t>info</a:t>
            </a:r>
            <a:r>
              <a:rPr kumimoji="0" lang="en-US" altLang="en-US" sz="1100" b="0" i="0" u="none" strike="noStrike" cap="none" normalizeH="0" baseline="0" dirty="0">
                <a:ln>
                  <a:noFill/>
                </a:ln>
                <a:solidFill>
                  <a:srgbClr val="F8F8F2"/>
                </a:solidFill>
                <a:effectLst/>
                <a:latin typeface="JetBrains Mono"/>
              </a:rPr>
              <a:t>(</a:t>
            </a:r>
            <a:r>
              <a:rPr kumimoji="0" lang="en-US" altLang="en-US" sz="1100" b="0" i="1" u="none" strike="noStrike" cap="none" normalizeH="0" baseline="0" dirty="0">
                <a:ln>
                  <a:noFill/>
                </a:ln>
                <a:solidFill>
                  <a:srgbClr val="FFB86C"/>
                </a:solidFill>
                <a:effectLst/>
                <a:latin typeface="JetBrains Mono"/>
              </a:rPr>
              <a:t>folder</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1" u="none" strike="noStrike" cap="none" normalizeH="0" baseline="0" dirty="0">
                <a:ln>
                  <a:noFill/>
                </a:ln>
                <a:solidFill>
                  <a:srgbClr val="6272A4"/>
                </a:solidFill>
                <a:effectLst/>
                <a:latin typeface="JetBrains Mono"/>
              </a:rPr>
              <a:t>// folder accessible?</a:t>
            </a:r>
            <a:br>
              <a:rPr kumimoji="0" lang="en-US" altLang="en-US" sz="1100" b="0" i="1" u="none" strike="noStrike" cap="none" normalizeH="0" baseline="0" dirty="0">
                <a:ln>
                  <a:noFill/>
                </a:ln>
                <a:solidFill>
                  <a:srgbClr val="6272A4"/>
                </a:solidFill>
                <a:effectLst/>
                <a:latin typeface="JetBrains Mono"/>
              </a:rPr>
            </a:br>
            <a:r>
              <a:rPr kumimoji="0" lang="en-US" altLang="en-US" sz="1100" b="0" i="1" u="none" strike="noStrike" cap="none" normalizeH="0" baseline="0" dirty="0">
                <a:ln>
                  <a:noFill/>
                </a:ln>
                <a:solidFill>
                  <a:srgbClr val="6272A4"/>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return </a:t>
            </a:r>
            <a:r>
              <a:rPr kumimoji="0" lang="en-US" altLang="en-US" sz="1100" b="0" i="0" u="none" strike="noStrike" cap="none" normalizeH="0" baseline="0" dirty="0">
                <a:ln>
                  <a:noFill/>
                </a:ln>
                <a:solidFill>
                  <a:srgbClr val="F8F8F2"/>
                </a:solidFill>
                <a:effectLst/>
                <a:latin typeface="JetBrains Mono"/>
              </a:rPr>
              <a:t>(</a:t>
            </a:r>
            <a:r>
              <a:rPr kumimoji="0" lang="en-US" altLang="en-US" sz="1100" b="0" i="0" u="none" strike="noStrike" cap="none" normalizeH="0" baseline="0" dirty="0" err="1">
                <a:ln>
                  <a:noFill/>
                </a:ln>
                <a:solidFill>
                  <a:srgbClr val="F8F8F2"/>
                </a:solidFill>
                <a:effectLst/>
                <a:latin typeface="JetBrains Mono"/>
              </a:rPr>
              <a:t>fInfo.isDir</a:t>
            </a: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&amp;&amp; </a:t>
            </a:r>
            <a:r>
              <a:rPr kumimoji="0" lang="en-US" altLang="en-US" sz="1100" b="0" i="0" u="none" strike="noStrike" cap="none" normalizeH="0" baseline="0" dirty="0" err="1">
                <a:ln>
                  <a:noFill/>
                </a:ln>
                <a:solidFill>
                  <a:srgbClr val="F8F8F2"/>
                </a:solidFill>
                <a:effectLst/>
                <a:latin typeface="JetBrains Mono"/>
              </a:rPr>
              <a:t>fInfo.</a:t>
            </a:r>
            <a:r>
              <a:rPr kumimoji="0" lang="en-US" altLang="en-US" sz="1100" b="0" i="0" u="none" strike="noStrike" cap="none" normalizeH="0" baseline="0" dirty="0" err="1">
                <a:ln>
                  <a:noFill/>
                </a:ln>
                <a:solidFill>
                  <a:srgbClr val="50FA7B"/>
                </a:solidFill>
                <a:effectLst/>
                <a:latin typeface="JetBrains Mono"/>
              </a:rPr>
              <a:t>read</a:t>
            </a:r>
            <a:r>
              <a:rPr kumimoji="0" lang="en-US" altLang="en-US" sz="1100" b="0" i="0" u="none" strike="noStrike" cap="none" normalizeH="0" baseline="0" dirty="0">
                <a:ln>
                  <a:noFill/>
                </a:ln>
                <a:solidFill>
                  <a:srgbClr val="50FA7B"/>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&amp;&amp; </a:t>
            </a:r>
            <a:r>
              <a:rPr kumimoji="0" lang="en-US" altLang="en-US" sz="1100" b="0" i="0" u="none" strike="noStrike" cap="none" normalizeH="0" baseline="0" dirty="0" err="1">
                <a:ln>
                  <a:noFill/>
                </a:ln>
                <a:solidFill>
                  <a:srgbClr val="F8F8F2"/>
                </a:solidFill>
                <a:effectLst/>
                <a:latin typeface="JetBrains Mono"/>
              </a:rPr>
              <a:t>fInfo.write</a:t>
            </a: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 </a:t>
            </a:r>
            <a:r>
              <a:rPr kumimoji="0" lang="en-US" altLang="en-US" sz="1100" b="0" i="0" u="none" strike="noStrike" cap="none" normalizeH="0" baseline="0" dirty="0" err="1">
                <a:ln>
                  <a:noFill/>
                </a:ln>
                <a:solidFill>
                  <a:srgbClr val="F8F8F2"/>
                </a:solidFill>
                <a:effectLst/>
                <a:latin typeface="JetBrains Mono"/>
              </a:rPr>
              <a:t>fInfo</a:t>
            </a: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 </a:t>
            </a:r>
            <a:r>
              <a:rPr kumimoji="0" lang="en-US" altLang="en-US" sz="1100" b="0" i="0" u="none" strike="noStrike" cap="none" normalizeH="0" baseline="0" dirty="0">
                <a:ln>
                  <a:noFill/>
                </a:ln>
                <a:solidFill>
                  <a:srgbClr val="BD93F9"/>
                </a:solidFill>
                <a:effectLst/>
                <a:latin typeface="JetBrains Mono"/>
              </a:rPr>
              <a:t>false</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catch </a:t>
            </a:r>
            <a:r>
              <a:rPr kumimoji="0" lang="en-US" altLang="en-US" sz="1100" b="0" i="0" u="none" strike="noStrike" cap="none" normalizeH="0" baseline="0" dirty="0">
                <a:ln>
                  <a:noFill/>
                </a:ln>
                <a:solidFill>
                  <a:srgbClr val="F8F8F2"/>
                </a:solidFill>
                <a:effectLst/>
                <a:latin typeface="JetBrains Mono"/>
              </a:rPr>
              <a:t>(</a:t>
            </a:r>
            <a:r>
              <a:rPr kumimoji="0" lang="en-US" altLang="en-US" sz="1100" b="0" i="1" u="none" strike="noStrike" cap="none" normalizeH="0" baseline="0" dirty="0">
                <a:ln>
                  <a:noFill/>
                </a:ln>
                <a:solidFill>
                  <a:srgbClr val="FFB86C"/>
                </a:solidFill>
                <a:effectLst/>
                <a:latin typeface="JetBrains Mono"/>
              </a:rPr>
              <a:t>err</a:t>
            </a:r>
            <a:r>
              <a:rPr kumimoji="0" lang="en-US" altLang="en-US" sz="1100" b="0" i="0" u="none" strike="noStrike" cap="none" normalizeH="0" baseline="0" dirty="0">
                <a:ln>
                  <a:noFill/>
                </a:ln>
                <a:solidFill>
                  <a:srgbClr val="F8F8F2"/>
                </a:solidFill>
                <a:effectLst/>
                <a:latin typeface="JetBrains Mono"/>
              </a:rPr>
              <a:t>) {</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1" u="none" strike="noStrike" cap="none" normalizeH="0" baseline="0" dirty="0">
                <a:ln>
                  <a:noFill/>
                </a:ln>
                <a:solidFill>
                  <a:srgbClr val="8BE9FD"/>
                </a:solidFill>
                <a:effectLst/>
                <a:latin typeface="JetBrains Mono"/>
              </a:rPr>
              <a:t>console</a:t>
            </a:r>
            <a:r>
              <a:rPr kumimoji="0" lang="en-US" altLang="en-US" sz="1100" b="0" i="0" u="none" strike="noStrike" cap="none" normalizeH="0" baseline="0" dirty="0">
                <a:ln>
                  <a:noFill/>
                </a:ln>
                <a:solidFill>
                  <a:srgbClr val="F8F8F2"/>
                </a:solidFill>
                <a:effectLst/>
                <a:latin typeface="JetBrains Mono"/>
              </a:rPr>
              <a:t>.</a:t>
            </a:r>
            <a:r>
              <a:rPr kumimoji="0" lang="en-US" altLang="en-US" sz="1100" b="0" i="0" u="none" strike="noStrike" cap="none" normalizeH="0" baseline="0" dirty="0">
                <a:ln>
                  <a:noFill/>
                </a:ln>
                <a:solidFill>
                  <a:srgbClr val="50FA7B"/>
                </a:solidFill>
                <a:effectLst/>
                <a:latin typeface="JetBrains Mono"/>
              </a:rPr>
              <a:t>log</a:t>
            </a:r>
            <a:r>
              <a:rPr kumimoji="0" lang="en-US" altLang="en-US" sz="1100" b="0" i="0" u="none" strike="noStrike" cap="none" normalizeH="0" baseline="0" dirty="0">
                <a:ln>
                  <a:noFill/>
                </a:ln>
                <a:solidFill>
                  <a:srgbClr val="F8F8F2"/>
                </a:solidFill>
                <a:effectLst/>
                <a:latin typeface="JetBrains Mono"/>
              </a:rPr>
              <a:t>(</a:t>
            </a:r>
            <a:r>
              <a:rPr kumimoji="0" lang="en-US" altLang="en-US" sz="1100" b="0" i="0" u="none" strike="noStrike" cap="none" normalizeH="0" baseline="0" dirty="0">
                <a:ln>
                  <a:noFill/>
                </a:ln>
                <a:solidFill>
                  <a:srgbClr val="F1FA8C"/>
                </a:solidFill>
                <a:effectLst/>
                <a:latin typeface="JetBrains Mono"/>
              </a:rPr>
              <a:t>'</a:t>
            </a:r>
            <a:r>
              <a:rPr kumimoji="0" lang="en-US" altLang="en-US" sz="1100" b="0" i="0" u="none" strike="noStrike" cap="none" normalizeH="0" baseline="0" dirty="0" err="1">
                <a:ln>
                  <a:noFill/>
                </a:ln>
                <a:solidFill>
                  <a:srgbClr val="F1FA8C"/>
                </a:solidFill>
                <a:effectLst/>
                <a:latin typeface="JetBrains Mono"/>
              </a:rPr>
              <a:t>folderUsable</a:t>
            </a:r>
            <a:r>
              <a:rPr kumimoji="0" lang="en-US" altLang="en-US" sz="1100" b="0" i="0" u="none" strike="noStrike" cap="none" normalizeH="0" baseline="0" dirty="0">
                <a:ln>
                  <a:noFill/>
                </a:ln>
                <a:solidFill>
                  <a:srgbClr val="F1FA8C"/>
                </a:solidFill>
                <a:effectLst/>
                <a:latin typeface="JetBrains Mono"/>
              </a:rPr>
              <a:t> error:'</a:t>
            </a:r>
            <a:r>
              <a:rPr kumimoji="0" lang="en-US" altLang="en-US" sz="1100" b="0" i="0" u="none" strike="noStrike" cap="none" normalizeH="0" baseline="0" dirty="0">
                <a:ln>
                  <a:noFill/>
                </a:ln>
                <a:solidFill>
                  <a:srgbClr val="F8F8F2"/>
                </a:solidFill>
                <a:effectLst/>
                <a:latin typeface="JetBrains Mono"/>
              </a:rPr>
              <a:t>, </a:t>
            </a:r>
            <a:r>
              <a:rPr kumimoji="0" lang="en-US" altLang="en-US" sz="1100" b="0" i="1" u="none" strike="noStrike" cap="none" normalizeH="0" baseline="0" dirty="0">
                <a:ln>
                  <a:noFill/>
                </a:ln>
                <a:solidFill>
                  <a:srgbClr val="FFB86C"/>
                </a:solidFill>
                <a:effectLst/>
                <a:latin typeface="JetBrains Mono"/>
              </a:rPr>
              <a:t>err</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return </a:t>
            </a:r>
            <a:r>
              <a:rPr kumimoji="0" lang="en-US" altLang="en-US" sz="1100" b="0" i="0" u="none" strike="noStrike" cap="none" normalizeH="0" baseline="0" dirty="0">
                <a:ln>
                  <a:noFill/>
                </a:ln>
                <a:solidFill>
                  <a:srgbClr val="BD93F9"/>
                </a:solidFill>
                <a:effectLst/>
                <a:latin typeface="JetBrains Mono"/>
              </a:rPr>
              <a:t>false</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9633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72551D-551F-DDFE-2D85-F56CEB5D2BEB}"/>
              </a:ext>
            </a:extLst>
          </p:cNvPr>
          <p:cNvSpPr>
            <a:spLocks noGrp="1"/>
          </p:cNvSpPr>
          <p:nvPr>
            <p:ph type="title"/>
          </p:nvPr>
        </p:nvSpPr>
        <p:spPr/>
        <p:txBody>
          <a:bodyPr/>
          <a:lstStyle/>
          <a:p>
            <a:r>
              <a:rPr lang="en-US" dirty="0"/>
              <a:t>Introduce</a:t>
            </a:r>
          </a:p>
        </p:txBody>
      </p:sp>
      <p:sp>
        <p:nvSpPr>
          <p:cNvPr id="5" name="Text Placeholder 4">
            <a:extLst>
              <a:ext uri="{FF2B5EF4-FFF2-40B4-BE49-F238E27FC236}">
                <a16:creationId xmlns:a16="http://schemas.microsoft.com/office/drawing/2014/main" id="{AED5A7CE-DD3C-B8B9-D3B3-D25520E48C07}"/>
              </a:ext>
            </a:extLst>
          </p:cNvPr>
          <p:cNvSpPr>
            <a:spLocks noGrp="1"/>
          </p:cNvSpPr>
          <p:nvPr>
            <p:ph type="body" sz="quarter" idx="11"/>
          </p:nvPr>
        </p:nvSpPr>
        <p:spPr/>
        <p:txBody>
          <a:bodyPr/>
          <a:lstStyle/>
          <a:p>
            <a:r>
              <a:rPr lang="en-US" dirty="0"/>
              <a:t>A JavaScript runtime</a:t>
            </a:r>
          </a:p>
          <a:p>
            <a:r>
              <a:rPr lang="en-US" dirty="0"/>
              <a:t>Built on Chrome’s V8 JavaScript engine</a:t>
            </a:r>
          </a:p>
          <a:p>
            <a:pPr lvl="1"/>
            <a:r>
              <a:rPr lang="en-US" dirty="0"/>
              <a:t>Open-source JavaScript engine</a:t>
            </a:r>
          </a:p>
          <a:p>
            <a:pPr lvl="1"/>
            <a:r>
              <a:rPr lang="en-US" dirty="0"/>
              <a:t>Google Chrome and other Chromium-based web browsers (Brave, Opera, Vivaldi, etc.)</a:t>
            </a:r>
          </a:p>
          <a:p>
            <a:pPr lvl="1"/>
            <a:r>
              <a:rPr lang="en-US" dirty="0"/>
              <a:t>Designed with performance in mind and is responsible for compiling JavaScript directly to native machine code.</a:t>
            </a:r>
          </a:p>
          <a:p>
            <a:r>
              <a:rPr lang="en-US" dirty="0"/>
              <a:t>NodeJS:</a:t>
            </a:r>
          </a:p>
          <a:p>
            <a:pPr lvl="1"/>
            <a:r>
              <a:rPr lang="en-US" dirty="0"/>
              <a:t>Event-based</a:t>
            </a:r>
          </a:p>
          <a:p>
            <a:pPr lvl="1"/>
            <a:r>
              <a:rPr lang="en-US" dirty="0"/>
              <a:t>Non-blocking</a:t>
            </a:r>
          </a:p>
          <a:p>
            <a:pPr lvl="1"/>
            <a:r>
              <a:rPr lang="en-US" dirty="0"/>
              <a:t>Asynchronous I/O runtime</a:t>
            </a:r>
          </a:p>
        </p:txBody>
      </p:sp>
    </p:spTree>
    <p:extLst>
      <p:ext uri="{BB962C8B-B14F-4D97-AF65-F5344CB8AC3E}">
        <p14:creationId xmlns:p14="http://schemas.microsoft.com/office/powerpoint/2010/main" val="4167341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6202-5873-4348-9113-F61E278F06C7}"/>
              </a:ext>
            </a:extLst>
          </p:cNvPr>
          <p:cNvSpPr>
            <a:spLocks noGrp="1"/>
          </p:cNvSpPr>
          <p:nvPr>
            <p:ph type="title"/>
          </p:nvPr>
        </p:nvSpPr>
        <p:spPr/>
        <p:txBody>
          <a:bodyPr/>
          <a:lstStyle/>
          <a:p>
            <a:r>
              <a:rPr lang="vi-VN" dirty="0"/>
              <a:t>Step 1: File utilities</a:t>
            </a:r>
            <a:r>
              <a:rPr lang="en-US" dirty="0"/>
              <a:t> (4)</a:t>
            </a:r>
          </a:p>
        </p:txBody>
      </p:sp>
      <p:sp>
        <p:nvSpPr>
          <p:cNvPr id="3" name="Content Placeholder 2">
            <a:extLst>
              <a:ext uri="{FF2B5EF4-FFF2-40B4-BE49-F238E27FC236}">
                <a16:creationId xmlns:a16="http://schemas.microsoft.com/office/drawing/2014/main" id="{BE6ED9C0-6A4A-491E-8B9F-8482E27FD4FC}"/>
              </a:ext>
            </a:extLst>
          </p:cNvPr>
          <p:cNvSpPr>
            <a:spLocks noGrp="1"/>
          </p:cNvSpPr>
          <p:nvPr>
            <p:ph type="body" sz="quarter" idx="11"/>
          </p:nvPr>
        </p:nvSpPr>
        <p:spPr/>
        <p:txBody>
          <a:bodyPr/>
          <a:lstStyle/>
          <a:p>
            <a:r>
              <a:rPr lang="en-US" dirty="0"/>
              <a:t>A </a:t>
            </a:r>
            <a:r>
              <a:rPr lang="en-US" b="1" dirty="0" err="1"/>
              <a:t>folderList</a:t>
            </a:r>
            <a:r>
              <a:rPr lang="en-US" b="1" dirty="0"/>
              <a:t>()</a:t>
            </a:r>
            <a:r>
              <a:rPr lang="en-US" dirty="0"/>
              <a:t> function returns an information object for every file in a directory.</a:t>
            </a:r>
          </a:p>
          <a:p>
            <a:r>
              <a:rPr lang="en-US" dirty="0"/>
              <a:t>The </a:t>
            </a:r>
            <a:r>
              <a:rPr lang="en-US" b="1" dirty="0"/>
              <a:t>fs </a:t>
            </a:r>
            <a:r>
              <a:rPr lang="en-US" b="1" dirty="0" err="1"/>
              <a:t>readdir</a:t>
            </a:r>
            <a:r>
              <a:rPr lang="en-US" dirty="0"/>
              <a:t> method fetches all file name into an array.</a:t>
            </a:r>
            <a:endParaRPr lang="en-US" b="1" dirty="0"/>
          </a:p>
        </p:txBody>
      </p:sp>
      <p:sp>
        <p:nvSpPr>
          <p:cNvPr id="5" name="Rectangle 1">
            <a:extLst>
              <a:ext uri="{FF2B5EF4-FFF2-40B4-BE49-F238E27FC236}">
                <a16:creationId xmlns:a16="http://schemas.microsoft.com/office/drawing/2014/main" id="{C4A4C625-70DC-4B36-8E5F-F20846CBBE89}"/>
              </a:ext>
            </a:extLst>
          </p:cNvPr>
          <p:cNvSpPr>
            <a:spLocks noChangeArrowheads="1"/>
          </p:cNvSpPr>
          <p:nvPr/>
        </p:nvSpPr>
        <p:spPr bwMode="auto">
          <a:xfrm>
            <a:off x="1129144" y="2044027"/>
            <a:ext cx="4966856" cy="3600986"/>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6272A4"/>
                </a:solidFill>
                <a:effectLst/>
                <a:latin typeface="JetBrains Mono"/>
              </a:rPr>
              <a:t>// return a sorted array of info objects for all files in a folder</a:t>
            </a:r>
            <a:br>
              <a:rPr kumimoji="0" lang="en-US" altLang="en-US" sz="1200" b="0" i="1" u="none" strike="noStrike" cap="none" normalizeH="0" baseline="0" dirty="0">
                <a:ln>
                  <a:noFill/>
                </a:ln>
                <a:solidFill>
                  <a:srgbClr val="6272A4"/>
                </a:solidFill>
                <a:effectLst/>
                <a:latin typeface="JetBrains Mono"/>
              </a:rPr>
            </a:br>
            <a:r>
              <a:rPr kumimoji="0" lang="en-US" altLang="en-US" sz="1200" b="0" i="0" u="none" strike="noStrike" cap="none" normalizeH="0" baseline="0" dirty="0">
                <a:ln>
                  <a:noFill/>
                </a:ln>
                <a:solidFill>
                  <a:srgbClr val="FF79C6"/>
                </a:solidFill>
                <a:effectLst/>
                <a:latin typeface="JetBrains Mono"/>
              </a:rPr>
              <a:t>async function </a:t>
            </a:r>
            <a:r>
              <a:rPr kumimoji="0" lang="en-US" altLang="en-US" sz="1200" b="0" i="0" u="none" strike="noStrike" cap="none" normalizeH="0" baseline="0" dirty="0" err="1">
                <a:ln>
                  <a:noFill/>
                </a:ln>
                <a:solidFill>
                  <a:srgbClr val="50FA7B"/>
                </a:solidFill>
                <a:effectLst/>
                <a:latin typeface="JetBrains Mono"/>
              </a:rPr>
              <a:t>folderList</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a:ln>
                  <a:noFill/>
                </a:ln>
                <a:solidFill>
                  <a:srgbClr val="FFB86C"/>
                </a:solidFill>
                <a:effectLst/>
                <a:latin typeface="JetBrains Mono"/>
              </a:rPr>
              <a:t>folder</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err="1">
                <a:ln>
                  <a:noFill/>
                </a:ln>
                <a:solidFill>
                  <a:srgbClr val="FFB86C"/>
                </a:solidFill>
                <a:effectLst/>
                <a:latin typeface="JetBrains Mono"/>
              </a:rPr>
              <a:t>ext</a:t>
            </a:r>
            <a:r>
              <a:rPr kumimoji="0" lang="en-US" altLang="en-US" sz="1200" b="0" i="1" u="none" strike="noStrike" cap="none" normalizeH="0" baseline="0" dirty="0">
                <a:ln>
                  <a:noFill/>
                </a:ln>
                <a:solidFill>
                  <a:srgbClr val="FFB86C"/>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err="1">
                <a:ln>
                  <a:noFill/>
                </a:ln>
                <a:solidFill>
                  <a:srgbClr val="FFB86C"/>
                </a:solidFill>
                <a:effectLst/>
                <a:latin typeface="JetBrains Mono"/>
              </a:rPr>
              <a:t>sortBy</a:t>
            </a:r>
            <a:r>
              <a:rPr kumimoji="0" lang="en-US" altLang="en-US" sz="1200" b="0" i="1" u="none" strike="noStrike" cap="none" normalizeH="0" baseline="0" dirty="0">
                <a:ln>
                  <a:noFill/>
                </a:ln>
                <a:solidFill>
                  <a:srgbClr val="FFB86C"/>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'time'</a:t>
            </a:r>
            <a:r>
              <a:rPr kumimoji="0" lang="en-US" altLang="en-US" sz="1200" b="0" i="0" u="none" strike="noStrike" cap="none" normalizeH="0" baseline="0" dirty="0">
                <a:ln>
                  <a:noFill/>
                </a:ln>
                <a:solidFill>
                  <a:srgbClr val="F8F8F2"/>
                </a:solidFill>
                <a:effectLst/>
                <a:latin typeface="JetBrains Mono"/>
              </a:rPr>
              <a:t>) {</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try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6272A4"/>
                </a:solidFill>
                <a:effectLst/>
                <a:latin typeface="JetBrains Mono"/>
              </a:rPr>
              <a:t>// names of all files in folder</a:t>
            </a:r>
            <a:br>
              <a:rPr kumimoji="0" lang="en-US" altLang="en-US" sz="1200" b="0" i="1" u="none" strike="noStrike" cap="none" normalizeH="0" baseline="0" dirty="0">
                <a:ln>
                  <a:noFill/>
                </a:ln>
                <a:solidFill>
                  <a:srgbClr val="6272A4"/>
                </a:solidFill>
                <a:effectLst/>
                <a:latin typeface="JetBrains Mono"/>
              </a:rPr>
            </a:br>
            <a:r>
              <a:rPr kumimoji="0" lang="en-US" altLang="en-US" sz="1200" b="0" i="1" u="none" strike="noStrike" cap="none" normalizeH="0" baseline="0" dirty="0">
                <a:ln>
                  <a:noFill/>
                </a:ln>
                <a:solidFill>
                  <a:srgbClr val="6272A4"/>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let </a:t>
            </a:r>
            <a:r>
              <a:rPr kumimoji="0" lang="en-US" altLang="en-US" sz="1200" b="0" i="0" u="none" strike="noStrike" cap="none" normalizeH="0" baseline="0" dirty="0" err="1">
                <a:ln>
                  <a:noFill/>
                </a:ln>
                <a:solidFill>
                  <a:srgbClr val="F8F8F2"/>
                </a:solidFill>
                <a:effectLst/>
                <a:latin typeface="JetBrains Mono"/>
              </a:rPr>
              <a:t>filelist</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await </a:t>
            </a:r>
            <a:r>
              <a:rPr kumimoji="0" lang="en-US" altLang="en-US" sz="1200" b="0" i="0" u="none" strike="noStrike" cap="none" normalizeH="0" baseline="0" dirty="0" err="1">
                <a:ln>
                  <a:noFill/>
                </a:ln>
                <a:solidFill>
                  <a:srgbClr val="F8F8F2"/>
                </a:solidFill>
                <a:effectLst/>
                <a:latin typeface="JetBrains Mono"/>
              </a:rPr>
              <a:t>fsPromise.</a:t>
            </a:r>
            <a:r>
              <a:rPr kumimoji="0" lang="en-US" altLang="en-US" sz="1200" b="0" i="1" u="none" strike="noStrike" cap="none" normalizeH="0" baseline="0" dirty="0" err="1">
                <a:ln>
                  <a:noFill/>
                </a:ln>
                <a:solidFill>
                  <a:srgbClr val="8BE9FD"/>
                </a:solidFill>
                <a:effectLst/>
                <a:latin typeface="JetBrains Mono"/>
              </a:rPr>
              <a:t>readdir</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a:ln>
                  <a:noFill/>
                </a:ln>
                <a:solidFill>
                  <a:srgbClr val="FFB86C"/>
                </a:solidFill>
                <a:effectLst/>
                <a:latin typeface="JetBrains Mono"/>
              </a:rPr>
              <a:t>folder</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6272A4"/>
                </a:solidFill>
                <a:effectLst/>
                <a:latin typeface="JetBrains Mono"/>
              </a:rPr>
              <a:t>// fetch file info</a:t>
            </a:r>
            <a:br>
              <a:rPr kumimoji="0" lang="en-US" altLang="en-US" sz="1200" b="0" i="1" u="none" strike="noStrike" cap="none" normalizeH="0" baseline="0" dirty="0">
                <a:ln>
                  <a:noFill/>
                </a:ln>
                <a:solidFill>
                  <a:srgbClr val="6272A4"/>
                </a:solidFill>
                <a:effectLst/>
                <a:latin typeface="JetBrains Mono"/>
              </a:rPr>
            </a:br>
            <a:r>
              <a:rPr kumimoji="0" lang="en-US" altLang="en-US" sz="1200" b="0" i="1" u="none" strike="noStrike" cap="none" normalizeH="0" baseline="0" dirty="0">
                <a:ln>
                  <a:noFill/>
                </a:ln>
                <a:solidFill>
                  <a:srgbClr val="6272A4"/>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filelist</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await </a:t>
            </a:r>
            <a:r>
              <a:rPr kumimoji="0" lang="en-US" altLang="en-US" sz="1200" b="0" i="0" u="none" strike="noStrike" cap="none" normalizeH="0" baseline="0" dirty="0" err="1">
                <a:ln>
                  <a:noFill/>
                </a:ln>
                <a:solidFill>
                  <a:srgbClr val="F8F8F2"/>
                </a:solidFill>
                <a:effectLst/>
                <a:latin typeface="JetBrains Mono"/>
              </a:rPr>
              <a:t>Promise.</a:t>
            </a:r>
            <a:r>
              <a:rPr kumimoji="0" lang="en-US" altLang="en-US" sz="1200" b="0" i="0" u="none" strike="noStrike" cap="none" normalizeH="0" baseline="0" dirty="0" err="1">
                <a:ln>
                  <a:noFill/>
                </a:ln>
                <a:solidFill>
                  <a:srgbClr val="50FA7B"/>
                </a:solidFill>
                <a:effectLst/>
                <a:latin typeface="JetBrains Mono"/>
              </a:rPr>
              <a:t>all</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filelist.</a:t>
            </a:r>
            <a:r>
              <a:rPr kumimoji="0" lang="en-US" altLang="en-US" sz="1200" b="0" i="0" u="none" strike="noStrike" cap="none" normalizeH="0" baseline="0" dirty="0" err="1">
                <a:ln>
                  <a:noFill/>
                </a:ln>
                <a:solidFill>
                  <a:srgbClr val="50FA7B"/>
                </a:solidFill>
                <a:effectLst/>
                <a:latin typeface="JetBrains Mono"/>
              </a:rPr>
              <a:t>map</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F79C6"/>
                </a:solidFill>
                <a:effectLst/>
                <a:latin typeface="JetBrains Mono"/>
              </a:rPr>
              <a:t>async </a:t>
            </a:r>
            <a:r>
              <a:rPr kumimoji="0" lang="en-US" altLang="en-US" sz="1200" b="0" i="1" u="none" strike="noStrike" cap="none" normalizeH="0" baseline="0" dirty="0">
                <a:ln>
                  <a:noFill/>
                </a:ln>
                <a:solidFill>
                  <a:srgbClr val="FFB86C"/>
                </a:solidFill>
                <a:effectLst/>
                <a:latin typeface="JetBrains Mono"/>
              </a:rPr>
              <a:t>f </a:t>
            </a:r>
            <a:r>
              <a:rPr kumimoji="0" lang="en-US" altLang="en-US" sz="1200" b="0" i="0" u="none" strike="noStrike" cap="none" normalizeH="0" baseline="0" dirty="0">
                <a:ln>
                  <a:noFill/>
                </a:ln>
                <a:solidFill>
                  <a:srgbClr val="FF79C6"/>
                </a:solidFill>
                <a:effectLst/>
                <a:latin typeface="JetBrains Mono"/>
              </a:rPr>
              <a:t>=&gt; await </a:t>
            </a:r>
            <a:r>
              <a:rPr kumimoji="0" lang="en-US" altLang="en-US" sz="1200" b="0" i="0" u="none" strike="noStrike" cap="none" normalizeH="0" baseline="0" dirty="0">
                <a:ln>
                  <a:noFill/>
                </a:ln>
                <a:solidFill>
                  <a:srgbClr val="50FA7B"/>
                </a:solidFill>
                <a:effectLst/>
                <a:latin typeface="JetBrains Mono"/>
              </a:rPr>
              <a:t>info</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a:ln>
                  <a:noFill/>
                </a:ln>
                <a:solidFill>
                  <a:srgbClr val="FFB86C"/>
                </a:solidFill>
                <a:effectLst/>
                <a:latin typeface="JetBrains Mono"/>
              </a:rPr>
              <a:t>folder </a:t>
            </a:r>
            <a:r>
              <a:rPr kumimoji="0" lang="en-US" altLang="en-US" sz="1200" b="0" i="0" u="none" strike="noStrike" cap="none" normalizeH="0" baseline="0" dirty="0">
                <a:ln>
                  <a:noFill/>
                </a:ln>
                <a:solidFill>
                  <a:srgbClr val="FF79C6"/>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f</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6272A4"/>
                </a:solidFill>
                <a:effectLst/>
                <a:latin typeface="JetBrains Mono"/>
              </a:rPr>
              <a:t>// remove unreadable files and sort</a:t>
            </a:r>
            <a:br>
              <a:rPr kumimoji="0" lang="en-US" altLang="en-US" sz="1200" b="0" i="1" u="none" strike="noStrike" cap="none" normalizeH="0" baseline="0" dirty="0">
                <a:ln>
                  <a:noFill/>
                </a:ln>
                <a:solidFill>
                  <a:srgbClr val="6272A4"/>
                </a:solidFill>
                <a:effectLst/>
                <a:latin typeface="JetBrains Mono"/>
              </a:rPr>
            </a:br>
            <a:r>
              <a:rPr kumimoji="0" lang="en-US" altLang="en-US" sz="1200" b="0" i="1" u="none" strike="noStrike" cap="none" normalizeH="0" baseline="0" dirty="0">
                <a:ln>
                  <a:noFill/>
                </a:ln>
                <a:solidFill>
                  <a:srgbClr val="6272A4"/>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return </a:t>
            </a:r>
            <a:r>
              <a:rPr kumimoji="0" lang="en-US" altLang="en-US" sz="1200" b="0" i="0" u="none" strike="noStrike" cap="none" normalizeH="0" baseline="0" dirty="0" err="1">
                <a:ln>
                  <a:noFill/>
                </a:ln>
                <a:solidFill>
                  <a:srgbClr val="F8F8F2"/>
                </a:solidFill>
                <a:effectLst/>
                <a:latin typeface="JetBrains Mono"/>
              </a:rPr>
              <a:t>filelist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50FA7B"/>
                </a:solidFill>
                <a:effectLst/>
                <a:latin typeface="JetBrains Mono"/>
              </a:rPr>
              <a:t>filter</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err="1">
                <a:ln>
                  <a:noFill/>
                </a:ln>
                <a:solidFill>
                  <a:srgbClr val="FFB86C"/>
                </a:solidFill>
                <a:effectLst/>
                <a:latin typeface="JetBrains Mono"/>
              </a:rPr>
              <a:t>fn</a:t>
            </a:r>
            <a:r>
              <a:rPr kumimoji="0" lang="en-US" altLang="en-US" sz="1200" b="0" i="1" u="none" strike="noStrike" cap="none" normalizeH="0" baseline="0" dirty="0">
                <a:ln>
                  <a:noFill/>
                </a:ln>
                <a:solidFill>
                  <a:srgbClr val="FFB86C"/>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=&gt; </a:t>
            </a:r>
            <a:r>
              <a:rPr kumimoji="0" lang="en-US" altLang="en-US" sz="1200" b="0" i="1" u="none" strike="noStrike" cap="none" normalizeH="0" baseline="0" dirty="0" err="1">
                <a:ln>
                  <a:noFill/>
                </a:ln>
                <a:solidFill>
                  <a:srgbClr val="FFB86C"/>
                </a:solidFill>
                <a:effectLst/>
                <a:latin typeface="JetBrains Mono"/>
              </a:rPr>
              <a:t>fn</a:t>
            </a:r>
            <a:r>
              <a:rPr kumimoji="0" lang="en-US" altLang="en-US" sz="1200" b="0" i="0" u="none" strike="noStrike" cap="none" normalizeH="0" baseline="0" dirty="0" err="1">
                <a:ln>
                  <a:noFill/>
                </a:ln>
                <a:solidFill>
                  <a:srgbClr val="F8F8F2"/>
                </a:solidFill>
                <a:effectLst/>
                <a:latin typeface="JetBrains Mono"/>
              </a:rPr>
              <a:t>.</a:t>
            </a:r>
            <a:r>
              <a:rPr kumimoji="0" lang="en-US" altLang="en-US" sz="1200" b="0" i="0" u="none" strike="noStrike" cap="none" normalizeH="0" baseline="0" dirty="0" err="1">
                <a:ln>
                  <a:noFill/>
                </a:ln>
                <a:solidFill>
                  <a:srgbClr val="50FA7B"/>
                </a:solidFill>
                <a:effectLst/>
                <a:latin typeface="JetBrains Mono"/>
              </a:rPr>
              <a:t>isFile</a:t>
            </a:r>
            <a:r>
              <a:rPr kumimoji="0" lang="en-US" altLang="en-US" sz="1200" b="0" i="0" u="none" strike="noStrike" cap="none" normalizeH="0" baseline="0" dirty="0">
                <a:ln>
                  <a:noFill/>
                </a:ln>
                <a:solidFill>
                  <a:srgbClr val="50FA7B"/>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&amp;&amp; </a:t>
            </a:r>
            <a:r>
              <a:rPr kumimoji="0" lang="en-US" altLang="en-US" sz="1200" b="0" i="1" u="none" strike="noStrike" cap="none" normalizeH="0" baseline="0" dirty="0" err="1">
                <a:ln>
                  <a:noFill/>
                </a:ln>
                <a:solidFill>
                  <a:srgbClr val="FFB86C"/>
                </a:solidFill>
                <a:effectLst/>
                <a:latin typeface="JetBrains Mono"/>
              </a:rPr>
              <a:t>fn</a:t>
            </a:r>
            <a:r>
              <a:rPr kumimoji="0" lang="en-US" altLang="en-US" sz="1200" b="0" i="0" u="none" strike="noStrike" cap="none" normalizeH="0" baseline="0" dirty="0" err="1">
                <a:ln>
                  <a:noFill/>
                </a:ln>
                <a:solidFill>
                  <a:srgbClr val="F8F8F2"/>
                </a:solidFill>
                <a:effectLst/>
                <a:latin typeface="JetBrains Mono"/>
              </a:rPr>
              <a:t>.</a:t>
            </a:r>
            <a:r>
              <a:rPr kumimoji="0" lang="en-US" altLang="en-US" sz="1200" b="0" i="0" u="none" strike="noStrike" cap="none" normalizeH="0" baseline="0" dirty="0" err="1">
                <a:ln>
                  <a:noFill/>
                </a:ln>
                <a:solidFill>
                  <a:srgbClr val="50FA7B"/>
                </a:solidFill>
                <a:effectLst/>
                <a:latin typeface="JetBrains Mono"/>
              </a:rPr>
              <a:t>read</a:t>
            </a:r>
            <a:r>
              <a:rPr kumimoji="0" lang="en-US" altLang="en-US" sz="1200" b="0" i="0" u="none" strike="noStrike" cap="none" normalizeH="0" baseline="0" dirty="0">
                <a:ln>
                  <a:noFill/>
                </a:ln>
                <a:solidFill>
                  <a:srgbClr val="50FA7B"/>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&amp;&amp; </a:t>
            </a:r>
            <a:r>
              <a:rPr kumimoji="0" lang="en-US" altLang="en-US" sz="1200" b="0" i="1" u="none" strike="noStrike" cap="none" normalizeH="0" baseline="0" dirty="0" err="1">
                <a:ln>
                  <a:noFill/>
                </a:ln>
                <a:solidFill>
                  <a:srgbClr val="FFB86C"/>
                </a:solidFill>
                <a:effectLst/>
                <a:latin typeface="JetBrains Mono"/>
              </a:rPr>
              <a:t>fn</a:t>
            </a:r>
            <a:r>
              <a:rPr kumimoji="0" lang="en-US" altLang="en-US" sz="1200" b="0" i="0" u="none" strike="noStrike" cap="none" normalizeH="0" baseline="0" dirty="0" err="1">
                <a:ln>
                  <a:noFill/>
                </a:ln>
                <a:solidFill>
                  <a:srgbClr val="F8F8F2"/>
                </a:solidFill>
                <a:effectLst/>
                <a:latin typeface="JetBrains Mono"/>
              </a:rPr>
              <a:t>.path.</a:t>
            </a:r>
            <a:r>
              <a:rPr kumimoji="0" lang="en-US" altLang="en-US" sz="1200" b="0" i="0" u="none" strike="noStrike" cap="none" normalizeH="0" baseline="0" dirty="0" err="1">
                <a:ln>
                  <a:noFill/>
                </a:ln>
                <a:solidFill>
                  <a:srgbClr val="50FA7B"/>
                </a:solidFill>
                <a:effectLst/>
                <a:latin typeface="JetBrains Mono"/>
              </a:rPr>
              <a:t>endsWith</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err="1">
                <a:ln>
                  <a:noFill/>
                </a:ln>
                <a:solidFill>
                  <a:srgbClr val="FFB86C"/>
                </a:solidFill>
                <a:effectLst/>
                <a:latin typeface="JetBrains Mono"/>
              </a:rPr>
              <a:t>ext</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50FA7B"/>
                </a:solidFill>
                <a:effectLst/>
                <a:latin typeface="JetBrains Mono"/>
              </a:rPr>
              <a:t>sort</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a:ln>
                  <a:noFill/>
                </a:ln>
                <a:solidFill>
                  <a:srgbClr val="FFB86C"/>
                </a:solidFill>
                <a:effectLst/>
                <a:latin typeface="JetBrains Mono"/>
              </a:rPr>
              <a:t>f1</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f2</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=&gt; </a:t>
            </a:r>
            <a:r>
              <a:rPr kumimoji="0" lang="en-US" altLang="en-US" sz="1200" b="0" i="1" u="none" strike="noStrike" cap="none" normalizeH="0" baseline="0" dirty="0">
                <a:ln>
                  <a:noFill/>
                </a:ln>
                <a:solidFill>
                  <a:srgbClr val="FFB86C"/>
                </a:solidFill>
                <a:effectLst/>
                <a:latin typeface="JetBrains Mono"/>
              </a:rPr>
              <a:t>f2</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err="1">
                <a:ln>
                  <a:noFill/>
                </a:ln>
                <a:solidFill>
                  <a:srgbClr val="FFB86C"/>
                </a:solidFill>
                <a:effectLst/>
                <a:latin typeface="JetBrains Mono"/>
              </a:rPr>
              <a:t>sortBy</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f1</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err="1">
                <a:ln>
                  <a:noFill/>
                </a:ln>
                <a:solidFill>
                  <a:srgbClr val="FFB86C"/>
                </a:solidFill>
                <a:effectLst/>
                <a:latin typeface="JetBrains Mono"/>
              </a:rPr>
              <a:t>sortBy</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catch </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a:ln>
                  <a:noFill/>
                </a:ln>
                <a:solidFill>
                  <a:srgbClr val="FFB86C"/>
                </a:solidFill>
                <a:effectLst/>
                <a:latin typeface="JetBrains Mono"/>
              </a:rPr>
              <a:t>err</a:t>
            </a:r>
            <a:r>
              <a:rPr kumimoji="0" lang="en-US" altLang="en-US" sz="1200" b="0" i="0" u="none" strike="noStrike" cap="none" normalizeH="0" baseline="0" dirty="0">
                <a:ln>
                  <a:noFill/>
                </a:ln>
                <a:solidFill>
                  <a:srgbClr val="F8F8F2"/>
                </a:solidFill>
                <a:effectLst/>
                <a:latin typeface="JetBrains Mono"/>
              </a:rPr>
              <a:t>) {</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8BE9FD"/>
                </a:solidFill>
                <a:effectLst/>
                <a:latin typeface="JetBrains Mono"/>
              </a:rPr>
              <a:t>console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50FA7B"/>
                </a:solidFill>
                <a:effectLst/>
                <a:latin typeface="JetBrains Mono"/>
              </a:rPr>
              <a:t>log</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err="1">
                <a:ln>
                  <a:noFill/>
                </a:ln>
                <a:solidFill>
                  <a:srgbClr val="F1FA8C"/>
                </a:solidFill>
                <a:effectLst/>
                <a:latin typeface="JetBrains Mono"/>
              </a:rPr>
              <a:t>folderList</a:t>
            </a:r>
            <a:r>
              <a:rPr kumimoji="0" lang="en-US" altLang="en-US" sz="1200" b="0" i="0" u="none" strike="noStrike" cap="none" normalizeH="0" baseline="0" dirty="0">
                <a:ln>
                  <a:noFill/>
                </a:ln>
                <a:solidFill>
                  <a:srgbClr val="F1FA8C"/>
                </a:solidFill>
                <a:effectLst/>
                <a:latin typeface="JetBrains Mono"/>
              </a:rPr>
              <a:t> error'</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err</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return </a:t>
            </a:r>
            <a:r>
              <a:rPr kumimoji="0" lang="en-US" altLang="en-US" sz="1200" b="0" i="0" u="none" strike="noStrike" cap="none" normalizeH="0" baseline="0" dirty="0">
                <a:ln>
                  <a:noFill/>
                </a:ln>
                <a:solidFill>
                  <a:srgbClr val="BD93F9"/>
                </a:solidFill>
                <a:effectLst/>
                <a:latin typeface="JetBrains Mono"/>
              </a:rPr>
              <a:t>false</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53166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79FD7-EA89-4EC6-B387-9AEB367DA604}"/>
              </a:ext>
            </a:extLst>
          </p:cNvPr>
          <p:cNvSpPr>
            <a:spLocks noGrp="1"/>
          </p:cNvSpPr>
          <p:nvPr>
            <p:ph type="title"/>
          </p:nvPr>
        </p:nvSpPr>
        <p:spPr/>
        <p:txBody>
          <a:bodyPr/>
          <a:lstStyle/>
          <a:p>
            <a:r>
              <a:rPr lang="vi-VN" dirty="0"/>
              <a:t>Step 1: File utilities</a:t>
            </a:r>
            <a:r>
              <a:rPr lang="en-US" dirty="0"/>
              <a:t> (5)</a:t>
            </a:r>
          </a:p>
        </p:txBody>
      </p:sp>
      <p:sp>
        <p:nvSpPr>
          <p:cNvPr id="3" name="Content Placeholder 2">
            <a:extLst>
              <a:ext uri="{FF2B5EF4-FFF2-40B4-BE49-F238E27FC236}">
                <a16:creationId xmlns:a16="http://schemas.microsoft.com/office/drawing/2014/main" id="{3D9AA88A-2899-435E-B758-0F8F42BA6920}"/>
              </a:ext>
            </a:extLst>
          </p:cNvPr>
          <p:cNvSpPr>
            <a:spLocks noGrp="1"/>
          </p:cNvSpPr>
          <p:nvPr>
            <p:ph type="body" sz="quarter" idx="11"/>
          </p:nvPr>
        </p:nvSpPr>
        <p:spPr/>
        <p:txBody>
          <a:bodyPr/>
          <a:lstStyle/>
          <a:p>
            <a:r>
              <a:rPr lang="en-US" dirty="0"/>
              <a:t>A </a:t>
            </a:r>
            <a:r>
              <a:rPr lang="en-US" b="1" dirty="0"/>
              <a:t>write()</a:t>
            </a:r>
            <a:r>
              <a:rPr lang="en-US" dirty="0"/>
              <a:t> function uses </a:t>
            </a:r>
            <a:r>
              <a:rPr lang="en-US" b="1" dirty="0"/>
              <a:t>fs </a:t>
            </a:r>
            <a:r>
              <a:rPr lang="en-US" b="1" dirty="0" err="1"/>
              <a:t>writeFile</a:t>
            </a:r>
            <a:r>
              <a:rPr lang="en-US" dirty="0"/>
              <a:t> method to output content to a file.</a:t>
            </a:r>
          </a:p>
        </p:txBody>
      </p:sp>
      <p:sp>
        <p:nvSpPr>
          <p:cNvPr id="4" name="Rectangle 1">
            <a:extLst>
              <a:ext uri="{FF2B5EF4-FFF2-40B4-BE49-F238E27FC236}">
                <a16:creationId xmlns:a16="http://schemas.microsoft.com/office/drawing/2014/main" id="{05DCA837-9FA0-4354-8819-56359447C203}"/>
              </a:ext>
            </a:extLst>
          </p:cNvPr>
          <p:cNvSpPr>
            <a:spLocks noChangeArrowheads="1"/>
          </p:cNvSpPr>
          <p:nvPr/>
        </p:nvSpPr>
        <p:spPr bwMode="auto">
          <a:xfrm>
            <a:off x="1145002" y="1647707"/>
            <a:ext cx="7034645" cy="280076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6272A4"/>
                </a:solidFill>
                <a:effectLst/>
                <a:latin typeface="JetBrains Mono"/>
              </a:rPr>
              <a:t>// create a file, returns true or false</a:t>
            </a:r>
            <a:br>
              <a:rPr kumimoji="0" lang="en-US" altLang="en-US" sz="1600" b="0" i="1" u="none" strike="noStrike" cap="none" normalizeH="0" baseline="0">
                <a:ln>
                  <a:noFill/>
                </a:ln>
                <a:solidFill>
                  <a:srgbClr val="6272A4"/>
                </a:solidFill>
                <a:effectLst/>
                <a:latin typeface="JetBrains Mono"/>
              </a:rPr>
            </a:br>
            <a:r>
              <a:rPr kumimoji="0" lang="en-US" altLang="en-US" sz="1600" b="0" i="0" u="none" strike="noStrike" cap="none" normalizeH="0" baseline="0">
                <a:ln>
                  <a:noFill/>
                </a:ln>
                <a:solidFill>
                  <a:srgbClr val="FF79C6"/>
                </a:solidFill>
                <a:effectLst/>
                <a:latin typeface="JetBrains Mono"/>
              </a:rPr>
              <a:t>async function </a:t>
            </a:r>
            <a:r>
              <a:rPr kumimoji="0" lang="en-US" altLang="en-US" sz="1600" b="0" i="0" u="none" strike="noStrike" cap="none" normalizeH="0" baseline="0">
                <a:ln>
                  <a:noFill/>
                </a:ln>
                <a:solidFill>
                  <a:srgbClr val="50FA7B"/>
                </a:solidFill>
                <a:effectLst/>
                <a:latin typeface="JetBrains Mono"/>
              </a:rPr>
              <a:t>write</a:t>
            </a:r>
            <a:r>
              <a:rPr kumimoji="0" lang="en-US" altLang="en-US" sz="1600" b="0" i="0" u="none" strike="noStrike" cap="none" normalizeH="0" baseline="0">
                <a:ln>
                  <a:noFill/>
                </a:ln>
                <a:solidFill>
                  <a:srgbClr val="F8F8F2"/>
                </a:solidFill>
                <a:effectLst/>
                <a:latin typeface="JetBrains Mono"/>
              </a:rPr>
              <a:t>(</a:t>
            </a:r>
            <a:r>
              <a:rPr kumimoji="0" lang="en-US" altLang="en-US" sz="1600" b="0" i="1" u="none" strike="noStrike" cap="none" normalizeH="0" baseline="0">
                <a:ln>
                  <a:noFill/>
                </a:ln>
                <a:solidFill>
                  <a:srgbClr val="FFB86C"/>
                </a:solidFill>
                <a:effectLst/>
                <a:latin typeface="JetBrains Mono"/>
              </a:rPr>
              <a:t>fn</a:t>
            </a:r>
            <a:r>
              <a:rPr kumimoji="0" lang="en-US" altLang="en-US" sz="1600" b="0" i="0" u="none" strike="noStrike" cap="none" normalizeH="0" baseline="0">
                <a:ln>
                  <a:noFill/>
                </a:ln>
                <a:solidFill>
                  <a:srgbClr val="F8F8F2"/>
                </a:solidFill>
                <a:effectLst/>
                <a:latin typeface="JetBrains Mono"/>
              </a:rPr>
              <a:t>, </a:t>
            </a:r>
            <a:r>
              <a:rPr kumimoji="0" lang="en-US" altLang="en-US" sz="1600" b="0" i="1" u="none" strike="noStrike" cap="none" normalizeH="0" baseline="0">
                <a:ln>
                  <a:noFill/>
                </a:ln>
                <a:solidFill>
                  <a:srgbClr val="FFB86C"/>
                </a:solidFill>
                <a:effectLst/>
                <a:latin typeface="JetBrains Mono"/>
              </a:rPr>
              <a:t>content </a:t>
            </a:r>
            <a:r>
              <a:rPr kumimoji="0" lang="en-US" altLang="en-US" sz="1600" b="0" i="0" u="none" strike="noStrike" cap="none" normalizeH="0" baseline="0">
                <a:ln>
                  <a:noFill/>
                </a:ln>
                <a:solidFill>
                  <a:srgbClr val="FF79C6"/>
                </a:solidFill>
                <a:effectLst/>
                <a:latin typeface="JetBrains Mono"/>
              </a:rPr>
              <a:t>= </a:t>
            </a:r>
            <a:r>
              <a:rPr kumimoji="0" lang="en-US" altLang="en-US" sz="1600" b="0" i="0" u="none" strike="noStrike" cap="none" normalizeH="0" baseline="0">
                <a:ln>
                  <a:noFill/>
                </a:ln>
                <a:solidFill>
                  <a:srgbClr val="F1FA8C"/>
                </a:solidFill>
                <a:effectLst/>
                <a:latin typeface="JetBrains Mono"/>
              </a:rPr>
              <a:t>''</a:t>
            </a:r>
            <a:r>
              <a:rPr kumimoji="0" lang="en-US" altLang="en-US" sz="1600" b="0" i="0" u="none" strike="noStrike" cap="none" normalizeH="0" baseline="0">
                <a:ln>
                  <a:noFill/>
                </a:ln>
                <a:solidFill>
                  <a:srgbClr val="F8F8F2"/>
                </a:solidFill>
                <a:effectLst/>
                <a:latin typeface="JetBrains Mono"/>
              </a:rPr>
              <a:t>) {</a:t>
            </a:r>
            <a:br>
              <a:rPr kumimoji="0" lang="en-US" altLang="en-US" sz="1600" b="0" i="0" u="none" strike="noStrike" cap="none" normalizeH="0" baseline="0">
                <a:ln>
                  <a:noFill/>
                </a:ln>
                <a:solidFill>
                  <a:srgbClr val="F8F8F2"/>
                </a:solidFill>
                <a:effectLst/>
                <a:latin typeface="JetBrains Mono"/>
              </a:rPr>
            </a:br>
            <a:r>
              <a:rPr kumimoji="0" lang="en-US" altLang="en-US" sz="1600" b="0" i="0" u="none" strike="noStrike" cap="none" normalizeH="0" baseline="0">
                <a:ln>
                  <a:noFill/>
                </a:ln>
                <a:solidFill>
                  <a:srgbClr val="F8F8F2"/>
                </a:solidFill>
                <a:effectLst/>
                <a:latin typeface="JetBrains Mono"/>
              </a:rPr>
              <a:t>    </a:t>
            </a:r>
            <a:r>
              <a:rPr kumimoji="0" lang="en-US" altLang="en-US" sz="1600" b="0" i="0" u="none" strike="noStrike" cap="none" normalizeH="0" baseline="0">
                <a:ln>
                  <a:noFill/>
                </a:ln>
                <a:solidFill>
                  <a:srgbClr val="FF79C6"/>
                </a:solidFill>
                <a:effectLst/>
                <a:latin typeface="JetBrains Mono"/>
              </a:rPr>
              <a:t>try </a:t>
            </a:r>
            <a:r>
              <a:rPr kumimoji="0" lang="en-US" altLang="en-US" sz="1600" b="0" i="0" u="none" strike="noStrike" cap="none" normalizeH="0" baseline="0">
                <a:ln>
                  <a:noFill/>
                </a:ln>
                <a:solidFill>
                  <a:srgbClr val="F8F8F2"/>
                </a:solidFill>
                <a:effectLst/>
                <a:latin typeface="JetBrains Mono"/>
              </a:rPr>
              <a:t>{</a:t>
            </a:r>
            <a:br>
              <a:rPr kumimoji="0" lang="en-US" altLang="en-US" sz="1600" b="0" i="0" u="none" strike="noStrike" cap="none" normalizeH="0" baseline="0">
                <a:ln>
                  <a:noFill/>
                </a:ln>
                <a:solidFill>
                  <a:srgbClr val="F8F8F2"/>
                </a:solidFill>
                <a:effectLst/>
                <a:latin typeface="JetBrains Mono"/>
              </a:rPr>
            </a:br>
            <a:r>
              <a:rPr kumimoji="0" lang="en-US" altLang="en-US" sz="1600" b="0" i="0" u="none" strike="noStrike" cap="none" normalizeH="0" baseline="0">
                <a:ln>
                  <a:noFill/>
                </a:ln>
                <a:solidFill>
                  <a:srgbClr val="F8F8F2"/>
                </a:solidFill>
                <a:effectLst/>
                <a:latin typeface="JetBrains Mono"/>
              </a:rPr>
              <a:t>        </a:t>
            </a:r>
            <a:r>
              <a:rPr kumimoji="0" lang="en-US" altLang="en-US" sz="1600" b="0" i="0" u="none" strike="noStrike" cap="none" normalizeH="0" baseline="0">
                <a:ln>
                  <a:noFill/>
                </a:ln>
                <a:solidFill>
                  <a:srgbClr val="FF79C6"/>
                </a:solidFill>
                <a:effectLst/>
                <a:latin typeface="JetBrains Mono"/>
              </a:rPr>
              <a:t>await </a:t>
            </a:r>
            <a:r>
              <a:rPr kumimoji="0" lang="en-US" altLang="en-US" sz="1600" b="0" i="0" u="none" strike="noStrike" cap="none" normalizeH="0" baseline="0">
                <a:ln>
                  <a:noFill/>
                </a:ln>
                <a:solidFill>
                  <a:srgbClr val="F8F8F2"/>
                </a:solidFill>
                <a:effectLst/>
                <a:latin typeface="JetBrains Mono"/>
              </a:rPr>
              <a:t>fsPromise.</a:t>
            </a:r>
            <a:r>
              <a:rPr kumimoji="0" lang="en-US" altLang="en-US" sz="1600" b="0" i="1" u="none" strike="noStrike" cap="none" normalizeH="0" baseline="0">
                <a:ln>
                  <a:noFill/>
                </a:ln>
                <a:solidFill>
                  <a:srgbClr val="8BE9FD"/>
                </a:solidFill>
                <a:effectLst/>
                <a:latin typeface="JetBrains Mono"/>
              </a:rPr>
              <a:t>writeFile</a:t>
            </a:r>
            <a:r>
              <a:rPr kumimoji="0" lang="en-US" altLang="en-US" sz="1600" b="0" i="0" u="none" strike="noStrike" cap="none" normalizeH="0" baseline="0">
                <a:ln>
                  <a:noFill/>
                </a:ln>
                <a:solidFill>
                  <a:srgbClr val="F8F8F2"/>
                </a:solidFill>
                <a:effectLst/>
                <a:latin typeface="JetBrains Mono"/>
              </a:rPr>
              <a:t>(</a:t>
            </a:r>
            <a:r>
              <a:rPr kumimoji="0" lang="en-US" altLang="en-US" sz="1600" b="0" i="1" u="none" strike="noStrike" cap="none" normalizeH="0" baseline="0">
                <a:ln>
                  <a:noFill/>
                </a:ln>
                <a:solidFill>
                  <a:srgbClr val="FFB86C"/>
                </a:solidFill>
                <a:effectLst/>
                <a:latin typeface="JetBrains Mono"/>
              </a:rPr>
              <a:t>fn</a:t>
            </a:r>
            <a:r>
              <a:rPr kumimoji="0" lang="en-US" altLang="en-US" sz="1600" b="0" i="0" u="none" strike="noStrike" cap="none" normalizeH="0" baseline="0">
                <a:ln>
                  <a:noFill/>
                </a:ln>
                <a:solidFill>
                  <a:srgbClr val="F8F8F2"/>
                </a:solidFill>
                <a:effectLst/>
                <a:latin typeface="JetBrains Mono"/>
              </a:rPr>
              <a:t>, </a:t>
            </a:r>
            <a:r>
              <a:rPr kumimoji="0" lang="en-US" altLang="en-US" sz="1600" b="0" i="1" u="none" strike="noStrike" cap="none" normalizeH="0" baseline="0">
                <a:ln>
                  <a:noFill/>
                </a:ln>
                <a:solidFill>
                  <a:srgbClr val="FFB86C"/>
                </a:solidFill>
                <a:effectLst/>
                <a:latin typeface="JetBrains Mono"/>
              </a:rPr>
              <a:t>content</a:t>
            </a:r>
            <a:r>
              <a:rPr kumimoji="0" lang="en-US" altLang="en-US" sz="1600" b="0" i="0" u="none" strike="noStrike" cap="none" normalizeH="0" baseline="0">
                <a:ln>
                  <a:noFill/>
                </a:ln>
                <a:solidFill>
                  <a:srgbClr val="F8F8F2"/>
                </a:solidFill>
                <a:effectLst/>
                <a:latin typeface="JetBrains Mono"/>
              </a:rPr>
              <a:t>);</a:t>
            </a:r>
            <a:br>
              <a:rPr kumimoji="0" lang="en-US" altLang="en-US" sz="1600" b="0" i="0" u="none" strike="noStrike" cap="none" normalizeH="0" baseline="0">
                <a:ln>
                  <a:noFill/>
                </a:ln>
                <a:solidFill>
                  <a:srgbClr val="F8F8F2"/>
                </a:solidFill>
                <a:effectLst/>
                <a:latin typeface="JetBrains Mono"/>
              </a:rPr>
            </a:br>
            <a:r>
              <a:rPr kumimoji="0" lang="en-US" altLang="en-US" sz="1600" b="0" i="0" u="none" strike="noStrike" cap="none" normalizeH="0" baseline="0">
                <a:ln>
                  <a:noFill/>
                </a:ln>
                <a:solidFill>
                  <a:srgbClr val="F8F8F2"/>
                </a:solidFill>
                <a:effectLst/>
                <a:latin typeface="JetBrains Mono"/>
              </a:rPr>
              <a:t>        </a:t>
            </a:r>
            <a:r>
              <a:rPr kumimoji="0" lang="en-US" altLang="en-US" sz="1600" b="0" i="0" u="none" strike="noStrike" cap="none" normalizeH="0" baseline="0">
                <a:ln>
                  <a:noFill/>
                </a:ln>
                <a:solidFill>
                  <a:srgbClr val="FF79C6"/>
                </a:solidFill>
                <a:effectLst/>
                <a:latin typeface="JetBrains Mono"/>
              </a:rPr>
              <a:t>return </a:t>
            </a:r>
            <a:r>
              <a:rPr kumimoji="0" lang="en-US" altLang="en-US" sz="1600" b="0" i="0" u="none" strike="noStrike" cap="none" normalizeH="0" baseline="0">
                <a:ln>
                  <a:noFill/>
                </a:ln>
                <a:solidFill>
                  <a:srgbClr val="BD93F9"/>
                </a:solidFill>
                <a:effectLst/>
                <a:latin typeface="JetBrains Mono"/>
              </a:rPr>
              <a:t>true</a:t>
            </a:r>
            <a:r>
              <a:rPr kumimoji="0" lang="en-US" altLang="en-US" sz="1600" b="0" i="0" u="none" strike="noStrike" cap="none" normalizeH="0" baseline="0">
                <a:ln>
                  <a:noFill/>
                </a:ln>
                <a:solidFill>
                  <a:srgbClr val="F8F8F2"/>
                </a:solidFill>
                <a:effectLst/>
                <a:latin typeface="JetBrains Mono"/>
              </a:rPr>
              <a:t>;</a:t>
            </a:r>
            <a:br>
              <a:rPr kumimoji="0" lang="en-US" altLang="en-US" sz="1600" b="0" i="0" u="none" strike="noStrike" cap="none" normalizeH="0" baseline="0">
                <a:ln>
                  <a:noFill/>
                </a:ln>
                <a:solidFill>
                  <a:srgbClr val="F8F8F2"/>
                </a:solidFill>
                <a:effectLst/>
                <a:latin typeface="JetBrains Mono"/>
              </a:rPr>
            </a:br>
            <a:r>
              <a:rPr kumimoji="0" lang="en-US" altLang="en-US" sz="1600" b="0" i="0" u="none" strike="noStrike" cap="none" normalizeH="0" baseline="0">
                <a:ln>
                  <a:noFill/>
                </a:ln>
                <a:solidFill>
                  <a:srgbClr val="F8F8F2"/>
                </a:solidFill>
                <a:effectLst/>
                <a:latin typeface="JetBrains Mono"/>
              </a:rPr>
              <a:t>    }</a:t>
            </a:r>
            <a:br>
              <a:rPr kumimoji="0" lang="en-US" altLang="en-US" sz="1600" b="0" i="0" u="none" strike="noStrike" cap="none" normalizeH="0" baseline="0">
                <a:ln>
                  <a:noFill/>
                </a:ln>
                <a:solidFill>
                  <a:srgbClr val="F8F8F2"/>
                </a:solidFill>
                <a:effectLst/>
                <a:latin typeface="JetBrains Mono"/>
              </a:rPr>
            </a:br>
            <a:r>
              <a:rPr kumimoji="0" lang="en-US" altLang="en-US" sz="1600" b="0" i="0" u="none" strike="noStrike" cap="none" normalizeH="0" baseline="0">
                <a:ln>
                  <a:noFill/>
                </a:ln>
                <a:solidFill>
                  <a:srgbClr val="F8F8F2"/>
                </a:solidFill>
                <a:effectLst/>
                <a:latin typeface="JetBrains Mono"/>
              </a:rPr>
              <a:t>    </a:t>
            </a:r>
            <a:r>
              <a:rPr kumimoji="0" lang="en-US" altLang="en-US" sz="1600" b="0" i="0" u="none" strike="noStrike" cap="none" normalizeH="0" baseline="0">
                <a:ln>
                  <a:noFill/>
                </a:ln>
                <a:solidFill>
                  <a:srgbClr val="FF79C6"/>
                </a:solidFill>
                <a:effectLst/>
                <a:latin typeface="JetBrains Mono"/>
              </a:rPr>
              <a:t>catch </a:t>
            </a:r>
            <a:r>
              <a:rPr kumimoji="0" lang="en-US" altLang="en-US" sz="1600" b="0" i="0" u="none" strike="noStrike" cap="none" normalizeH="0" baseline="0">
                <a:ln>
                  <a:noFill/>
                </a:ln>
                <a:solidFill>
                  <a:srgbClr val="F8F8F2"/>
                </a:solidFill>
                <a:effectLst/>
                <a:latin typeface="JetBrains Mono"/>
              </a:rPr>
              <a:t>(</a:t>
            </a:r>
            <a:r>
              <a:rPr kumimoji="0" lang="en-US" altLang="en-US" sz="1600" b="0" i="1" u="none" strike="noStrike" cap="none" normalizeH="0" baseline="0">
                <a:ln>
                  <a:noFill/>
                </a:ln>
                <a:solidFill>
                  <a:srgbClr val="FFB86C"/>
                </a:solidFill>
                <a:effectLst/>
                <a:latin typeface="JetBrains Mono"/>
              </a:rPr>
              <a:t>err</a:t>
            </a:r>
            <a:r>
              <a:rPr kumimoji="0" lang="en-US" altLang="en-US" sz="1600" b="0" i="0" u="none" strike="noStrike" cap="none" normalizeH="0" baseline="0">
                <a:ln>
                  <a:noFill/>
                </a:ln>
                <a:solidFill>
                  <a:srgbClr val="F8F8F2"/>
                </a:solidFill>
                <a:effectLst/>
                <a:latin typeface="JetBrains Mono"/>
              </a:rPr>
              <a:t>) {</a:t>
            </a:r>
            <a:br>
              <a:rPr kumimoji="0" lang="en-US" altLang="en-US" sz="1600" b="0" i="0" u="none" strike="noStrike" cap="none" normalizeH="0" baseline="0">
                <a:ln>
                  <a:noFill/>
                </a:ln>
                <a:solidFill>
                  <a:srgbClr val="F8F8F2"/>
                </a:solidFill>
                <a:effectLst/>
                <a:latin typeface="JetBrains Mono"/>
              </a:rPr>
            </a:br>
            <a:r>
              <a:rPr kumimoji="0" lang="en-US" altLang="en-US" sz="1600" b="0" i="0" u="none" strike="noStrike" cap="none" normalizeH="0" baseline="0">
                <a:ln>
                  <a:noFill/>
                </a:ln>
                <a:solidFill>
                  <a:srgbClr val="F8F8F2"/>
                </a:solidFill>
                <a:effectLst/>
                <a:latin typeface="JetBrains Mono"/>
              </a:rPr>
              <a:t>        </a:t>
            </a:r>
            <a:r>
              <a:rPr kumimoji="0" lang="en-US" altLang="en-US" sz="1600" b="0" i="1" u="none" strike="noStrike" cap="none" normalizeH="0" baseline="0">
                <a:ln>
                  <a:noFill/>
                </a:ln>
                <a:solidFill>
                  <a:srgbClr val="8BE9FD"/>
                </a:solidFill>
                <a:effectLst/>
                <a:latin typeface="JetBrains Mono"/>
              </a:rPr>
              <a:t>console</a:t>
            </a:r>
            <a:r>
              <a:rPr kumimoji="0" lang="en-US" altLang="en-US" sz="1600" b="0" i="0" u="none" strike="noStrike" cap="none" normalizeH="0" baseline="0">
                <a:ln>
                  <a:noFill/>
                </a:ln>
                <a:solidFill>
                  <a:srgbClr val="F8F8F2"/>
                </a:solidFill>
                <a:effectLst/>
                <a:latin typeface="JetBrains Mono"/>
              </a:rPr>
              <a:t>.</a:t>
            </a:r>
            <a:r>
              <a:rPr kumimoji="0" lang="en-US" altLang="en-US" sz="1600" b="0" i="0" u="none" strike="noStrike" cap="none" normalizeH="0" baseline="0">
                <a:ln>
                  <a:noFill/>
                </a:ln>
                <a:solidFill>
                  <a:srgbClr val="50FA7B"/>
                </a:solidFill>
                <a:effectLst/>
                <a:latin typeface="JetBrains Mono"/>
              </a:rPr>
              <a:t>log</a:t>
            </a:r>
            <a:r>
              <a:rPr kumimoji="0" lang="en-US" altLang="en-US" sz="1600" b="0" i="0" u="none" strike="noStrike" cap="none" normalizeH="0" baseline="0">
                <a:ln>
                  <a:noFill/>
                </a:ln>
                <a:solidFill>
                  <a:srgbClr val="F8F8F2"/>
                </a:solidFill>
                <a:effectLst/>
                <a:latin typeface="JetBrains Mono"/>
              </a:rPr>
              <a:t>(</a:t>
            </a:r>
            <a:r>
              <a:rPr kumimoji="0" lang="en-US" altLang="en-US" sz="1600" b="0" i="0" u="none" strike="noStrike" cap="none" normalizeH="0" baseline="0">
                <a:ln>
                  <a:noFill/>
                </a:ln>
                <a:solidFill>
                  <a:srgbClr val="F1FA8C"/>
                </a:solidFill>
                <a:effectLst/>
                <a:latin typeface="JetBrains Mono"/>
              </a:rPr>
              <a:t>'write error'</a:t>
            </a:r>
            <a:r>
              <a:rPr kumimoji="0" lang="en-US" altLang="en-US" sz="1600" b="0" i="0" u="none" strike="noStrike" cap="none" normalizeH="0" baseline="0">
                <a:ln>
                  <a:noFill/>
                </a:ln>
                <a:solidFill>
                  <a:srgbClr val="F8F8F2"/>
                </a:solidFill>
                <a:effectLst/>
                <a:latin typeface="JetBrains Mono"/>
              </a:rPr>
              <a:t>, </a:t>
            </a:r>
            <a:r>
              <a:rPr kumimoji="0" lang="en-US" altLang="en-US" sz="1600" b="0" i="1" u="none" strike="noStrike" cap="none" normalizeH="0" baseline="0">
                <a:ln>
                  <a:noFill/>
                </a:ln>
                <a:solidFill>
                  <a:srgbClr val="FFB86C"/>
                </a:solidFill>
                <a:effectLst/>
                <a:latin typeface="JetBrains Mono"/>
              </a:rPr>
              <a:t>err</a:t>
            </a:r>
            <a:r>
              <a:rPr kumimoji="0" lang="en-US" altLang="en-US" sz="1600" b="0" i="0" u="none" strike="noStrike" cap="none" normalizeH="0" baseline="0">
                <a:ln>
                  <a:noFill/>
                </a:ln>
                <a:solidFill>
                  <a:srgbClr val="F8F8F2"/>
                </a:solidFill>
                <a:effectLst/>
                <a:latin typeface="JetBrains Mono"/>
              </a:rPr>
              <a:t>);</a:t>
            </a:r>
            <a:br>
              <a:rPr kumimoji="0" lang="en-US" altLang="en-US" sz="1600" b="0" i="0" u="none" strike="noStrike" cap="none" normalizeH="0" baseline="0">
                <a:ln>
                  <a:noFill/>
                </a:ln>
                <a:solidFill>
                  <a:srgbClr val="F8F8F2"/>
                </a:solidFill>
                <a:effectLst/>
                <a:latin typeface="JetBrains Mono"/>
              </a:rPr>
            </a:br>
            <a:r>
              <a:rPr kumimoji="0" lang="en-US" altLang="en-US" sz="1600" b="0" i="0" u="none" strike="noStrike" cap="none" normalizeH="0" baseline="0">
                <a:ln>
                  <a:noFill/>
                </a:ln>
                <a:solidFill>
                  <a:srgbClr val="F8F8F2"/>
                </a:solidFill>
                <a:effectLst/>
                <a:latin typeface="JetBrains Mono"/>
              </a:rPr>
              <a:t>        </a:t>
            </a:r>
            <a:r>
              <a:rPr kumimoji="0" lang="en-US" altLang="en-US" sz="1600" b="0" i="0" u="none" strike="noStrike" cap="none" normalizeH="0" baseline="0">
                <a:ln>
                  <a:noFill/>
                </a:ln>
                <a:solidFill>
                  <a:srgbClr val="FF79C6"/>
                </a:solidFill>
                <a:effectLst/>
                <a:latin typeface="JetBrains Mono"/>
              </a:rPr>
              <a:t>return </a:t>
            </a:r>
            <a:r>
              <a:rPr kumimoji="0" lang="en-US" altLang="en-US" sz="1600" b="0" i="0" u="none" strike="noStrike" cap="none" normalizeH="0" baseline="0">
                <a:ln>
                  <a:noFill/>
                </a:ln>
                <a:solidFill>
                  <a:srgbClr val="BD93F9"/>
                </a:solidFill>
                <a:effectLst/>
                <a:latin typeface="JetBrains Mono"/>
              </a:rPr>
              <a:t>false</a:t>
            </a:r>
            <a:r>
              <a:rPr kumimoji="0" lang="en-US" altLang="en-US" sz="1600" b="0" i="0" u="none" strike="noStrike" cap="none" normalizeH="0" baseline="0">
                <a:ln>
                  <a:noFill/>
                </a:ln>
                <a:solidFill>
                  <a:srgbClr val="F8F8F2"/>
                </a:solidFill>
                <a:effectLst/>
                <a:latin typeface="JetBrains Mono"/>
              </a:rPr>
              <a:t>;</a:t>
            </a:r>
            <a:br>
              <a:rPr kumimoji="0" lang="en-US" altLang="en-US" sz="1600" b="0" i="0" u="none" strike="noStrike" cap="none" normalizeH="0" baseline="0">
                <a:ln>
                  <a:noFill/>
                </a:ln>
                <a:solidFill>
                  <a:srgbClr val="F8F8F2"/>
                </a:solidFill>
                <a:effectLst/>
                <a:latin typeface="JetBrains Mono"/>
              </a:rPr>
            </a:br>
            <a:r>
              <a:rPr kumimoji="0" lang="en-US" altLang="en-US" sz="1600" b="0" i="0" u="none" strike="noStrike" cap="none" normalizeH="0" baseline="0">
                <a:ln>
                  <a:noFill/>
                </a:ln>
                <a:solidFill>
                  <a:srgbClr val="F8F8F2"/>
                </a:solidFill>
                <a:effectLst/>
                <a:latin typeface="JetBrains Mono"/>
              </a:rPr>
              <a:t>    }</a:t>
            </a:r>
            <a:br>
              <a:rPr kumimoji="0" lang="en-US" altLang="en-US" sz="1600" b="0" i="0" u="none" strike="noStrike" cap="none" normalizeH="0" baseline="0">
                <a:ln>
                  <a:noFill/>
                </a:ln>
                <a:solidFill>
                  <a:srgbClr val="F8F8F2"/>
                </a:solidFill>
                <a:effectLst/>
                <a:latin typeface="JetBrains Mono"/>
              </a:rPr>
            </a:br>
            <a:r>
              <a:rPr kumimoji="0" lang="en-US" altLang="en-US" sz="1600" b="0" i="0" u="none" strike="noStrike" cap="none" normalizeH="0" baseline="0">
                <a:ln>
                  <a:noFill/>
                </a:ln>
                <a:solidFill>
                  <a:srgbClr val="F8F8F2"/>
                </a:solidFill>
                <a:effectLst/>
                <a:latin typeface="JetBrains Mono"/>
              </a:rPr>
              <a:t>}</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0996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79FD7-EA89-4EC6-B387-9AEB367DA604}"/>
              </a:ext>
            </a:extLst>
          </p:cNvPr>
          <p:cNvSpPr>
            <a:spLocks noGrp="1"/>
          </p:cNvSpPr>
          <p:nvPr>
            <p:ph type="title"/>
          </p:nvPr>
        </p:nvSpPr>
        <p:spPr/>
        <p:txBody>
          <a:bodyPr/>
          <a:lstStyle/>
          <a:p>
            <a:r>
              <a:rPr lang="vi-VN" dirty="0"/>
              <a:t>Step 1: File utilities</a:t>
            </a:r>
            <a:r>
              <a:rPr lang="en-US" dirty="0"/>
              <a:t> (6)</a:t>
            </a:r>
          </a:p>
        </p:txBody>
      </p:sp>
      <p:sp>
        <p:nvSpPr>
          <p:cNvPr id="3" name="Content Placeholder 2">
            <a:extLst>
              <a:ext uri="{FF2B5EF4-FFF2-40B4-BE49-F238E27FC236}">
                <a16:creationId xmlns:a16="http://schemas.microsoft.com/office/drawing/2014/main" id="{3D9AA88A-2899-435E-B758-0F8F42BA6920}"/>
              </a:ext>
            </a:extLst>
          </p:cNvPr>
          <p:cNvSpPr>
            <a:spLocks noGrp="1"/>
          </p:cNvSpPr>
          <p:nvPr>
            <p:ph type="body" sz="quarter" idx="11"/>
          </p:nvPr>
        </p:nvSpPr>
        <p:spPr/>
        <p:txBody>
          <a:bodyPr/>
          <a:lstStyle/>
          <a:p>
            <a:r>
              <a:rPr lang="en-US" dirty="0"/>
              <a:t>An </a:t>
            </a:r>
            <a:r>
              <a:rPr lang="en-US" b="1" dirty="0" err="1"/>
              <a:t>unlinkMany</a:t>
            </a:r>
            <a:r>
              <a:rPr lang="en-US" b="1" dirty="0"/>
              <a:t>()</a:t>
            </a:r>
            <a:r>
              <a:rPr lang="en-US" dirty="0"/>
              <a:t> function deletes all files passed in an array of path strings or information objects.</a:t>
            </a:r>
          </a:p>
          <a:p>
            <a:r>
              <a:rPr lang="en-US" dirty="0"/>
              <a:t>The </a:t>
            </a:r>
            <a:r>
              <a:rPr lang="en-US" b="1" dirty="0"/>
              <a:t>fs unlink</a:t>
            </a:r>
            <a:r>
              <a:rPr lang="en-US" dirty="0"/>
              <a:t> method is processed in parallel on all items</a:t>
            </a:r>
          </a:p>
          <a:p>
            <a:endParaRPr lang="en-US" b="1" dirty="0"/>
          </a:p>
          <a:p>
            <a:endParaRPr lang="en-US" dirty="0"/>
          </a:p>
        </p:txBody>
      </p:sp>
      <p:sp>
        <p:nvSpPr>
          <p:cNvPr id="5" name="Rectangle 1">
            <a:extLst>
              <a:ext uri="{FF2B5EF4-FFF2-40B4-BE49-F238E27FC236}">
                <a16:creationId xmlns:a16="http://schemas.microsoft.com/office/drawing/2014/main" id="{D6B3AAE6-58D7-4569-A5BE-D88BBCB91400}"/>
              </a:ext>
            </a:extLst>
          </p:cNvPr>
          <p:cNvSpPr>
            <a:spLocks noChangeArrowheads="1"/>
          </p:cNvSpPr>
          <p:nvPr/>
        </p:nvSpPr>
        <p:spPr bwMode="auto">
          <a:xfrm>
            <a:off x="1156632" y="2252655"/>
            <a:ext cx="4156363" cy="2862322"/>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6272A4"/>
                </a:solidFill>
                <a:effectLst/>
                <a:latin typeface="JetBrains Mono"/>
              </a:rPr>
              <a:t>// delete an array of files, return array of true/false</a:t>
            </a:r>
            <a:br>
              <a:rPr kumimoji="0" lang="en-US" altLang="en-US" sz="1200" b="0" i="1" u="none" strike="noStrike" cap="none" normalizeH="0" baseline="0" dirty="0">
                <a:ln>
                  <a:noFill/>
                </a:ln>
                <a:solidFill>
                  <a:srgbClr val="6272A4"/>
                </a:solidFill>
                <a:effectLst/>
                <a:latin typeface="JetBrains Mono"/>
              </a:rPr>
            </a:br>
            <a:r>
              <a:rPr kumimoji="0" lang="en-US" altLang="en-US" sz="1200" b="0" i="0" u="none" strike="noStrike" cap="none" normalizeH="0" baseline="0" dirty="0">
                <a:ln>
                  <a:noFill/>
                </a:ln>
                <a:solidFill>
                  <a:srgbClr val="FF79C6"/>
                </a:solidFill>
                <a:effectLst/>
                <a:latin typeface="JetBrains Mono"/>
              </a:rPr>
              <a:t>async function </a:t>
            </a:r>
            <a:r>
              <a:rPr kumimoji="0" lang="en-US" altLang="en-US" sz="1200" b="0" i="0" u="none" strike="noStrike" cap="none" normalizeH="0" baseline="0" dirty="0" err="1">
                <a:ln>
                  <a:noFill/>
                </a:ln>
                <a:solidFill>
                  <a:srgbClr val="50FA7B"/>
                </a:solidFill>
                <a:effectLst/>
                <a:latin typeface="JetBrains Mono"/>
              </a:rPr>
              <a:t>unlinkMany</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err="1">
                <a:ln>
                  <a:noFill/>
                </a:ln>
                <a:solidFill>
                  <a:srgbClr val="FFB86C"/>
                </a:solidFill>
                <a:effectLst/>
                <a:latin typeface="JetBrains Mono"/>
              </a:rPr>
              <a:t>fnlist</a:t>
            </a:r>
            <a:r>
              <a:rPr kumimoji="0" lang="en-US" altLang="en-US" sz="1200" b="0" i="0" u="none" strike="noStrike" cap="none" normalizeH="0" baseline="0" dirty="0">
                <a:ln>
                  <a:noFill/>
                </a:ln>
                <a:solidFill>
                  <a:srgbClr val="F8F8F2"/>
                </a:solidFill>
                <a:effectLst/>
                <a:latin typeface="JetBrains Mono"/>
              </a:rPr>
              <a:t>) {</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return await </a:t>
            </a:r>
            <a:r>
              <a:rPr kumimoji="0" lang="en-US" altLang="en-US" sz="1200" b="0" i="0" u="none" strike="noStrike" cap="none" normalizeH="0" baseline="0" dirty="0" err="1">
                <a:ln>
                  <a:noFill/>
                </a:ln>
                <a:solidFill>
                  <a:srgbClr val="F8F8F2"/>
                </a:solidFill>
                <a:effectLst/>
                <a:latin typeface="JetBrains Mono"/>
              </a:rPr>
              <a:t>Promise.</a:t>
            </a:r>
            <a:r>
              <a:rPr kumimoji="0" lang="en-US" altLang="en-US" sz="1200" b="0" i="0" u="none" strike="noStrike" cap="none" normalizeH="0" baseline="0" dirty="0" err="1">
                <a:ln>
                  <a:noFill/>
                </a:ln>
                <a:solidFill>
                  <a:srgbClr val="50FA7B"/>
                </a:solidFill>
                <a:effectLst/>
                <a:latin typeface="JetBrains Mono"/>
              </a:rPr>
              <a:t>all</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err="1">
                <a:ln>
                  <a:noFill/>
                </a:ln>
                <a:solidFill>
                  <a:srgbClr val="FFB86C"/>
                </a:solidFill>
                <a:effectLst/>
                <a:latin typeface="JetBrains Mono"/>
              </a:rPr>
              <a:t>fnlist</a:t>
            </a:r>
            <a:r>
              <a:rPr kumimoji="0" lang="en-US" altLang="en-US" sz="1200" b="0" i="0" u="none" strike="noStrike" cap="none" normalizeH="0" baseline="0" dirty="0" err="1">
                <a:ln>
                  <a:noFill/>
                </a:ln>
                <a:solidFill>
                  <a:srgbClr val="F8F8F2"/>
                </a:solidFill>
                <a:effectLst/>
                <a:latin typeface="JetBrains Mono"/>
              </a:rPr>
              <a:t>.</a:t>
            </a:r>
            <a:r>
              <a:rPr kumimoji="0" lang="en-US" altLang="en-US" sz="1200" b="0" i="0" u="none" strike="noStrike" cap="none" normalizeH="0" baseline="0" dirty="0" err="1">
                <a:ln>
                  <a:noFill/>
                </a:ln>
                <a:solidFill>
                  <a:srgbClr val="50FA7B"/>
                </a:solidFill>
                <a:effectLst/>
                <a:latin typeface="JetBrains Mono"/>
              </a:rPr>
              <a:t>map</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F79C6"/>
                </a:solidFill>
                <a:effectLst/>
                <a:latin typeface="JetBrains Mono"/>
              </a:rPr>
              <a:t>async </a:t>
            </a:r>
            <a:r>
              <a:rPr kumimoji="0" lang="en-US" altLang="en-US" sz="1200" b="0" i="1" u="none" strike="noStrike" cap="none" normalizeH="0" baseline="0" dirty="0" err="1">
                <a:ln>
                  <a:noFill/>
                </a:ln>
                <a:solidFill>
                  <a:srgbClr val="FFB86C"/>
                </a:solidFill>
                <a:effectLst/>
                <a:latin typeface="JetBrains Mono"/>
              </a:rPr>
              <a:t>fn</a:t>
            </a:r>
            <a:r>
              <a:rPr kumimoji="0" lang="en-US" altLang="en-US" sz="1200" b="0" i="1" u="none" strike="noStrike" cap="none" normalizeH="0" baseline="0" dirty="0">
                <a:ln>
                  <a:noFill/>
                </a:ln>
                <a:solidFill>
                  <a:srgbClr val="FFB86C"/>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=&gt;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try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await </a:t>
            </a:r>
            <a:r>
              <a:rPr kumimoji="0" lang="en-US" altLang="en-US" sz="1200" b="0" i="0" u="none" strike="noStrike" cap="none" normalizeH="0" baseline="0" dirty="0" err="1">
                <a:ln>
                  <a:noFill/>
                </a:ln>
                <a:solidFill>
                  <a:srgbClr val="F8F8F2"/>
                </a:solidFill>
                <a:effectLst/>
                <a:latin typeface="JetBrains Mono"/>
              </a:rPr>
              <a:t>fsPromise.</a:t>
            </a:r>
            <a:r>
              <a:rPr kumimoji="0" lang="en-US" altLang="en-US" sz="1200" b="0" i="1" u="none" strike="noStrike" cap="none" normalizeH="0" baseline="0" dirty="0" err="1">
                <a:ln>
                  <a:noFill/>
                </a:ln>
                <a:solidFill>
                  <a:srgbClr val="8BE9FD"/>
                </a:solidFill>
                <a:effectLst/>
                <a:latin typeface="JetBrains Mono"/>
              </a:rPr>
              <a:t>unlink</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err="1">
                <a:ln>
                  <a:noFill/>
                </a:ln>
                <a:solidFill>
                  <a:srgbClr val="FFB86C"/>
                </a:solidFill>
                <a:effectLst/>
                <a:latin typeface="JetBrains Mono"/>
              </a:rPr>
              <a:t>fn</a:t>
            </a:r>
            <a:r>
              <a:rPr kumimoji="0" lang="en-US" altLang="en-US" sz="1200" b="0" i="0" u="none" strike="noStrike" cap="none" normalizeH="0" baseline="0" dirty="0" err="1">
                <a:ln>
                  <a:noFill/>
                </a:ln>
                <a:solidFill>
                  <a:srgbClr val="F8F8F2"/>
                </a:solidFill>
                <a:effectLst/>
                <a:latin typeface="JetBrains Mono"/>
              </a:rPr>
              <a:t>.path</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1" u="none" strike="noStrike" cap="none" normalizeH="0" baseline="0" dirty="0" err="1">
                <a:ln>
                  <a:noFill/>
                </a:ln>
                <a:solidFill>
                  <a:srgbClr val="FFB86C"/>
                </a:solidFill>
                <a:effectLst/>
                <a:latin typeface="JetBrains Mono"/>
              </a:rPr>
              <a:t>fn</a:t>
            </a:r>
            <a:r>
              <a:rPr kumimoji="0" lang="en-US" altLang="en-US" sz="1200" b="0" i="0" u="none" strike="noStrike" cap="none" normalizeH="0" baseline="0" dirty="0" err="1">
                <a:ln>
                  <a:noFill/>
                </a:ln>
                <a:solidFill>
                  <a:srgbClr val="F8F8F2"/>
                </a:solidFill>
                <a:effectLst/>
                <a:latin typeface="JetBrains Mono"/>
              </a:rPr>
              <a:t>.path</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1" u="none" strike="noStrike" cap="none" normalizeH="0" baseline="0" dirty="0" err="1">
                <a:ln>
                  <a:noFill/>
                </a:ln>
                <a:solidFill>
                  <a:srgbClr val="FFB86C"/>
                </a:solidFill>
                <a:effectLst/>
                <a:latin typeface="JetBrains Mono"/>
              </a:rPr>
              <a:t>fn</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return </a:t>
            </a:r>
            <a:r>
              <a:rPr kumimoji="0" lang="en-US" altLang="en-US" sz="1200" b="0" i="0" u="none" strike="noStrike" cap="none" normalizeH="0" baseline="0" dirty="0">
                <a:ln>
                  <a:noFill/>
                </a:ln>
                <a:solidFill>
                  <a:srgbClr val="BD93F9"/>
                </a:solidFill>
                <a:effectLst/>
                <a:latin typeface="JetBrains Mono"/>
              </a:rPr>
              <a:t>true</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catch </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a:ln>
                  <a:noFill/>
                </a:ln>
                <a:solidFill>
                  <a:srgbClr val="FFB86C"/>
                </a:solidFill>
                <a:effectLst/>
                <a:latin typeface="JetBrains Mono"/>
              </a:rPr>
              <a:t>err</a:t>
            </a:r>
            <a:r>
              <a:rPr kumimoji="0" lang="en-US" altLang="en-US" sz="1200" b="0" i="0" u="none" strike="noStrike" cap="none" normalizeH="0" baseline="0" dirty="0">
                <a:ln>
                  <a:noFill/>
                </a:ln>
                <a:solidFill>
                  <a:srgbClr val="F8F8F2"/>
                </a:solidFill>
                <a:effectLst/>
                <a:latin typeface="JetBrains Mono"/>
              </a:rPr>
              <a:t>) {</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8BE9FD"/>
                </a:solidFill>
                <a:effectLst/>
                <a:latin typeface="JetBrains Mono"/>
              </a:rPr>
              <a:t>console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50FA7B"/>
                </a:solidFill>
                <a:effectLst/>
                <a:latin typeface="JetBrains Mono"/>
              </a:rPr>
              <a:t>log</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'unlink error'</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err</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return </a:t>
            </a:r>
            <a:r>
              <a:rPr kumimoji="0" lang="en-US" altLang="en-US" sz="1200" b="0" i="0" u="none" strike="noStrike" cap="none" normalizeH="0" baseline="0" dirty="0">
                <a:ln>
                  <a:noFill/>
                </a:ln>
                <a:solidFill>
                  <a:srgbClr val="BD93F9"/>
                </a:solidFill>
                <a:effectLst/>
                <a:latin typeface="JetBrains Mono"/>
              </a:rPr>
              <a:t>false</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8222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79FD7-EA89-4EC6-B387-9AEB367DA604}"/>
              </a:ext>
            </a:extLst>
          </p:cNvPr>
          <p:cNvSpPr>
            <a:spLocks noGrp="1"/>
          </p:cNvSpPr>
          <p:nvPr>
            <p:ph type="title"/>
          </p:nvPr>
        </p:nvSpPr>
        <p:spPr/>
        <p:txBody>
          <a:bodyPr/>
          <a:lstStyle/>
          <a:p>
            <a:r>
              <a:rPr lang="vi-VN" dirty="0"/>
              <a:t>Step 1: File utilities</a:t>
            </a:r>
            <a:r>
              <a:rPr lang="en-US" dirty="0"/>
              <a:t> (7)</a:t>
            </a:r>
          </a:p>
        </p:txBody>
      </p:sp>
      <p:sp>
        <p:nvSpPr>
          <p:cNvPr id="3" name="Content Placeholder 2">
            <a:extLst>
              <a:ext uri="{FF2B5EF4-FFF2-40B4-BE49-F238E27FC236}">
                <a16:creationId xmlns:a16="http://schemas.microsoft.com/office/drawing/2014/main" id="{3D9AA88A-2899-435E-B758-0F8F42BA6920}"/>
              </a:ext>
            </a:extLst>
          </p:cNvPr>
          <p:cNvSpPr>
            <a:spLocks noGrp="1"/>
          </p:cNvSpPr>
          <p:nvPr>
            <p:ph type="body" sz="quarter" idx="11"/>
          </p:nvPr>
        </p:nvSpPr>
        <p:spPr/>
        <p:txBody>
          <a:bodyPr/>
          <a:lstStyle/>
          <a:p>
            <a:r>
              <a:rPr lang="en-US" dirty="0"/>
              <a:t>Finally, the public functions are exported for use in other modules</a:t>
            </a:r>
          </a:p>
          <a:p>
            <a:endParaRPr lang="en-US" b="1" dirty="0"/>
          </a:p>
          <a:p>
            <a:endParaRPr lang="en-US" dirty="0"/>
          </a:p>
        </p:txBody>
      </p:sp>
      <p:sp>
        <p:nvSpPr>
          <p:cNvPr id="6" name="Rectangle 2">
            <a:extLst>
              <a:ext uri="{FF2B5EF4-FFF2-40B4-BE49-F238E27FC236}">
                <a16:creationId xmlns:a16="http://schemas.microsoft.com/office/drawing/2014/main" id="{3B1E4081-D42F-4854-AA5C-9C9A6C783D05}"/>
              </a:ext>
            </a:extLst>
          </p:cNvPr>
          <p:cNvSpPr>
            <a:spLocks noChangeArrowheads="1"/>
          </p:cNvSpPr>
          <p:nvPr/>
        </p:nvSpPr>
        <p:spPr bwMode="auto">
          <a:xfrm>
            <a:off x="1172171" y="1676495"/>
            <a:ext cx="4374573" cy="2062103"/>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rgbClr val="6272A4"/>
                </a:solidFill>
                <a:effectLst/>
                <a:latin typeface="JetBrains Mono"/>
              </a:rPr>
              <a:t>// public functions</a:t>
            </a:r>
            <a:br>
              <a:rPr kumimoji="0" lang="en-US" altLang="en-US" sz="1600" b="0" i="1" u="none" strike="noStrike" cap="none" normalizeH="0" baseline="0">
                <a:ln>
                  <a:noFill/>
                </a:ln>
                <a:solidFill>
                  <a:srgbClr val="6272A4"/>
                </a:solidFill>
                <a:effectLst/>
                <a:latin typeface="JetBrains Mono"/>
              </a:rPr>
            </a:br>
            <a:r>
              <a:rPr kumimoji="0" lang="en-US" altLang="en-US" sz="1600" b="0" i="0" u="none" strike="noStrike" cap="none" normalizeH="0" baseline="0">
                <a:ln>
                  <a:noFill/>
                </a:ln>
                <a:solidFill>
                  <a:srgbClr val="FF79C6"/>
                </a:solidFill>
                <a:effectLst/>
                <a:latin typeface="JetBrains Mono"/>
              </a:rPr>
              <a:t>module</a:t>
            </a:r>
            <a:r>
              <a:rPr kumimoji="0" lang="en-US" altLang="en-US" sz="1600" b="0" i="0" u="none" strike="noStrike" cap="none" normalizeH="0" baseline="0">
                <a:ln>
                  <a:noFill/>
                </a:ln>
                <a:solidFill>
                  <a:srgbClr val="F8F8F2"/>
                </a:solidFill>
                <a:effectLst/>
                <a:latin typeface="JetBrains Mono"/>
              </a:rPr>
              <a:t>.exports </a:t>
            </a:r>
            <a:r>
              <a:rPr kumimoji="0" lang="en-US" altLang="en-US" sz="1600" b="0" i="0" u="none" strike="noStrike" cap="none" normalizeH="0" baseline="0">
                <a:ln>
                  <a:noFill/>
                </a:ln>
                <a:solidFill>
                  <a:srgbClr val="FF79C6"/>
                </a:solidFill>
                <a:effectLst/>
                <a:latin typeface="JetBrains Mono"/>
              </a:rPr>
              <a:t>= </a:t>
            </a:r>
            <a:r>
              <a:rPr kumimoji="0" lang="en-US" altLang="en-US" sz="1600" b="0" i="0" u="none" strike="noStrike" cap="none" normalizeH="0" baseline="0">
                <a:ln>
                  <a:noFill/>
                </a:ln>
                <a:solidFill>
                  <a:srgbClr val="F8F8F2"/>
                </a:solidFill>
                <a:effectLst/>
                <a:latin typeface="JetBrains Mono"/>
              </a:rPr>
              <a:t>{</a:t>
            </a:r>
            <a:br>
              <a:rPr kumimoji="0" lang="en-US" altLang="en-US" sz="1600" b="0" i="0" u="none" strike="noStrike" cap="none" normalizeH="0" baseline="0">
                <a:ln>
                  <a:noFill/>
                </a:ln>
                <a:solidFill>
                  <a:srgbClr val="F8F8F2"/>
                </a:solidFill>
                <a:effectLst/>
                <a:latin typeface="JetBrains Mono"/>
              </a:rPr>
            </a:br>
            <a:r>
              <a:rPr kumimoji="0" lang="en-US" altLang="en-US" sz="1600" b="0" i="0" u="none" strike="noStrike" cap="none" normalizeH="0" baseline="0">
                <a:ln>
                  <a:noFill/>
                </a:ln>
                <a:solidFill>
                  <a:srgbClr val="F8F8F2"/>
                </a:solidFill>
                <a:effectLst/>
                <a:latin typeface="JetBrains Mono"/>
              </a:rPr>
              <a:t>    </a:t>
            </a:r>
            <a:r>
              <a:rPr kumimoji="0" lang="en-US" altLang="en-US" sz="1600" b="0" i="0" u="none" strike="noStrike" cap="none" normalizeH="0" baseline="0">
                <a:ln>
                  <a:noFill/>
                </a:ln>
                <a:solidFill>
                  <a:srgbClr val="50FA7B"/>
                </a:solidFill>
                <a:effectLst/>
                <a:latin typeface="JetBrains Mono"/>
              </a:rPr>
              <a:t>info</a:t>
            </a:r>
            <a:r>
              <a:rPr kumimoji="0" lang="en-US" altLang="en-US" sz="1600" b="0" i="0" u="none" strike="noStrike" cap="none" normalizeH="0" baseline="0">
                <a:ln>
                  <a:noFill/>
                </a:ln>
                <a:solidFill>
                  <a:srgbClr val="F8F8F2"/>
                </a:solidFill>
                <a:effectLst/>
                <a:latin typeface="JetBrains Mono"/>
              </a:rPr>
              <a:t>,</a:t>
            </a:r>
            <a:br>
              <a:rPr kumimoji="0" lang="en-US" altLang="en-US" sz="1600" b="0" i="0" u="none" strike="noStrike" cap="none" normalizeH="0" baseline="0">
                <a:ln>
                  <a:noFill/>
                </a:ln>
                <a:solidFill>
                  <a:srgbClr val="F8F8F2"/>
                </a:solidFill>
                <a:effectLst/>
                <a:latin typeface="JetBrains Mono"/>
              </a:rPr>
            </a:br>
            <a:r>
              <a:rPr kumimoji="0" lang="en-US" altLang="en-US" sz="1600" b="0" i="0" u="none" strike="noStrike" cap="none" normalizeH="0" baseline="0">
                <a:ln>
                  <a:noFill/>
                </a:ln>
                <a:solidFill>
                  <a:srgbClr val="F8F8F2"/>
                </a:solidFill>
                <a:effectLst/>
                <a:latin typeface="JetBrains Mono"/>
              </a:rPr>
              <a:t>    </a:t>
            </a:r>
            <a:r>
              <a:rPr kumimoji="0" lang="en-US" altLang="en-US" sz="1600" b="0" i="0" u="none" strike="noStrike" cap="none" normalizeH="0" baseline="0">
                <a:ln>
                  <a:noFill/>
                </a:ln>
                <a:solidFill>
                  <a:srgbClr val="50FA7B"/>
                </a:solidFill>
                <a:effectLst/>
                <a:latin typeface="JetBrains Mono"/>
              </a:rPr>
              <a:t>folderUsable</a:t>
            </a:r>
            <a:r>
              <a:rPr kumimoji="0" lang="en-US" altLang="en-US" sz="1600" b="0" i="0" u="none" strike="noStrike" cap="none" normalizeH="0" baseline="0">
                <a:ln>
                  <a:noFill/>
                </a:ln>
                <a:solidFill>
                  <a:srgbClr val="F8F8F2"/>
                </a:solidFill>
                <a:effectLst/>
                <a:latin typeface="JetBrains Mono"/>
              </a:rPr>
              <a:t>,</a:t>
            </a:r>
            <a:br>
              <a:rPr kumimoji="0" lang="en-US" altLang="en-US" sz="1600" b="0" i="0" u="none" strike="noStrike" cap="none" normalizeH="0" baseline="0">
                <a:ln>
                  <a:noFill/>
                </a:ln>
                <a:solidFill>
                  <a:srgbClr val="F8F8F2"/>
                </a:solidFill>
                <a:effectLst/>
                <a:latin typeface="JetBrains Mono"/>
              </a:rPr>
            </a:br>
            <a:r>
              <a:rPr kumimoji="0" lang="en-US" altLang="en-US" sz="1600" b="0" i="0" u="none" strike="noStrike" cap="none" normalizeH="0" baseline="0">
                <a:ln>
                  <a:noFill/>
                </a:ln>
                <a:solidFill>
                  <a:srgbClr val="F8F8F2"/>
                </a:solidFill>
                <a:effectLst/>
                <a:latin typeface="JetBrains Mono"/>
              </a:rPr>
              <a:t>    </a:t>
            </a:r>
            <a:r>
              <a:rPr kumimoji="0" lang="en-US" altLang="en-US" sz="1600" b="0" i="0" u="none" strike="noStrike" cap="none" normalizeH="0" baseline="0">
                <a:ln>
                  <a:noFill/>
                </a:ln>
                <a:solidFill>
                  <a:srgbClr val="50FA7B"/>
                </a:solidFill>
                <a:effectLst/>
                <a:latin typeface="JetBrains Mono"/>
              </a:rPr>
              <a:t>folderList</a:t>
            </a:r>
            <a:r>
              <a:rPr kumimoji="0" lang="en-US" altLang="en-US" sz="1600" b="0" i="0" u="none" strike="noStrike" cap="none" normalizeH="0" baseline="0">
                <a:ln>
                  <a:noFill/>
                </a:ln>
                <a:solidFill>
                  <a:srgbClr val="F8F8F2"/>
                </a:solidFill>
                <a:effectLst/>
                <a:latin typeface="JetBrains Mono"/>
              </a:rPr>
              <a:t>,</a:t>
            </a:r>
            <a:br>
              <a:rPr kumimoji="0" lang="en-US" altLang="en-US" sz="1600" b="0" i="0" u="none" strike="noStrike" cap="none" normalizeH="0" baseline="0">
                <a:ln>
                  <a:noFill/>
                </a:ln>
                <a:solidFill>
                  <a:srgbClr val="F8F8F2"/>
                </a:solidFill>
                <a:effectLst/>
                <a:latin typeface="JetBrains Mono"/>
              </a:rPr>
            </a:br>
            <a:r>
              <a:rPr kumimoji="0" lang="en-US" altLang="en-US" sz="1600" b="0" i="0" u="none" strike="noStrike" cap="none" normalizeH="0" baseline="0">
                <a:ln>
                  <a:noFill/>
                </a:ln>
                <a:solidFill>
                  <a:srgbClr val="F8F8F2"/>
                </a:solidFill>
                <a:effectLst/>
                <a:latin typeface="JetBrains Mono"/>
              </a:rPr>
              <a:t>    </a:t>
            </a:r>
            <a:r>
              <a:rPr kumimoji="0" lang="en-US" altLang="en-US" sz="1600" b="0" i="0" u="none" strike="noStrike" cap="none" normalizeH="0" baseline="0">
                <a:ln>
                  <a:noFill/>
                </a:ln>
                <a:solidFill>
                  <a:srgbClr val="50FA7B"/>
                </a:solidFill>
                <a:effectLst/>
                <a:latin typeface="JetBrains Mono"/>
              </a:rPr>
              <a:t>write</a:t>
            </a:r>
            <a:r>
              <a:rPr kumimoji="0" lang="en-US" altLang="en-US" sz="1600" b="0" i="0" u="none" strike="noStrike" cap="none" normalizeH="0" baseline="0">
                <a:ln>
                  <a:noFill/>
                </a:ln>
                <a:solidFill>
                  <a:srgbClr val="F8F8F2"/>
                </a:solidFill>
                <a:effectLst/>
                <a:latin typeface="JetBrains Mono"/>
              </a:rPr>
              <a:t>,</a:t>
            </a:r>
            <a:br>
              <a:rPr kumimoji="0" lang="en-US" altLang="en-US" sz="1600" b="0" i="0" u="none" strike="noStrike" cap="none" normalizeH="0" baseline="0">
                <a:ln>
                  <a:noFill/>
                </a:ln>
                <a:solidFill>
                  <a:srgbClr val="F8F8F2"/>
                </a:solidFill>
                <a:effectLst/>
                <a:latin typeface="JetBrains Mono"/>
              </a:rPr>
            </a:br>
            <a:r>
              <a:rPr kumimoji="0" lang="en-US" altLang="en-US" sz="1600" b="0" i="0" u="none" strike="noStrike" cap="none" normalizeH="0" baseline="0">
                <a:ln>
                  <a:noFill/>
                </a:ln>
                <a:solidFill>
                  <a:srgbClr val="F8F8F2"/>
                </a:solidFill>
                <a:effectLst/>
                <a:latin typeface="JetBrains Mono"/>
              </a:rPr>
              <a:t>    </a:t>
            </a:r>
            <a:r>
              <a:rPr kumimoji="0" lang="en-US" altLang="en-US" sz="1600" b="0" i="0" u="none" strike="noStrike" cap="none" normalizeH="0" baseline="0">
                <a:ln>
                  <a:noFill/>
                </a:ln>
                <a:solidFill>
                  <a:srgbClr val="50FA7B"/>
                </a:solidFill>
                <a:effectLst/>
                <a:latin typeface="JetBrains Mono"/>
              </a:rPr>
              <a:t>unlinkMany</a:t>
            </a:r>
            <a:br>
              <a:rPr kumimoji="0" lang="en-US" altLang="en-US" sz="1600" b="0" i="0" u="none" strike="noStrike" cap="none" normalizeH="0" baseline="0">
                <a:ln>
                  <a:noFill/>
                </a:ln>
                <a:solidFill>
                  <a:srgbClr val="50FA7B"/>
                </a:solidFill>
                <a:effectLst/>
                <a:latin typeface="JetBrains Mono"/>
              </a:rPr>
            </a:br>
            <a:r>
              <a:rPr kumimoji="0" lang="en-US" altLang="en-US" sz="1600" b="0" i="0" u="none" strike="noStrike" cap="none" normalizeH="0" baseline="0">
                <a:ln>
                  <a:noFill/>
                </a:ln>
                <a:solidFill>
                  <a:srgbClr val="F8F8F2"/>
                </a:solidFill>
                <a:effectLst/>
                <a:latin typeface="JetBrains Mono"/>
              </a:rPr>
              <a:t>};</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12045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272BC-6E35-43C1-B38B-C48950505CA7}"/>
              </a:ext>
            </a:extLst>
          </p:cNvPr>
          <p:cNvSpPr>
            <a:spLocks noGrp="1"/>
          </p:cNvSpPr>
          <p:nvPr>
            <p:ph type="title"/>
          </p:nvPr>
        </p:nvSpPr>
        <p:spPr/>
        <p:txBody>
          <a:bodyPr/>
          <a:lstStyle/>
          <a:p>
            <a:r>
              <a:rPr lang="en-US" dirty="0"/>
              <a:t>Step 2: Modify lib/pagehit.js</a:t>
            </a:r>
          </a:p>
        </p:txBody>
      </p:sp>
      <p:sp>
        <p:nvSpPr>
          <p:cNvPr id="3" name="Content Placeholder 2">
            <a:extLst>
              <a:ext uri="{FF2B5EF4-FFF2-40B4-BE49-F238E27FC236}">
                <a16:creationId xmlns:a16="http://schemas.microsoft.com/office/drawing/2014/main" id="{FF47169E-82D2-4D20-B653-81AB72D10733}"/>
              </a:ext>
            </a:extLst>
          </p:cNvPr>
          <p:cNvSpPr>
            <a:spLocks noGrp="1"/>
          </p:cNvSpPr>
          <p:nvPr>
            <p:ph type="body" sz="quarter" idx="11"/>
          </p:nvPr>
        </p:nvSpPr>
        <p:spPr/>
        <p:txBody>
          <a:bodyPr/>
          <a:lstStyle/>
          <a:p>
            <a:r>
              <a:rPr lang="en-US" dirty="0"/>
              <a:t>The original </a:t>
            </a:r>
            <a:r>
              <a:rPr lang="en-US" b="1" dirty="0"/>
              <a:t>lib/pagehit.js</a:t>
            </a:r>
            <a:r>
              <a:rPr lang="en-US" dirty="0"/>
              <a:t> file is modified to save counter data to a file</a:t>
            </a:r>
          </a:p>
          <a:p>
            <a:endParaRPr lang="en-US" dirty="0"/>
          </a:p>
          <a:p>
            <a:endParaRPr lang="en-US" dirty="0"/>
          </a:p>
          <a:p>
            <a:endParaRPr lang="en-US" dirty="0"/>
          </a:p>
          <a:p>
            <a:endParaRPr lang="en-US" dirty="0"/>
          </a:p>
          <a:p>
            <a:endParaRPr lang="en-US" dirty="0"/>
          </a:p>
          <a:p>
            <a:r>
              <a:rPr lang="en-US" dirty="0"/>
              <a:t>We will update </a:t>
            </a:r>
            <a:r>
              <a:rPr lang="en-US" b="1" dirty="0"/>
              <a:t>constructor()</a:t>
            </a:r>
          </a:p>
          <a:p>
            <a:r>
              <a:rPr lang="en-US" dirty="0"/>
              <a:t>Class constructors can’t be async themselves, but can run immediately involved async functions</a:t>
            </a:r>
          </a:p>
          <a:p>
            <a:pPr lvl="1"/>
            <a:endParaRPr lang="en-US" dirty="0"/>
          </a:p>
        </p:txBody>
      </p:sp>
      <p:sp>
        <p:nvSpPr>
          <p:cNvPr id="4" name="Rectangle 1">
            <a:extLst>
              <a:ext uri="{FF2B5EF4-FFF2-40B4-BE49-F238E27FC236}">
                <a16:creationId xmlns:a16="http://schemas.microsoft.com/office/drawing/2014/main" id="{E26C5062-EA0C-498F-A41D-42F5727C0303}"/>
              </a:ext>
            </a:extLst>
          </p:cNvPr>
          <p:cNvSpPr>
            <a:spLocks noChangeArrowheads="1"/>
          </p:cNvSpPr>
          <p:nvPr/>
        </p:nvSpPr>
        <p:spPr bwMode="auto">
          <a:xfrm>
            <a:off x="1128223" y="1537437"/>
            <a:ext cx="5133109" cy="1754326"/>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79C6"/>
                </a:solidFill>
                <a:effectLst/>
                <a:latin typeface="JetBrains Mono"/>
              </a:rPr>
              <a:t>const </a:t>
            </a:r>
            <a:r>
              <a:rPr kumimoji="0" lang="en-US" altLang="en-US" sz="1200" b="0" i="0" u="none" strike="noStrike" cap="none" normalizeH="0" baseline="0">
                <a:ln>
                  <a:noFill/>
                </a:ln>
                <a:solidFill>
                  <a:srgbClr val="F8F8F2"/>
                </a:solidFill>
                <a:effectLst/>
                <a:latin typeface="JetBrains Mono"/>
              </a:rPr>
              <a:t>fileUtil </a:t>
            </a:r>
            <a:r>
              <a:rPr kumimoji="0" lang="en-US" altLang="en-US" sz="1200" b="0" i="0" u="none" strike="noStrike" cap="none" normalizeH="0" baseline="0">
                <a:ln>
                  <a:noFill/>
                </a:ln>
                <a:solidFill>
                  <a:srgbClr val="FF79C6"/>
                </a:solidFill>
                <a:effectLst/>
                <a:latin typeface="JetBrains Mono"/>
              </a:rPr>
              <a:t>= require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'./fileutil'</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8BE9FD"/>
                </a:solidFill>
                <a:effectLst/>
                <a:latin typeface="JetBrains Mono"/>
              </a:rPr>
              <a:t>httpReferrer </a:t>
            </a:r>
            <a:r>
              <a:rPr kumimoji="0" lang="en-US" altLang="en-US" sz="1200" b="0" i="0" u="none" strike="noStrike" cap="none" normalizeH="0" baseline="0">
                <a:ln>
                  <a:noFill/>
                </a:ln>
                <a:solidFill>
                  <a:srgbClr val="FF79C6"/>
                </a:solidFill>
                <a:effectLst/>
                <a:latin typeface="JetBrains Mono"/>
              </a:rPr>
              <a:t>= require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'./httpreferrer'</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6272A4"/>
                </a:solidFill>
                <a:effectLst/>
                <a:latin typeface="JetBrains Mono"/>
              </a:rPr>
              <a:t>// default data folder</a:t>
            </a:r>
            <a:br>
              <a:rPr kumimoji="0" lang="en-US" altLang="en-US" sz="1200" b="0" i="1" u="none" strike="noStrike" cap="none" normalizeH="0" baseline="0">
                <a:ln>
                  <a:noFill/>
                </a:ln>
                <a:solidFill>
                  <a:srgbClr val="6272A4"/>
                </a:solidFill>
                <a:effectLst/>
                <a:latin typeface="JetBrains Mono"/>
              </a:rPr>
            </a:br>
            <a:r>
              <a:rPr kumimoji="0" lang="en-US" altLang="en-US" sz="1200" b="0" i="1" u="none" strike="noStrike" cap="none" normalizeH="0" baseline="0">
                <a:ln>
                  <a:noFill/>
                </a:ln>
                <a:solidFill>
                  <a:srgbClr val="6272A4"/>
                </a:solidFill>
                <a:effectLst/>
                <a:latin typeface="JetBrains Mono"/>
              </a:rPr>
              <a:t>    </a:t>
            </a:r>
            <a:r>
              <a:rPr kumimoji="0" lang="en-US" altLang="en-US" sz="1200" b="0" i="0" u="none" strike="noStrike" cap="none" normalizeH="0" baseline="0">
                <a:ln>
                  <a:noFill/>
                </a:ln>
                <a:solidFill>
                  <a:srgbClr val="F8F8F2"/>
                </a:solidFill>
                <a:effectLst/>
                <a:latin typeface="JetBrains Mono"/>
              </a:rPr>
              <a:t>path </a:t>
            </a:r>
            <a:r>
              <a:rPr kumimoji="0" lang="en-US" altLang="en-US" sz="1200" b="0" i="0" u="none" strike="noStrike" cap="none" normalizeH="0" baseline="0">
                <a:ln>
                  <a:noFill/>
                </a:ln>
                <a:solidFill>
                  <a:srgbClr val="FF79C6"/>
                </a:solidFill>
                <a:effectLst/>
                <a:latin typeface="JetBrains Mono"/>
              </a:rPr>
              <a:t>= require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'path'</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dataFolder </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path.</a:t>
            </a:r>
            <a:r>
              <a:rPr kumimoji="0" lang="en-US" altLang="en-US" sz="1200" b="0" i="0" u="none" strike="noStrike" cap="none" normalizeH="0" baseline="0">
                <a:ln>
                  <a:noFill/>
                </a:ln>
                <a:solidFill>
                  <a:srgbClr val="50FA7B"/>
                </a:solidFill>
                <a:effectLst/>
                <a:latin typeface="JetBrains Mono"/>
              </a:rPr>
              <a:t>resolve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'./data'</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path.sep,</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6272A4"/>
                </a:solidFill>
                <a:effectLst/>
                <a:latin typeface="JetBrains Mono"/>
              </a:rPr>
              <a:t>// file save throttling - no more than every 10 seconds</a:t>
            </a:r>
            <a:br>
              <a:rPr kumimoji="0" lang="en-US" altLang="en-US" sz="1200" b="0" i="1" u="none" strike="noStrike" cap="none" normalizeH="0" baseline="0">
                <a:ln>
                  <a:noFill/>
                </a:ln>
                <a:solidFill>
                  <a:srgbClr val="6272A4"/>
                </a:solidFill>
                <a:effectLst/>
                <a:latin typeface="JetBrains Mono"/>
              </a:rPr>
            </a:br>
            <a:r>
              <a:rPr kumimoji="0" lang="en-US" altLang="en-US" sz="1200" b="0" i="1" u="none" strike="noStrike" cap="none" normalizeH="0" baseline="0">
                <a:ln>
                  <a:noFill/>
                </a:ln>
                <a:solidFill>
                  <a:srgbClr val="6272A4"/>
                </a:solidFill>
                <a:effectLst/>
                <a:latin typeface="JetBrains Mono"/>
              </a:rPr>
              <a:t>    </a:t>
            </a:r>
            <a:r>
              <a:rPr kumimoji="0" lang="en-US" altLang="en-US" sz="1200" b="0" i="0" u="none" strike="noStrike" cap="none" normalizeH="0" baseline="0">
                <a:ln>
                  <a:noFill/>
                </a:ln>
                <a:solidFill>
                  <a:srgbClr val="F8F8F2"/>
                </a:solidFill>
                <a:effectLst/>
                <a:latin typeface="JetBrains Mono"/>
              </a:rPr>
              <a:t>saveFrequency </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BD93F9"/>
                </a:solidFill>
                <a:effectLst/>
                <a:latin typeface="JetBrains Mono"/>
              </a:rPr>
              <a:t>10 </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BD93F9"/>
                </a:solidFill>
                <a:effectLst/>
                <a:latin typeface="JetBrains Mono"/>
              </a:rPr>
              <a:t>1000</a:t>
            </a: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6678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272BC-6E35-43C1-B38B-C48950505CA7}"/>
              </a:ext>
            </a:extLst>
          </p:cNvPr>
          <p:cNvSpPr>
            <a:spLocks noGrp="1"/>
          </p:cNvSpPr>
          <p:nvPr>
            <p:ph type="title"/>
          </p:nvPr>
        </p:nvSpPr>
        <p:spPr/>
        <p:txBody>
          <a:bodyPr/>
          <a:lstStyle/>
          <a:p>
            <a:r>
              <a:rPr lang="en-US" dirty="0"/>
              <a:t>Step 2: Modify lib/pagehit.js (2)</a:t>
            </a:r>
          </a:p>
        </p:txBody>
      </p:sp>
      <p:sp>
        <p:nvSpPr>
          <p:cNvPr id="3" name="Content Placeholder 2">
            <a:extLst>
              <a:ext uri="{FF2B5EF4-FFF2-40B4-BE49-F238E27FC236}">
                <a16:creationId xmlns:a16="http://schemas.microsoft.com/office/drawing/2014/main" id="{FF47169E-82D2-4D20-B653-81AB72D10733}"/>
              </a:ext>
            </a:extLst>
          </p:cNvPr>
          <p:cNvSpPr>
            <a:spLocks noGrp="1"/>
          </p:cNvSpPr>
          <p:nvPr>
            <p:ph type="body" sz="quarter" idx="11"/>
          </p:nvPr>
        </p:nvSpPr>
        <p:spPr/>
        <p:txBody>
          <a:bodyPr/>
          <a:lstStyle/>
          <a:p>
            <a:r>
              <a:rPr lang="en-US" dirty="0"/>
              <a:t>Update </a:t>
            </a:r>
            <a:r>
              <a:rPr lang="en-US" b="1" dirty="0"/>
              <a:t>constructor()</a:t>
            </a:r>
          </a:p>
          <a:p>
            <a:pPr lvl="1"/>
            <a:r>
              <a:rPr lang="en-US" dirty="0"/>
              <a:t>Set </a:t>
            </a:r>
            <a:r>
              <a:rPr lang="en-US" i="1" dirty="0"/>
              <a:t>folder</a:t>
            </a:r>
            <a:r>
              <a:rPr lang="en-US" dirty="0"/>
              <a:t> property to a file information object</a:t>
            </a:r>
          </a:p>
          <a:p>
            <a:pPr lvl="1"/>
            <a:r>
              <a:rPr lang="en-US" dirty="0"/>
              <a:t>Set the </a:t>
            </a:r>
            <a:r>
              <a:rPr lang="en-US" i="1" dirty="0"/>
              <a:t>saved</a:t>
            </a:r>
            <a:r>
              <a:rPr lang="en-US" dirty="0"/>
              <a:t> property to an array of information objects</a:t>
            </a:r>
          </a:p>
          <a:p>
            <a:pPr lvl="1"/>
            <a:r>
              <a:rPr lang="en-US" dirty="0"/>
              <a:t>If at least one </a:t>
            </a:r>
            <a:r>
              <a:rPr lang="en-US" i="1" dirty="0"/>
              <a:t>.json </a:t>
            </a:r>
            <a:r>
              <a:rPr lang="en-US" dirty="0"/>
              <a:t>file exists, import it using </a:t>
            </a:r>
            <a:r>
              <a:rPr lang="en-US" b="1" dirty="0"/>
              <a:t>require</a:t>
            </a:r>
            <a:endParaRPr lang="en-US" b="1" i="1" dirty="0"/>
          </a:p>
          <a:p>
            <a:pPr lvl="1"/>
            <a:endParaRPr lang="en-US" dirty="0"/>
          </a:p>
        </p:txBody>
      </p:sp>
      <p:sp>
        <p:nvSpPr>
          <p:cNvPr id="5" name="Rectangle 1">
            <a:extLst>
              <a:ext uri="{FF2B5EF4-FFF2-40B4-BE49-F238E27FC236}">
                <a16:creationId xmlns:a16="http://schemas.microsoft.com/office/drawing/2014/main" id="{8F68A84A-2CF1-4B83-BBA0-BF91F7442AB4}"/>
              </a:ext>
            </a:extLst>
          </p:cNvPr>
          <p:cNvSpPr>
            <a:spLocks noChangeArrowheads="1"/>
          </p:cNvSpPr>
          <p:nvPr/>
        </p:nvSpPr>
        <p:spPr bwMode="auto">
          <a:xfrm>
            <a:off x="1398769" y="2473951"/>
            <a:ext cx="3782291" cy="3277820"/>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50FA7B"/>
                </a:solidFill>
                <a:effectLst/>
                <a:latin typeface="JetBrains Mono"/>
              </a:rPr>
              <a:t>constructor</a:t>
            </a: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1" u="none" strike="noStrike" cap="none" normalizeH="0" baseline="0">
                <a:ln>
                  <a:noFill/>
                </a:ln>
                <a:solidFill>
                  <a:srgbClr val="6272A4"/>
                </a:solidFill>
                <a:effectLst/>
                <a:latin typeface="JetBrains Mono"/>
              </a:rPr>
              <a:t>// counter storage</a:t>
            </a:r>
            <a:br>
              <a:rPr kumimoji="0" lang="en-US" altLang="en-US" sz="900" b="0" i="1" u="none" strike="noStrike" cap="none" normalizeH="0" baseline="0">
                <a:ln>
                  <a:noFill/>
                </a:ln>
                <a:solidFill>
                  <a:srgbClr val="6272A4"/>
                </a:solidFill>
                <a:effectLst/>
                <a:latin typeface="JetBrains Mono"/>
              </a:rPr>
            </a:br>
            <a:r>
              <a:rPr kumimoji="0" lang="en-US" altLang="en-US" sz="900" b="0" i="1" u="none" strike="noStrike" cap="none" normalizeH="0" baseline="0">
                <a:ln>
                  <a:noFill/>
                </a:ln>
                <a:solidFill>
                  <a:srgbClr val="6272A4"/>
                </a:solidFill>
                <a:effectLst/>
                <a:latin typeface="JetBrains Mono"/>
              </a:rPr>
              <a:t>    </a:t>
            </a:r>
            <a:r>
              <a:rPr kumimoji="0" lang="en-US" altLang="en-US" sz="900" b="0" i="1" u="none" strike="noStrike" cap="none" normalizeH="0" baseline="0">
                <a:ln>
                  <a:noFill/>
                </a:ln>
                <a:solidFill>
                  <a:srgbClr val="BD93F9"/>
                </a:solidFill>
                <a:effectLst/>
                <a:latin typeface="JetBrains Mono"/>
              </a:rPr>
              <a:t>this</a:t>
            </a:r>
            <a:r>
              <a:rPr kumimoji="0" lang="en-US" altLang="en-US" sz="900" b="0" i="0" u="none" strike="noStrike" cap="none" normalizeH="0" baseline="0">
                <a:ln>
                  <a:noFill/>
                </a:ln>
                <a:solidFill>
                  <a:srgbClr val="F8F8F2"/>
                </a:solidFill>
                <a:effectLst/>
                <a:latin typeface="JetBrains Mono"/>
              </a:rPr>
              <a:t>.counter </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1" u="none" strike="noStrike" cap="none" normalizeH="0" baseline="0">
                <a:ln>
                  <a:noFill/>
                </a:ln>
                <a:solidFill>
                  <a:srgbClr val="6272A4"/>
                </a:solidFill>
                <a:effectLst/>
                <a:latin typeface="JetBrains Mono"/>
              </a:rPr>
              <a:t>// counter storage</a:t>
            </a:r>
            <a:br>
              <a:rPr kumimoji="0" lang="en-US" altLang="en-US" sz="900" b="0" i="1" u="none" strike="noStrike" cap="none" normalizeH="0" baseline="0">
                <a:ln>
                  <a:noFill/>
                </a:ln>
                <a:solidFill>
                  <a:srgbClr val="6272A4"/>
                </a:solidFill>
                <a:effectLst/>
                <a:latin typeface="JetBrains Mono"/>
              </a:rPr>
            </a:br>
            <a:r>
              <a:rPr kumimoji="0" lang="en-US" altLang="en-US" sz="900" b="0" i="1" u="none" strike="noStrike" cap="none" normalizeH="0" baseline="0">
                <a:ln>
                  <a:noFill/>
                </a:ln>
                <a:solidFill>
                  <a:srgbClr val="6272A4"/>
                </a:solidFill>
                <a:effectLst/>
                <a:latin typeface="JetBrains Mono"/>
              </a:rPr>
              <a:t>    </a:t>
            </a:r>
            <a:r>
              <a:rPr kumimoji="0" lang="en-US" altLang="en-US" sz="900" b="0" i="1" u="none" strike="noStrike" cap="none" normalizeH="0" baseline="0">
                <a:ln>
                  <a:noFill/>
                </a:ln>
                <a:solidFill>
                  <a:srgbClr val="BD93F9"/>
                </a:solidFill>
                <a:effectLst/>
                <a:latin typeface="JetBrains Mono"/>
              </a:rPr>
              <a:t>this</a:t>
            </a:r>
            <a:r>
              <a:rPr kumimoji="0" lang="en-US" altLang="en-US" sz="900" b="0" i="0" u="none" strike="noStrike" cap="none" normalizeH="0" baseline="0">
                <a:ln>
                  <a:noFill/>
                </a:ln>
                <a:solidFill>
                  <a:srgbClr val="F8F8F2"/>
                </a:solidFill>
                <a:effectLst/>
                <a:latin typeface="JetBrains Mono"/>
              </a:rPr>
              <a:t>.counter </a:t>
            </a:r>
            <a:r>
              <a:rPr kumimoji="0" lang="en-US" altLang="en-US" sz="900" b="0" i="0" u="none" strike="noStrike" cap="none" normalizeH="0" baseline="0">
                <a:ln>
                  <a:noFill/>
                </a:ln>
                <a:solidFill>
                  <a:srgbClr val="FF79C6"/>
                </a:solidFill>
                <a:effectLst/>
                <a:latin typeface="JetBrains Mono"/>
              </a:rPr>
              <a:t>=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async </a:t>
            </a: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=&gt; </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1" u="none" strike="noStrike" cap="none" normalizeH="0" baseline="0">
                <a:ln>
                  <a:noFill/>
                </a:ln>
                <a:solidFill>
                  <a:srgbClr val="6272A4"/>
                </a:solidFill>
                <a:effectLst/>
                <a:latin typeface="JetBrains Mono"/>
              </a:rPr>
              <a:t>// store folder available?</a:t>
            </a:r>
            <a:br>
              <a:rPr kumimoji="0" lang="en-US" altLang="en-US" sz="900" b="0" i="1" u="none" strike="noStrike" cap="none" normalizeH="0" baseline="0">
                <a:ln>
                  <a:noFill/>
                </a:ln>
                <a:solidFill>
                  <a:srgbClr val="6272A4"/>
                </a:solidFill>
                <a:effectLst/>
                <a:latin typeface="JetBrains Mono"/>
              </a:rPr>
            </a:br>
            <a:r>
              <a:rPr kumimoji="0" lang="en-US" altLang="en-US" sz="900" b="0" i="1" u="none" strike="noStrike" cap="none" normalizeH="0" baseline="0">
                <a:ln>
                  <a:noFill/>
                </a:ln>
                <a:solidFill>
                  <a:srgbClr val="6272A4"/>
                </a:solidFill>
                <a:effectLst/>
                <a:latin typeface="JetBrains Mono"/>
              </a:rPr>
              <a:t>        </a:t>
            </a:r>
            <a:r>
              <a:rPr kumimoji="0" lang="en-US" altLang="en-US" sz="900" b="0" i="1" u="none" strike="noStrike" cap="none" normalizeH="0" baseline="0">
                <a:ln>
                  <a:noFill/>
                </a:ln>
                <a:solidFill>
                  <a:srgbClr val="BD93F9"/>
                </a:solidFill>
                <a:effectLst/>
                <a:latin typeface="JetBrains Mono"/>
              </a:rPr>
              <a:t>this</a:t>
            </a:r>
            <a:r>
              <a:rPr kumimoji="0" lang="en-US" altLang="en-US" sz="900" b="0" i="0" u="none" strike="noStrike" cap="none" normalizeH="0" baseline="0">
                <a:ln>
                  <a:noFill/>
                </a:ln>
                <a:solidFill>
                  <a:srgbClr val="F8F8F2"/>
                </a:solidFill>
                <a:effectLst/>
                <a:latin typeface="JetBrains Mono"/>
              </a:rPr>
              <a:t>.folder </a:t>
            </a:r>
            <a:r>
              <a:rPr kumimoji="0" lang="en-US" altLang="en-US" sz="900" b="0" i="0" u="none" strike="noStrike" cap="none" normalizeH="0" baseline="0">
                <a:ln>
                  <a:noFill/>
                </a:ln>
                <a:solidFill>
                  <a:srgbClr val="FF79C6"/>
                </a:solidFill>
                <a:effectLst/>
                <a:latin typeface="JetBrains Mono"/>
              </a:rPr>
              <a:t>= await </a:t>
            </a:r>
            <a:r>
              <a:rPr kumimoji="0" lang="en-US" altLang="en-US" sz="900" b="0" i="0" u="none" strike="noStrike" cap="none" normalizeH="0" baseline="0">
                <a:ln>
                  <a:noFill/>
                </a:ln>
                <a:solidFill>
                  <a:srgbClr val="F8F8F2"/>
                </a:solidFill>
                <a:effectLst/>
                <a:latin typeface="JetBrains Mono"/>
              </a:rPr>
              <a:t>fileUtil.</a:t>
            </a:r>
            <a:r>
              <a:rPr kumimoji="0" lang="en-US" altLang="en-US" sz="900" b="0" i="0" u="none" strike="noStrike" cap="none" normalizeH="0" baseline="0">
                <a:ln>
                  <a:noFill/>
                </a:ln>
                <a:solidFill>
                  <a:srgbClr val="50FA7B"/>
                </a:solidFill>
                <a:effectLst/>
                <a:latin typeface="JetBrains Mono"/>
              </a:rPr>
              <a:t>folderUsable</a:t>
            </a:r>
            <a:r>
              <a:rPr kumimoji="0" lang="en-US" altLang="en-US" sz="900" b="0" i="0" u="none" strike="noStrike" cap="none" normalizeH="0" baseline="0">
                <a:ln>
                  <a:noFill/>
                </a:ln>
                <a:solidFill>
                  <a:srgbClr val="F8F8F2"/>
                </a:solidFill>
                <a:effectLst/>
                <a:latin typeface="JetBrains Mono"/>
              </a:rPr>
              <a:t>(dataFolder);</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0" u="none" strike="noStrike" cap="none" normalizeH="0" baseline="0">
                <a:ln>
                  <a:noFill/>
                </a:ln>
                <a:solidFill>
                  <a:srgbClr val="FF79C6"/>
                </a:solidFill>
                <a:effectLst/>
                <a:latin typeface="JetBrains Mono"/>
              </a:rPr>
              <a:t>if </a:t>
            </a:r>
            <a:r>
              <a:rPr kumimoji="0" lang="en-US" altLang="en-US" sz="900" b="0" i="0" u="none" strike="noStrike" cap="none" normalizeH="0" baseline="0">
                <a:ln>
                  <a:noFill/>
                </a:ln>
                <a:solidFill>
                  <a:srgbClr val="F8F8F2"/>
                </a:solidFill>
                <a:effectLst/>
                <a:latin typeface="JetBrains Mono"/>
              </a:rPr>
              <a:t>(</a:t>
            </a:r>
            <a:r>
              <a:rPr kumimoji="0" lang="en-US" altLang="en-US" sz="900" b="0" i="0" u="none" strike="noStrike" cap="none" normalizeH="0" baseline="0">
                <a:ln>
                  <a:noFill/>
                </a:ln>
                <a:solidFill>
                  <a:srgbClr val="FF79C6"/>
                </a:solidFill>
                <a:effectLst/>
                <a:latin typeface="JetBrains Mono"/>
              </a:rPr>
              <a:t>!</a:t>
            </a:r>
            <a:r>
              <a:rPr kumimoji="0" lang="en-US" altLang="en-US" sz="900" b="0" i="1" u="none" strike="noStrike" cap="none" normalizeH="0" baseline="0">
                <a:ln>
                  <a:noFill/>
                </a:ln>
                <a:solidFill>
                  <a:srgbClr val="BD93F9"/>
                </a:solidFill>
                <a:effectLst/>
                <a:latin typeface="JetBrains Mono"/>
              </a:rPr>
              <a:t>this</a:t>
            </a:r>
            <a:r>
              <a:rPr kumimoji="0" lang="en-US" altLang="en-US" sz="900" b="0" i="0" u="none" strike="noStrike" cap="none" normalizeH="0" baseline="0">
                <a:ln>
                  <a:noFill/>
                </a:ln>
                <a:solidFill>
                  <a:srgbClr val="F8F8F2"/>
                </a:solidFill>
                <a:effectLst/>
                <a:latin typeface="JetBrains Mono"/>
              </a:rPr>
              <a:t>.folder) </a:t>
            </a:r>
            <a:r>
              <a:rPr kumimoji="0" lang="en-US" altLang="en-US" sz="900" b="0" i="0" u="none" strike="noStrike" cap="none" normalizeH="0" baseline="0">
                <a:ln>
                  <a:noFill/>
                </a:ln>
                <a:solidFill>
                  <a:srgbClr val="FF79C6"/>
                </a:solidFill>
                <a:effectLst/>
                <a:latin typeface="JetBrains Mono"/>
              </a:rPr>
              <a:t>return</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1" u="none" strike="noStrike" cap="none" normalizeH="0" baseline="0">
                <a:ln>
                  <a:noFill/>
                </a:ln>
                <a:solidFill>
                  <a:srgbClr val="6272A4"/>
                </a:solidFill>
                <a:effectLst/>
                <a:latin typeface="JetBrains Mono"/>
              </a:rPr>
              <a:t>// fetch all JSON files sorted most recent first</a:t>
            </a:r>
            <a:br>
              <a:rPr kumimoji="0" lang="en-US" altLang="en-US" sz="900" b="0" i="1" u="none" strike="noStrike" cap="none" normalizeH="0" baseline="0">
                <a:ln>
                  <a:noFill/>
                </a:ln>
                <a:solidFill>
                  <a:srgbClr val="6272A4"/>
                </a:solidFill>
                <a:effectLst/>
                <a:latin typeface="JetBrains Mono"/>
              </a:rPr>
            </a:br>
            <a:r>
              <a:rPr kumimoji="0" lang="en-US" altLang="en-US" sz="900" b="0" i="1" u="none" strike="noStrike" cap="none" normalizeH="0" baseline="0">
                <a:ln>
                  <a:noFill/>
                </a:ln>
                <a:solidFill>
                  <a:srgbClr val="6272A4"/>
                </a:solidFill>
                <a:effectLst/>
                <a:latin typeface="JetBrains Mono"/>
              </a:rPr>
              <a:t>        </a:t>
            </a:r>
            <a:r>
              <a:rPr kumimoji="0" lang="en-US" altLang="en-US" sz="900" b="0" i="1" u="none" strike="noStrike" cap="none" normalizeH="0" baseline="0">
                <a:ln>
                  <a:noFill/>
                </a:ln>
                <a:solidFill>
                  <a:srgbClr val="BD93F9"/>
                </a:solidFill>
                <a:effectLst/>
                <a:latin typeface="JetBrains Mono"/>
              </a:rPr>
              <a:t>this</a:t>
            </a:r>
            <a:r>
              <a:rPr kumimoji="0" lang="en-US" altLang="en-US" sz="900" b="0" i="0" u="none" strike="noStrike" cap="none" normalizeH="0" baseline="0">
                <a:ln>
                  <a:noFill/>
                </a:ln>
                <a:solidFill>
                  <a:srgbClr val="F8F8F2"/>
                </a:solidFill>
                <a:effectLst/>
                <a:latin typeface="JetBrains Mono"/>
              </a:rPr>
              <a:t>.saved </a:t>
            </a:r>
            <a:r>
              <a:rPr kumimoji="0" lang="en-US" altLang="en-US" sz="900" b="0" i="0" u="none" strike="noStrike" cap="none" normalizeH="0" baseline="0">
                <a:ln>
                  <a:noFill/>
                </a:ln>
                <a:solidFill>
                  <a:srgbClr val="FF79C6"/>
                </a:solidFill>
                <a:effectLst/>
                <a:latin typeface="JetBrains Mono"/>
              </a:rPr>
              <a:t>= await </a:t>
            </a:r>
            <a:r>
              <a:rPr kumimoji="0" lang="en-US" altLang="en-US" sz="900" b="0" i="0" u="none" strike="noStrike" cap="none" normalizeH="0" baseline="0">
                <a:ln>
                  <a:noFill/>
                </a:ln>
                <a:solidFill>
                  <a:srgbClr val="F8F8F2"/>
                </a:solidFill>
                <a:effectLst/>
                <a:latin typeface="JetBrains Mono"/>
              </a:rPr>
              <a:t>fileUtil.</a:t>
            </a:r>
            <a:r>
              <a:rPr kumimoji="0" lang="en-US" altLang="en-US" sz="900" b="0" i="0" u="none" strike="noStrike" cap="none" normalizeH="0" baseline="0">
                <a:ln>
                  <a:noFill/>
                </a:ln>
                <a:solidFill>
                  <a:srgbClr val="50FA7B"/>
                </a:solidFill>
                <a:effectLst/>
                <a:latin typeface="JetBrains Mono"/>
              </a:rPr>
              <a:t>folderList</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BD93F9"/>
                </a:solidFill>
                <a:effectLst/>
                <a:latin typeface="JetBrains Mono"/>
              </a:rPr>
              <a:t>this</a:t>
            </a:r>
            <a:r>
              <a:rPr kumimoji="0" lang="en-US" altLang="en-US" sz="900" b="0" i="0" u="none" strike="noStrike" cap="none" normalizeH="0" baseline="0">
                <a:ln>
                  <a:noFill/>
                </a:ln>
                <a:solidFill>
                  <a:srgbClr val="F8F8F2"/>
                </a:solidFill>
                <a:effectLst/>
                <a:latin typeface="JetBrains Mono"/>
              </a:rPr>
              <a:t>.folder.path, </a:t>
            </a:r>
            <a:r>
              <a:rPr kumimoji="0" lang="en-US" altLang="en-US" sz="900" b="0" i="0" u="none" strike="noStrike" cap="none" normalizeH="0" baseline="0">
                <a:ln>
                  <a:noFill/>
                </a:ln>
                <a:solidFill>
                  <a:srgbClr val="F1FA8C"/>
                </a:solidFill>
                <a:effectLst/>
                <a:latin typeface="JetBrains Mono"/>
              </a:rPr>
              <a:t>'.json'</a:t>
            </a:r>
            <a:r>
              <a:rPr kumimoji="0" lang="en-US" altLang="en-US" sz="900" b="0" i="0" u="none" strike="noStrike" cap="none" normalizeH="0" baseline="0">
                <a:ln>
                  <a:noFill/>
                </a:ln>
                <a:solidFill>
                  <a:srgbClr val="F8F8F2"/>
                </a:solidFill>
                <a:effectLst/>
                <a:latin typeface="JetBrains Mono"/>
              </a:rPr>
              <a:t>);</a:t>
            </a:r>
            <a:br>
              <a:rPr kumimoji="0" lang="en-US" altLang="en-US" sz="900" b="0" i="0" u="none" strike="noStrike" cap="none" normalizeH="0" baseline="0">
                <a:ln>
                  <a:noFill/>
                </a:ln>
                <a:solidFill>
                  <a:srgbClr val="F8F8F2"/>
                </a:solidFill>
                <a:effectLst/>
                <a:latin typeface="JetBrains Mono"/>
              </a:rPr>
            </a:b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r>
              <a:rPr kumimoji="0" lang="en-US" altLang="en-US" sz="900" b="0" i="1" u="none" strike="noStrike" cap="none" normalizeH="0" baseline="0">
                <a:ln>
                  <a:noFill/>
                </a:ln>
                <a:solidFill>
                  <a:srgbClr val="6272A4"/>
                </a:solidFill>
                <a:effectLst/>
                <a:latin typeface="JetBrains Mono"/>
              </a:rPr>
              <a:t>// import and merge latest data</a:t>
            </a:r>
            <a:br>
              <a:rPr kumimoji="0" lang="en-US" altLang="en-US" sz="900" b="0" i="1" u="none" strike="noStrike" cap="none" normalizeH="0" baseline="0">
                <a:ln>
                  <a:noFill/>
                </a:ln>
                <a:solidFill>
                  <a:srgbClr val="6272A4"/>
                </a:solidFill>
                <a:effectLst/>
                <a:latin typeface="JetBrains Mono"/>
              </a:rPr>
            </a:br>
            <a:r>
              <a:rPr kumimoji="0" lang="en-US" altLang="en-US" sz="900" b="0" i="1" u="none" strike="noStrike" cap="none" normalizeH="0" baseline="0">
                <a:ln>
                  <a:noFill/>
                </a:ln>
                <a:solidFill>
                  <a:srgbClr val="6272A4"/>
                </a:solidFill>
                <a:effectLst/>
                <a:latin typeface="JetBrains Mono"/>
              </a:rPr>
              <a:t>        </a:t>
            </a:r>
            <a:r>
              <a:rPr kumimoji="0" lang="en-US" altLang="en-US" sz="900" b="0" i="0" u="none" strike="noStrike" cap="none" normalizeH="0" baseline="0">
                <a:ln>
                  <a:noFill/>
                </a:ln>
                <a:solidFill>
                  <a:srgbClr val="FF79C6"/>
                </a:solidFill>
                <a:effectLst/>
                <a:latin typeface="JetBrains Mono"/>
              </a:rPr>
              <a:t>if </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BD93F9"/>
                </a:solidFill>
                <a:effectLst/>
                <a:latin typeface="JetBrains Mono"/>
              </a:rPr>
              <a:t>this</a:t>
            </a:r>
            <a:r>
              <a:rPr kumimoji="0" lang="en-US" altLang="en-US" sz="900" b="0" i="0" u="none" strike="noStrike" cap="none" normalizeH="0" baseline="0">
                <a:ln>
                  <a:noFill/>
                </a:ln>
                <a:solidFill>
                  <a:srgbClr val="F8F8F2"/>
                </a:solidFill>
                <a:effectLst/>
                <a:latin typeface="JetBrains Mono"/>
              </a:rPr>
              <a:t>.saved.length)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Object.</a:t>
            </a:r>
            <a:r>
              <a:rPr kumimoji="0" lang="en-US" altLang="en-US" sz="900" b="0" i="0" u="none" strike="noStrike" cap="none" normalizeH="0" baseline="0">
                <a:ln>
                  <a:noFill/>
                </a:ln>
                <a:solidFill>
                  <a:srgbClr val="50FA7B"/>
                </a:solidFill>
                <a:effectLst/>
                <a:latin typeface="JetBrains Mono"/>
              </a:rPr>
              <a:t>assign</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BD93F9"/>
                </a:solidFill>
                <a:effectLst/>
                <a:latin typeface="JetBrains Mono"/>
              </a:rPr>
              <a:t>this</a:t>
            </a:r>
            <a:r>
              <a:rPr kumimoji="0" lang="en-US" altLang="en-US" sz="900" b="0" i="0" u="none" strike="noStrike" cap="none" normalizeH="0" baseline="0">
                <a:ln>
                  <a:noFill/>
                </a:ln>
                <a:solidFill>
                  <a:srgbClr val="F8F8F2"/>
                </a:solidFill>
                <a:effectLst/>
                <a:latin typeface="JetBrains Mono"/>
              </a:rPr>
              <a:t>.counter, </a:t>
            </a:r>
            <a:r>
              <a:rPr kumimoji="0" lang="en-US" altLang="en-US" sz="900" b="0" i="0" u="none" strike="noStrike" cap="none" normalizeH="0" baseline="0">
                <a:ln>
                  <a:noFill/>
                </a:ln>
                <a:solidFill>
                  <a:srgbClr val="FF79C6"/>
                </a:solidFill>
                <a:effectLst/>
                <a:latin typeface="JetBrains Mono"/>
              </a:rPr>
              <a:t>require</a:t>
            </a:r>
            <a:r>
              <a:rPr kumimoji="0" lang="en-US" altLang="en-US" sz="900" b="0" i="0" u="none" strike="noStrike" cap="none" normalizeH="0" baseline="0">
                <a:ln>
                  <a:noFill/>
                </a:ln>
                <a:solidFill>
                  <a:srgbClr val="F8F8F2"/>
                </a:solidFill>
                <a:effectLst/>
                <a:latin typeface="JetBrains Mono"/>
              </a:rPr>
              <a:t>(</a:t>
            </a:r>
            <a:r>
              <a:rPr kumimoji="0" lang="en-US" altLang="en-US" sz="900" b="0" i="1" u="none" strike="noStrike" cap="none" normalizeH="0" baseline="0">
                <a:ln>
                  <a:noFill/>
                </a:ln>
                <a:solidFill>
                  <a:srgbClr val="BD93F9"/>
                </a:solidFill>
                <a:effectLst/>
                <a:latin typeface="JetBrains Mono"/>
              </a:rPr>
              <a:t>this</a:t>
            </a:r>
            <a:r>
              <a:rPr kumimoji="0" lang="en-US" altLang="en-US" sz="900" b="0" i="0" u="none" strike="noStrike" cap="none" normalizeH="0" baseline="0">
                <a:ln>
                  <a:noFill/>
                </a:ln>
                <a:solidFill>
                  <a:srgbClr val="F8F8F2"/>
                </a:solidFill>
                <a:effectLst/>
                <a:latin typeface="JetBrains Mono"/>
              </a:rPr>
              <a:t>.saved[</a:t>
            </a:r>
            <a:r>
              <a:rPr kumimoji="0" lang="en-US" altLang="en-US" sz="900" b="0" i="0" u="none" strike="noStrike" cap="none" normalizeH="0" baseline="0">
                <a:ln>
                  <a:noFill/>
                </a:ln>
                <a:solidFill>
                  <a:srgbClr val="BD93F9"/>
                </a:solidFill>
                <a:effectLst/>
                <a:latin typeface="JetBrains Mono"/>
              </a:rPr>
              <a:t>0</a:t>
            </a:r>
            <a:r>
              <a:rPr kumimoji="0" lang="en-US" altLang="en-US" sz="900" b="0" i="0" u="none" strike="noStrike" cap="none" normalizeH="0" baseline="0">
                <a:ln>
                  <a:noFill/>
                </a:ln>
                <a:solidFill>
                  <a:srgbClr val="F8F8F2"/>
                </a:solidFill>
                <a:effectLst/>
                <a:latin typeface="JetBrains Mono"/>
              </a:rPr>
              <a:t>].path));</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    })();</a:t>
            </a:r>
            <a:br>
              <a:rPr kumimoji="0" lang="en-US" altLang="en-US" sz="900" b="0" i="0" u="none" strike="noStrike" cap="none" normalizeH="0" baseline="0">
                <a:ln>
                  <a:noFill/>
                </a:ln>
                <a:solidFill>
                  <a:srgbClr val="F8F8F2"/>
                </a:solidFill>
                <a:effectLst/>
                <a:latin typeface="JetBrains Mono"/>
              </a:rPr>
            </a:br>
            <a:r>
              <a:rPr kumimoji="0" lang="en-US" altLang="en-US" sz="900" b="0" i="0" u="none" strike="noStrike" cap="none" normalizeH="0" baseline="0">
                <a:ln>
                  <a:noFill/>
                </a:ln>
                <a:solidFill>
                  <a:srgbClr val="F8F8F2"/>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27947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272BC-6E35-43C1-B38B-C48950505CA7}"/>
              </a:ext>
            </a:extLst>
          </p:cNvPr>
          <p:cNvSpPr>
            <a:spLocks noGrp="1"/>
          </p:cNvSpPr>
          <p:nvPr>
            <p:ph type="title"/>
          </p:nvPr>
        </p:nvSpPr>
        <p:spPr/>
        <p:txBody>
          <a:bodyPr/>
          <a:lstStyle/>
          <a:p>
            <a:r>
              <a:rPr lang="en-US" dirty="0"/>
              <a:t>Step 2: Modify lib/pagehit.js (3)</a:t>
            </a:r>
          </a:p>
        </p:txBody>
      </p:sp>
      <p:sp>
        <p:nvSpPr>
          <p:cNvPr id="3" name="Content Placeholder 2">
            <a:extLst>
              <a:ext uri="{FF2B5EF4-FFF2-40B4-BE49-F238E27FC236}">
                <a16:creationId xmlns:a16="http://schemas.microsoft.com/office/drawing/2014/main" id="{FF47169E-82D2-4D20-B653-81AB72D10733}"/>
              </a:ext>
            </a:extLst>
          </p:cNvPr>
          <p:cNvSpPr>
            <a:spLocks noGrp="1"/>
          </p:cNvSpPr>
          <p:nvPr>
            <p:ph type="body" sz="quarter" idx="11"/>
          </p:nvPr>
        </p:nvSpPr>
        <p:spPr/>
        <p:txBody>
          <a:bodyPr/>
          <a:lstStyle/>
          <a:p>
            <a:r>
              <a:rPr lang="en-US" dirty="0"/>
              <a:t>The </a:t>
            </a:r>
            <a:r>
              <a:rPr lang="en-US" b="1" dirty="0"/>
              <a:t>count()</a:t>
            </a:r>
            <a:r>
              <a:rPr lang="en-US" dirty="0"/>
              <a:t> method is changed to start a 10-second timer whenever a page counter is incremented</a:t>
            </a:r>
          </a:p>
          <a:p>
            <a:r>
              <a:rPr lang="en-US" b="1" dirty="0" err="1"/>
              <a:t>this.save</a:t>
            </a:r>
            <a:r>
              <a:rPr lang="en-US" b="1" dirty="0"/>
              <a:t>()</a:t>
            </a:r>
            <a:r>
              <a:rPr lang="en-US" dirty="0"/>
              <a:t> is called 10 seconds after the first update occurs</a:t>
            </a:r>
          </a:p>
          <a:p>
            <a:pPr lvl="1"/>
            <a:endParaRPr lang="en-US" dirty="0"/>
          </a:p>
        </p:txBody>
      </p:sp>
      <p:sp>
        <p:nvSpPr>
          <p:cNvPr id="6" name="Rectangle 2">
            <a:extLst>
              <a:ext uri="{FF2B5EF4-FFF2-40B4-BE49-F238E27FC236}">
                <a16:creationId xmlns:a16="http://schemas.microsoft.com/office/drawing/2014/main" id="{8AE35844-AD83-4341-BA71-DC38D6B5AB58}"/>
              </a:ext>
            </a:extLst>
          </p:cNvPr>
          <p:cNvSpPr>
            <a:spLocks noChangeArrowheads="1"/>
          </p:cNvSpPr>
          <p:nvPr/>
        </p:nvSpPr>
        <p:spPr bwMode="auto">
          <a:xfrm>
            <a:off x="1151005" y="2225732"/>
            <a:ext cx="6774875" cy="2893100"/>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a:ln>
                  <a:noFill/>
                </a:ln>
                <a:solidFill>
                  <a:srgbClr val="6272A4"/>
                </a:solidFill>
                <a:effectLst/>
                <a:latin typeface="JetBrains Mono"/>
              </a:rPr>
              <a:t>// increase URL counter</a:t>
            </a:r>
            <a:br>
              <a:rPr kumimoji="0" lang="en-US" altLang="en-US" sz="1400" b="0" i="1" u="none" strike="noStrike" cap="none" normalizeH="0" baseline="0">
                <a:ln>
                  <a:noFill/>
                </a:ln>
                <a:solidFill>
                  <a:srgbClr val="6272A4"/>
                </a:solidFill>
                <a:effectLst/>
                <a:latin typeface="JetBrains Mono"/>
              </a:rPr>
            </a:br>
            <a:r>
              <a:rPr kumimoji="0" lang="en-US" altLang="en-US" sz="1400" b="0" i="0" u="none" strike="noStrike" cap="none" normalizeH="0" baseline="0">
                <a:ln>
                  <a:noFill/>
                </a:ln>
                <a:solidFill>
                  <a:srgbClr val="50FA7B"/>
                </a:solidFill>
                <a:effectLst/>
                <a:latin typeface="JetBrains Mono"/>
              </a:rPr>
              <a:t>count</a:t>
            </a:r>
            <a:r>
              <a:rPr kumimoji="0" lang="en-US" altLang="en-US" sz="1400" b="0" i="0" u="none" strike="noStrike" cap="none" normalizeH="0" baseline="0">
                <a:ln>
                  <a:noFill/>
                </a:ln>
                <a:solidFill>
                  <a:srgbClr val="F8F8F2"/>
                </a:solidFill>
                <a:effectLst/>
                <a:latin typeface="JetBrains Mono"/>
              </a:rPr>
              <a:t>(</a:t>
            </a:r>
            <a:r>
              <a:rPr kumimoji="0" lang="en-US" altLang="en-US" sz="1400" b="0" i="1" u="none" strike="noStrike" cap="none" normalizeH="0" baseline="0">
                <a:ln>
                  <a:noFill/>
                </a:ln>
                <a:solidFill>
                  <a:srgbClr val="FFB86C"/>
                </a:solidFill>
                <a:effectLst/>
                <a:latin typeface="JetBrains Mono"/>
              </a:rPr>
              <a:t>req</a:t>
            </a:r>
            <a:r>
              <a:rPr kumimoji="0" lang="en-US" altLang="en-US" sz="1400" b="0" i="0" u="none" strike="noStrike" cap="none" normalizeH="0" baseline="0">
                <a:ln>
                  <a:noFill/>
                </a:ln>
                <a:solidFill>
                  <a:srgbClr val="F8F8F2"/>
                </a:solidFill>
                <a:effectLst/>
                <a:latin typeface="JetBrains Mono"/>
              </a:rPr>
              <a:t>) {</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a:t>
            </a:r>
            <a:r>
              <a:rPr kumimoji="0" lang="en-US" altLang="en-US" sz="1400" b="0" i="0" u="none" strike="noStrike" cap="none" normalizeH="0" baseline="0">
                <a:ln>
                  <a:noFill/>
                </a:ln>
                <a:solidFill>
                  <a:srgbClr val="FF79C6"/>
                </a:solidFill>
                <a:effectLst/>
                <a:latin typeface="JetBrains Mono"/>
              </a:rPr>
              <a:t>let </a:t>
            </a:r>
            <a:r>
              <a:rPr kumimoji="0" lang="en-US" altLang="en-US" sz="1400" b="0" i="0" u="none" strike="noStrike" cap="none" normalizeH="0" baseline="0">
                <a:ln>
                  <a:noFill/>
                </a:ln>
                <a:solidFill>
                  <a:srgbClr val="F8F8F2"/>
                </a:solidFill>
                <a:effectLst/>
                <a:latin typeface="JetBrains Mono"/>
              </a:rPr>
              <a:t>hash </a:t>
            </a:r>
            <a:r>
              <a:rPr kumimoji="0" lang="en-US" altLang="en-US" sz="1400" b="0" i="0" u="none" strike="noStrike" cap="none" normalizeH="0" baseline="0">
                <a:ln>
                  <a:noFill/>
                </a:ln>
                <a:solidFill>
                  <a:srgbClr val="FF79C6"/>
                </a:solidFill>
                <a:effectLst/>
                <a:latin typeface="JetBrains Mono"/>
              </a:rPr>
              <a:t>= </a:t>
            </a:r>
            <a:r>
              <a:rPr kumimoji="0" lang="en-US" altLang="en-US" sz="1400" b="0" i="1" u="none" strike="noStrike" cap="none" normalizeH="0" baseline="0">
                <a:ln>
                  <a:noFill/>
                </a:ln>
                <a:solidFill>
                  <a:srgbClr val="8BE9FD"/>
                </a:solidFill>
                <a:effectLst/>
                <a:latin typeface="JetBrains Mono"/>
              </a:rPr>
              <a:t>httpReferrer</a:t>
            </a:r>
            <a:r>
              <a:rPr kumimoji="0" lang="en-US" altLang="en-US" sz="1400" b="0" i="0" u="none" strike="noStrike" cap="none" normalizeH="0" baseline="0">
                <a:ln>
                  <a:noFill/>
                </a:ln>
                <a:solidFill>
                  <a:srgbClr val="F8F8F2"/>
                </a:solidFill>
                <a:effectLst/>
                <a:latin typeface="JetBrains Mono"/>
              </a:rPr>
              <a:t>(</a:t>
            </a:r>
            <a:r>
              <a:rPr kumimoji="0" lang="en-US" altLang="en-US" sz="1400" b="0" i="1" u="none" strike="noStrike" cap="none" normalizeH="0" baseline="0">
                <a:ln>
                  <a:noFill/>
                </a:ln>
                <a:solidFill>
                  <a:srgbClr val="FFB86C"/>
                </a:solidFill>
                <a:effectLst/>
                <a:latin typeface="JetBrains Mono"/>
              </a:rPr>
              <a:t>req</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a:t>
            </a:r>
            <a:r>
              <a:rPr kumimoji="0" lang="en-US" altLang="en-US" sz="1400" b="0" i="0" u="none" strike="noStrike" cap="none" normalizeH="0" baseline="0">
                <a:ln>
                  <a:noFill/>
                </a:ln>
                <a:solidFill>
                  <a:srgbClr val="FF79C6"/>
                </a:solidFill>
                <a:effectLst/>
                <a:latin typeface="JetBrains Mono"/>
              </a:rPr>
              <a:t>if </a:t>
            </a:r>
            <a:r>
              <a:rPr kumimoji="0" lang="en-US" altLang="en-US" sz="1400" b="0" i="0" u="none" strike="noStrike" cap="none" normalizeH="0" baseline="0">
                <a:ln>
                  <a:noFill/>
                </a:ln>
                <a:solidFill>
                  <a:srgbClr val="F8F8F2"/>
                </a:solidFill>
                <a:effectLst/>
                <a:latin typeface="JetBrains Mono"/>
              </a:rPr>
              <a:t>(</a:t>
            </a:r>
            <a:r>
              <a:rPr kumimoji="0" lang="en-US" altLang="en-US" sz="1400" b="0" i="0" u="none" strike="noStrike" cap="none" normalizeH="0" baseline="0">
                <a:ln>
                  <a:noFill/>
                </a:ln>
                <a:solidFill>
                  <a:srgbClr val="FF79C6"/>
                </a:solidFill>
                <a:effectLst/>
                <a:latin typeface="JetBrains Mono"/>
              </a:rPr>
              <a:t>!</a:t>
            </a:r>
            <a:r>
              <a:rPr kumimoji="0" lang="en-US" altLang="en-US" sz="1400" b="0" i="0" u="none" strike="noStrike" cap="none" normalizeH="0" baseline="0">
                <a:ln>
                  <a:noFill/>
                </a:ln>
                <a:solidFill>
                  <a:srgbClr val="F8F8F2"/>
                </a:solidFill>
                <a:effectLst/>
                <a:latin typeface="JetBrains Mono"/>
              </a:rPr>
              <a:t>hash) </a:t>
            </a:r>
            <a:r>
              <a:rPr kumimoji="0" lang="en-US" altLang="en-US" sz="1400" b="0" i="0" u="none" strike="noStrike" cap="none" normalizeH="0" baseline="0">
                <a:ln>
                  <a:noFill/>
                </a:ln>
                <a:solidFill>
                  <a:srgbClr val="FF79C6"/>
                </a:solidFill>
                <a:effectLst/>
                <a:latin typeface="JetBrains Mono"/>
              </a:rPr>
              <a:t>return </a:t>
            </a:r>
            <a:r>
              <a:rPr kumimoji="0" lang="en-US" altLang="en-US" sz="1400" b="0" i="0" u="none" strike="noStrike" cap="none" normalizeH="0" baseline="0">
                <a:ln>
                  <a:noFill/>
                </a:ln>
                <a:solidFill>
                  <a:srgbClr val="BD93F9"/>
                </a:solidFill>
                <a:effectLst/>
                <a:latin typeface="JetBrains Mono"/>
              </a:rPr>
              <a:t>null</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a:t>
            </a:r>
            <a:r>
              <a:rPr kumimoji="0" lang="en-US" altLang="en-US" sz="1400" b="0" i="1" u="none" strike="noStrike" cap="none" normalizeH="0" baseline="0">
                <a:ln>
                  <a:noFill/>
                </a:ln>
                <a:solidFill>
                  <a:srgbClr val="6272A4"/>
                </a:solidFill>
                <a:effectLst/>
                <a:latin typeface="JetBrains Mono"/>
              </a:rPr>
              <a:t>// define count default</a:t>
            </a:r>
            <a:br>
              <a:rPr kumimoji="0" lang="en-US" altLang="en-US" sz="1400" b="0" i="1" u="none" strike="noStrike" cap="none" normalizeH="0" baseline="0">
                <a:ln>
                  <a:noFill/>
                </a:ln>
                <a:solidFill>
                  <a:srgbClr val="6272A4"/>
                </a:solidFill>
                <a:effectLst/>
                <a:latin typeface="JetBrains Mono"/>
              </a:rPr>
            </a:br>
            <a:r>
              <a:rPr kumimoji="0" lang="en-US" altLang="en-US" sz="1400" b="0" i="1" u="none" strike="noStrike" cap="none" normalizeH="0" baseline="0">
                <a:ln>
                  <a:noFill/>
                </a:ln>
                <a:solidFill>
                  <a:srgbClr val="6272A4"/>
                </a:solidFill>
                <a:effectLst/>
                <a:latin typeface="JetBrains Mono"/>
              </a:rPr>
              <a:t>    </a:t>
            </a:r>
            <a:r>
              <a:rPr kumimoji="0" lang="en-US" altLang="en-US" sz="1400" b="0" i="1" u="none" strike="noStrike" cap="none" normalizeH="0" baseline="0">
                <a:ln>
                  <a:noFill/>
                </a:ln>
                <a:solidFill>
                  <a:srgbClr val="BD93F9"/>
                </a:solidFill>
                <a:effectLst/>
                <a:latin typeface="JetBrains Mono"/>
              </a:rPr>
              <a:t>this</a:t>
            </a:r>
            <a:r>
              <a:rPr kumimoji="0" lang="en-US" altLang="en-US" sz="1400" b="0" i="0" u="none" strike="noStrike" cap="none" normalizeH="0" baseline="0">
                <a:ln>
                  <a:noFill/>
                </a:ln>
                <a:solidFill>
                  <a:srgbClr val="F8F8F2"/>
                </a:solidFill>
                <a:effectLst/>
                <a:latin typeface="JetBrains Mono"/>
              </a:rPr>
              <a:t>.counter[ hash ] </a:t>
            </a:r>
            <a:r>
              <a:rPr kumimoji="0" lang="en-US" altLang="en-US" sz="1400" b="0" i="0" u="none" strike="noStrike" cap="none" normalizeH="0" baseline="0">
                <a:ln>
                  <a:noFill/>
                </a:ln>
                <a:solidFill>
                  <a:srgbClr val="FF79C6"/>
                </a:solidFill>
                <a:effectLst/>
                <a:latin typeface="JetBrains Mono"/>
              </a:rPr>
              <a:t>= </a:t>
            </a:r>
            <a:r>
              <a:rPr kumimoji="0" lang="en-US" altLang="en-US" sz="1400" b="0" i="1" u="none" strike="noStrike" cap="none" normalizeH="0" baseline="0">
                <a:ln>
                  <a:noFill/>
                </a:ln>
                <a:solidFill>
                  <a:srgbClr val="BD93F9"/>
                </a:solidFill>
                <a:effectLst/>
                <a:latin typeface="JetBrains Mono"/>
              </a:rPr>
              <a:t>this</a:t>
            </a:r>
            <a:r>
              <a:rPr kumimoji="0" lang="en-US" altLang="en-US" sz="1400" b="0" i="0" u="none" strike="noStrike" cap="none" normalizeH="0" baseline="0">
                <a:ln>
                  <a:noFill/>
                </a:ln>
                <a:solidFill>
                  <a:srgbClr val="F8F8F2"/>
                </a:solidFill>
                <a:effectLst/>
                <a:latin typeface="JetBrains Mono"/>
              </a:rPr>
              <a:t>.counter[ hash ] </a:t>
            </a:r>
            <a:r>
              <a:rPr kumimoji="0" lang="en-US" altLang="en-US" sz="1400" b="0" i="0" u="none" strike="noStrike" cap="none" normalizeH="0" baseline="0">
                <a:ln>
                  <a:noFill/>
                </a:ln>
                <a:solidFill>
                  <a:srgbClr val="FF79C6"/>
                </a:solidFill>
                <a:effectLst/>
                <a:latin typeface="JetBrains Mono"/>
              </a:rPr>
              <a:t>|| </a:t>
            </a:r>
            <a:r>
              <a:rPr kumimoji="0" lang="en-US" altLang="en-US" sz="1400" b="0" i="0" u="none" strike="noStrike" cap="none" normalizeH="0" baseline="0">
                <a:ln>
                  <a:noFill/>
                </a:ln>
                <a:solidFill>
                  <a:srgbClr val="BD93F9"/>
                </a:solidFill>
                <a:effectLst/>
                <a:latin typeface="JetBrains Mono"/>
              </a:rPr>
              <a:t>0</a:t>
            </a:r>
            <a:r>
              <a:rPr kumimoji="0" lang="en-US" altLang="en-US" sz="1400" b="0" i="0" u="none" strike="noStrike" cap="none" normalizeH="0" baseline="0">
                <a:ln>
                  <a:noFill/>
                </a:ln>
                <a:solidFill>
                  <a:srgbClr val="F8F8F2"/>
                </a:solidFill>
                <a:effectLst/>
                <a:latin typeface="JetBrains Mono"/>
              </a:rPr>
              <a:t>;</a:t>
            </a:r>
            <a:br>
              <a:rPr kumimoji="0" lang="en-US" altLang="en-US" sz="1400" b="0" i="0" u="none" strike="noStrike" cap="none" normalizeH="0" baseline="0">
                <a:ln>
                  <a:noFill/>
                </a:ln>
                <a:solidFill>
                  <a:srgbClr val="F8F8F2"/>
                </a:solidFill>
                <a:effectLst/>
                <a:latin typeface="JetBrains Mono"/>
              </a:rPr>
            </a:b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a:t>
            </a:r>
            <a:r>
              <a:rPr kumimoji="0" lang="en-US" altLang="en-US" sz="1400" b="0" i="1" u="none" strike="noStrike" cap="none" normalizeH="0" baseline="0">
                <a:ln>
                  <a:noFill/>
                </a:ln>
                <a:solidFill>
                  <a:srgbClr val="6272A4"/>
                </a:solidFill>
                <a:effectLst/>
                <a:latin typeface="JetBrains Mono"/>
              </a:rPr>
              <a:t>// save event</a:t>
            </a:r>
            <a:br>
              <a:rPr kumimoji="0" lang="en-US" altLang="en-US" sz="1400" b="0" i="1" u="none" strike="noStrike" cap="none" normalizeH="0" baseline="0">
                <a:ln>
                  <a:noFill/>
                </a:ln>
                <a:solidFill>
                  <a:srgbClr val="6272A4"/>
                </a:solidFill>
                <a:effectLst/>
                <a:latin typeface="JetBrains Mono"/>
              </a:rPr>
            </a:br>
            <a:r>
              <a:rPr kumimoji="0" lang="en-US" altLang="en-US" sz="1400" b="0" i="1" u="none" strike="noStrike" cap="none" normalizeH="0" baseline="0">
                <a:ln>
                  <a:noFill/>
                </a:ln>
                <a:solidFill>
                  <a:srgbClr val="6272A4"/>
                </a:solidFill>
                <a:effectLst/>
                <a:latin typeface="JetBrains Mono"/>
              </a:rPr>
              <a:t>    </a:t>
            </a:r>
            <a:r>
              <a:rPr kumimoji="0" lang="en-US" altLang="en-US" sz="1400" b="0" i="1" u="none" strike="noStrike" cap="none" normalizeH="0" baseline="0">
                <a:ln>
                  <a:noFill/>
                </a:ln>
                <a:solidFill>
                  <a:srgbClr val="BD93F9"/>
                </a:solidFill>
                <a:effectLst/>
                <a:latin typeface="JetBrains Mono"/>
              </a:rPr>
              <a:t>this</a:t>
            </a:r>
            <a:r>
              <a:rPr kumimoji="0" lang="en-US" altLang="en-US" sz="1400" b="0" i="0" u="none" strike="noStrike" cap="none" normalizeH="0" baseline="0">
                <a:ln>
                  <a:noFill/>
                </a:ln>
                <a:solidFill>
                  <a:srgbClr val="F8F8F2"/>
                </a:solidFill>
                <a:effectLst/>
                <a:latin typeface="JetBrains Mono"/>
              </a:rPr>
              <a:t>.saveTimer </a:t>
            </a:r>
            <a:r>
              <a:rPr kumimoji="0" lang="en-US" altLang="en-US" sz="1400" b="0" i="0" u="none" strike="noStrike" cap="none" normalizeH="0" baseline="0">
                <a:ln>
                  <a:noFill/>
                </a:ln>
                <a:solidFill>
                  <a:srgbClr val="FF79C6"/>
                </a:solidFill>
                <a:effectLst/>
                <a:latin typeface="JetBrains Mono"/>
              </a:rPr>
              <a:t>= </a:t>
            </a:r>
            <a:r>
              <a:rPr kumimoji="0" lang="en-US" altLang="en-US" sz="1400" b="0" i="1" u="none" strike="noStrike" cap="none" normalizeH="0" baseline="0">
                <a:ln>
                  <a:noFill/>
                </a:ln>
                <a:solidFill>
                  <a:srgbClr val="BD93F9"/>
                </a:solidFill>
                <a:effectLst/>
                <a:latin typeface="JetBrains Mono"/>
              </a:rPr>
              <a:t>this</a:t>
            </a:r>
            <a:r>
              <a:rPr kumimoji="0" lang="en-US" altLang="en-US" sz="1400" b="0" i="0" u="none" strike="noStrike" cap="none" normalizeH="0" baseline="0">
                <a:ln>
                  <a:noFill/>
                </a:ln>
                <a:solidFill>
                  <a:srgbClr val="F8F8F2"/>
                </a:solidFill>
                <a:effectLst/>
                <a:latin typeface="JetBrains Mono"/>
              </a:rPr>
              <a:t>.saveTimer </a:t>
            </a:r>
            <a:r>
              <a:rPr kumimoji="0" lang="en-US" altLang="en-US" sz="1400" b="0" i="0" u="none" strike="noStrike" cap="none" normalizeH="0" baseline="0">
                <a:ln>
                  <a:noFill/>
                </a:ln>
                <a:solidFill>
                  <a:srgbClr val="FF79C6"/>
                </a:solidFill>
                <a:effectLst/>
                <a:latin typeface="JetBrains Mono"/>
              </a:rPr>
              <a:t>|| </a:t>
            </a:r>
            <a:r>
              <a:rPr kumimoji="0" lang="en-US" altLang="en-US" sz="1400" b="0" i="1" u="none" strike="noStrike" cap="none" normalizeH="0" baseline="0">
                <a:ln>
                  <a:noFill/>
                </a:ln>
                <a:solidFill>
                  <a:srgbClr val="8BE9FD"/>
                </a:solidFill>
                <a:effectLst/>
                <a:latin typeface="JetBrains Mono"/>
              </a:rPr>
              <a:t>setTimeout</a:t>
            </a:r>
            <a:r>
              <a:rPr kumimoji="0" lang="en-US" altLang="en-US" sz="1400" b="0" i="0" u="none" strike="noStrike" cap="none" normalizeH="0" baseline="0">
                <a:ln>
                  <a:noFill/>
                </a:ln>
                <a:solidFill>
                  <a:srgbClr val="F8F8F2"/>
                </a:solidFill>
                <a:effectLst/>
                <a:latin typeface="JetBrains Mono"/>
              </a:rPr>
              <a:t>(</a:t>
            </a:r>
            <a:r>
              <a:rPr kumimoji="0" lang="en-US" altLang="en-US" sz="1400" b="0" i="1" u="none" strike="noStrike" cap="none" normalizeH="0" baseline="0">
                <a:ln>
                  <a:noFill/>
                </a:ln>
                <a:solidFill>
                  <a:srgbClr val="BD93F9"/>
                </a:solidFill>
                <a:effectLst/>
                <a:latin typeface="JetBrains Mono"/>
              </a:rPr>
              <a:t>this</a:t>
            </a:r>
            <a:r>
              <a:rPr kumimoji="0" lang="en-US" altLang="en-US" sz="1400" b="0" i="0" u="none" strike="noStrike" cap="none" normalizeH="0" baseline="0">
                <a:ln>
                  <a:noFill/>
                </a:ln>
                <a:solidFill>
                  <a:srgbClr val="F8F8F2"/>
                </a:solidFill>
                <a:effectLst/>
                <a:latin typeface="JetBrains Mono"/>
              </a:rPr>
              <a:t>.</a:t>
            </a:r>
            <a:r>
              <a:rPr kumimoji="0" lang="en-US" altLang="en-US" sz="1400" b="0" i="0" u="none" strike="noStrike" cap="none" normalizeH="0" baseline="0">
                <a:ln>
                  <a:noFill/>
                </a:ln>
                <a:solidFill>
                  <a:srgbClr val="50FA7B"/>
                </a:solidFill>
                <a:effectLst/>
                <a:latin typeface="JetBrains Mono"/>
              </a:rPr>
              <a:t>save</a:t>
            </a:r>
            <a:r>
              <a:rPr kumimoji="0" lang="en-US" altLang="en-US" sz="1400" b="0" i="0" u="none" strike="noStrike" cap="none" normalizeH="0" baseline="0">
                <a:ln>
                  <a:noFill/>
                </a:ln>
                <a:solidFill>
                  <a:srgbClr val="F8F8F2"/>
                </a:solidFill>
                <a:effectLst/>
                <a:latin typeface="JetBrains Mono"/>
              </a:rPr>
              <a:t>.</a:t>
            </a:r>
            <a:r>
              <a:rPr kumimoji="0" lang="en-US" altLang="en-US" sz="1400" b="0" i="0" u="none" strike="noStrike" cap="none" normalizeH="0" baseline="0">
                <a:ln>
                  <a:noFill/>
                </a:ln>
                <a:solidFill>
                  <a:srgbClr val="50FA7B"/>
                </a:solidFill>
                <a:effectLst/>
                <a:latin typeface="JetBrains Mono"/>
              </a:rPr>
              <a:t>bind</a:t>
            </a:r>
            <a:r>
              <a:rPr kumimoji="0" lang="en-US" altLang="en-US" sz="1400" b="0" i="0" u="none" strike="noStrike" cap="none" normalizeH="0" baseline="0">
                <a:ln>
                  <a:noFill/>
                </a:ln>
                <a:solidFill>
                  <a:srgbClr val="F8F8F2"/>
                </a:solidFill>
                <a:effectLst/>
                <a:latin typeface="JetBrains Mono"/>
              </a:rPr>
              <a:t>(</a:t>
            </a:r>
            <a:r>
              <a:rPr kumimoji="0" lang="en-US" altLang="en-US" sz="1400" b="0" i="1" u="none" strike="noStrike" cap="none" normalizeH="0" baseline="0">
                <a:ln>
                  <a:noFill/>
                </a:ln>
                <a:solidFill>
                  <a:srgbClr val="BD93F9"/>
                </a:solidFill>
                <a:effectLst/>
                <a:latin typeface="JetBrains Mono"/>
              </a:rPr>
              <a:t>this</a:t>
            </a:r>
            <a:r>
              <a:rPr kumimoji="0" lang="en-US" altLang="en-US" sz="1400" b="0" i="0" u="none" strike="noStrike" cap="none" normalizeH="0" baseline="0">
                <a:ln>
                  <a:noFill/>
                </a:ln>
                <a:solidFill>
                  <a:srgbClr val="F8F8F2"/>
                </a:solidFill>
                <a:effectLst/>
                <a:latin typeface="JetBrains Mono"/>
              </a:rPr>
              <a:t>), saveFrequency);</a:t>
            </a:r>
            <a:br>
              <a:rPr kumimoji="0" lang="en-US" altLang="en-US" sz="1400" b="0" i="0" u="none" strike="noStrike" cap="none" normalizeH="0" baseline="0">
                <a:ln>
                  <a:noFill/>
                </a:ln>
                <a:solidFill>
                  <a:srgbClr val="F8F8F2"/>
                </a:solidFill>
                <a:effectLst/>
                <a:latin typeface="JetBrains Mono"/>
              </a:rPr>
            </a:b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    </a:t>
            </a:r>
            <a:r>
              <a:rPr kumimoji="0" lang="en-US" altLang="en-US" sz="1400" b="0" i="1" u="none" strike="noStrike" cap="none" normalizeH="0" baseline="0">
                <a:ln>
                  <a:noFill/>
                </a:ln>
                <a:solidFill>
                  <a:srgbClr val="6272A4"/>
                </a:solidFill>
                <a:effectLst/>
                <a:latin typeface="JetBrains Mono"/>
              </a:rPr>
              <a:t>// return incremented count</a:t>
            </a:r>
            <a:br>
              <a:rPr kumimoji="0" lang="en-US" altLang="en-US" sz="1400" b="0" i="1" u="none" strike="noStrike" cap="none" normalizeH="0" baseline="0">
                <a:ln>
                  <a:noFill/>
                </a:ln>
                <a:solidFill>
                  <a:srgbClr val="6272A4"/>
                </a:solidFill>
                <a:effectLst/>
                <a:latin typeface="JetBrains Mono"/>
              </a:rPr>
            </a:br>
            <a:r>
              <a:rPr kumimoji="0" lang="en-US" altLang="en-US" sz="1400" b="0" i="1" u="none" strike="noStrike" cap="none" normalizeH="0" baseline="0">
                <a:ln>
                  <a:noFill/>
                </a:ln>
                <a:solidFill>
                  <a:srgbClr val="6272A4"/>
                </a:solidFill>
                <a:effectLst/>
                <a:latin typeface="JetBrains Mono"/>
              </a:rPr>
              <a:t>    </a:t>
            </a:r>
            <a:r>
              <a:rPr kumimoji="0" lang="en-US" altLang="en-US" sz="1400" b="0" i="0" u="none" strike="noStrike" cap="none" normalizeH="0" baseline="0">
                <a:ln>
                  <a:noFill/>
                </a:ln>
                <a:solidFill>
                  <a:srgbClr val="FF79C6"/>
                </a:solidFill>
                <a:effectLst/>
                <a:latin typeface="JetBrains Mono"/>
              </a:rPr>
              <a:t>return ++</a:t>
            </a:r>
            <a:r>
              <a:rPr kumimoji="0" lang="en-US" altLang="en-US" sz="1400" b="0" i="1" u="none" strike="noStrike" cap="none" normalizeH="0" baseline="0">
                <a:ln>
                  <a:noFill/>
                </a:ln>
                <a:solidFill>
                  <a:srgbClr val="BD93F9"/>
                </a:solidFill>
                <a:effectLst/>
                <a:latin typeface="JetBrains Mono"/>
              </a:rPr>
              <a:t>this</a:t>
            </a:r>
            <a:r>
              <a:rPr kumimoji="0" lang="en-US" altLang="en-US" sz="1400" b="0" i="0" u="none" strike="noStrike" cap="none" normalizeH="0" baseline="0">
                <a:ln>
                  <a:noFill/>
                </a:ln>
                <a:solidFill>
                  <a:srgbClr val="F8F8F2"/>
                </a:solidFill>
                <a:effectLst/>
                <a:latin typeface="JetBrains Mono"/>
              </a:rPr>
              <a:t>.counter[ hash ];</a:t>
            </a:r>
            <a:br>
              <a:rPr kumimoji="0" lang="en-US" altLang="en-US" sz="1400" b="0" i="0" u="none" strike="noStrike" cap="none" normalizeH="0" baseline="0">
                <a:ln>
                  <a:noFill/>
                </a:ln>
                <a:solidFill>
                  <a:srgbClr val="F8F8F2"/>
                </a:solidFill>
                <a:effectLst/>
                <a:latin typeface="JetBrains Mono"/>
              </a:rPr>
            </a:br>
            <a:r>
              <a:rPr kumimoji="0" lang="en-US" altLang="en-US" sz="1400" b="0" i="0" u="none" strike="noStrike" cap="none" normalizeH="0" baseline="0">
                <a:ln>
                  <a:noFill/>
                </a:ln>
                <a:solidFill>
                  <a:srgbClr val="F8F8F2"/>
                </a:solidFill>
                <a:effectLst/>
                <a:latin typeface="JetBrains Mono"/>
              </a:rPr>
              <a: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60105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272BC-6E35-43C1-B38B-C48950505CA7}"/>
              </a:ext>
            </a:extLst>
          </p:cNvPr>
          <p:cNvSpPr>
            <a:spLocks noGrp="1"/>
          </p:cNvSpPr>
          <p:nvPr>
            <p:ph type="title"/>
          </p:nvPr>
        </p:nvSpPr>
        <p:spPr/>
        <p:txBody>
          <a:bodyPr/>
          <a:lstStyle/>
          <a:p>
            <a:r>
              <a:rPr lang="en-US" dirty="0"/>
              <a:t>Step 2: Modify lib/pagehit.js (4)</a:t>
            </a:r>
          </a:p>
        </p:txBody>
      </p:sp>
      <p:sp>
        <p:nvSpPr>
          <p:cNvPr id="3" name="Content Placeholder 2">
            <a:extLst>
              <a:ext uri="{FF2B5EF4-FFF2-40B4-BE49-F238E27FC236}">
                <a16:creationId xmlns:a16="http://schemas.microsoft.com/office/drawing/2014/main" id="{FF47169E-82D2-4D20-B653-81AB72D10733}"/>
              </a:ext>
            </a:extLst>
          </p:cNvPr>
          <p:cNvSpPr>
            <a:spLocks noGrp="1"/>
          </p:cNvSpPr>
          <p:nvPr>
            <p:ph type="body" sz="quarter" idx="11"/>
          </p:nvPr>
        </p:nvSpPr>
        <p:spPr/>
        <p:txBody>
          <a:bodyPr/>
          <a:lstStyle/>
          <a:p>
            <a:r>
              <a:rPr lang="en-US" dirty="0"/>
              <a:t>The </a:t>
            </a:r>
            <a:r>
              <a:rPr lang="en-US" b="1" dirty="0"/>
              <a:t>save()</a:t>
            </a:r>
            <a:r>
              <a:rPr lang="en-US" dirty="0"/>
              <a:t> method does the following:</a:t>
            </a:r>
          </a:p>
          <a:p>
            <a:pPr lvl="1"/>
            <a:r>
              <a:rPr lang="en-US" dirty="0"/>
              <a:t>Convert </a:t>
            </a:r>
            <a:r>
              <a:rPr lang="en-US" i="1" dirty="0"/>
              <a:t>counter</a:t>
            </a:r>
            <a:r>
              <a:rPr lang="en-US" dirty="0"/>
              <a:t> property to a JSON string and saves to file.</a:t>
            </a:r>
          </a:p>
          <a:p>
            <a:pPr lvl="1"/>
            <a:r>
              <a:rPr lang="en-US" dirty="0"/>
              <a:t>If save successful, delete other files, keep only reference file.</a:t>
            </a:r>
          </a:p>
          <a:p>
            <a:pPr lvl="1"/>
            <a:r>
              <a:rPr lang="en-US" dirty="0"/>
              <a:t>The </a:t>
            </a:r>
            <a:r>
              <a:rPr lang="en-US" b="1" dirty="0" err="1"/>
              <a:t>saveTimer</a:t>
            </a:r>
            <a:r>
              <a:rPr lang="en-US" dirty="0"/>
              <a:t> property is reset so further saves become possible</a:t>
            </a:r>
          </a:p>
        </p:txBody>
      </p:sp>
      <p:sp>
        <p:nvSpPr>
          <p:cNvPr id="4" name="Rectangle 1">
            <a:extLst>
              <a:ext uri="{FF2B5EF4-FFF2-40B4-BE49-F238E27FC236}">
                <a16:creationId xmlns:a16="http://schemas.microsoft.com/office/drawing/2014/main" id="{1742841A-5AE3-4601-BBD7-CBD0A8C78AE2}"/>
              </a:ext>
            </a:extLst>
          </p:cNvPr>
          <p:cNvSpPr>
            <a:spLocks noChangeArrowheads="1"/>
          </p:cNvSpPr>
          <p:nvPr/>
        </p:nvSpPr>
        <p:spPr bwMode="auto">
          <a:xfrm>
            <a:off x="1417548" y="2598025"/>
            <a:ext cx="4883728" cy="3046988"/>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6272A4"/>
                </a:solidFill>
                <a:effectLst/>
                <a:latin typeface="JetBrains Mono"/>
              </a:rPr>
              <a:t>// store latest data</a:t>
            </a:r>
            <a:br>
              <a:rPr kumimoji="0" lang="en-US" altLang="en-US" sz="1200" b="0" i="1" u="none" strike="noStrike" cap="none" normalizeH="0" baseline="0" dirty="0">
                <a:ln>
                  <a:noFill/>
                </a:ln>
                <a:solidFill>
                  <a:srgbClr val="6272A4"/>
                </a:solidFill>
                <a:effectLst/>
                <a:latin typeface="JetBrains Mono"/>
              </a:rPr>
            </a:br>
            <a:r>
              <a:rPr kumimoji="0" lang="en-US" altLang="en-US" sz="1200" b="0" i="0" u="none" strike="noStrike" cap="none" normalizeH="0" baseline="0" dirty="0">
                <a:ln>
                  <a:noFill/>
                </a:ln>
                <a:solidFill>
                  <a:srgbClr val="FF79C6"/>
                </a:solidFill>
                <a:effectLst/>
                <a:latin typeface="JetBrains Mono"/>
              </a:rPr>
              <a:t>async </a:t>
            </a:r>
            <a:r>
              <a:rPr kumimoji="0" lang="en-US" altLang="en-US" sz="1200" b="0" i="0" u="none" strike="noStrike" cap="none" normalizeH="0" baseline="0" dirty="0">
                <a:ln>
                  <a:noFill/>
                </a:ln>
                <a:solidFill>
                  <a:srgbClr val="50FA7B"/>
                </a:solidFill>
                <a:effectLst/>
                <a:latin typeface="JetBrains Mono"/>
              </a:rPr>
              <a:t>save</a:t>
            </a:r>
            <a:r>
              <a:rPr kumimoji="0" lang="en-US" altLang="en-US" sz="1200" b="0" i="0" u="none" strike="noStrike" cap="none" normalizeH="0" baseline="0" dirty="0">
                <a:ln>
                  <a:noFill/>
                </a:ln>
                <a:solidFill>
                  <a:srgbClr val="F8F8F2"/>
                </a:solidFill>
                <a:effectLst/>
                <a:latin typeface="JetBrains Mono"/>
              </a:rPr>
              <a:t>() {</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6272A4"/>
                </a:solidFill>
                <a:effectLst/>
                <a:latin typeface="JetBrains Mono"/>
              </a:rPr>
              <a:t>// can save</a:t>
            </a:r>
            <a:br>
              <a:rPr kumimoji="0" lang="en-US" altLang="en-US" sz="1200" b="0" i="1" u="none" strike="noStrike" cap="none" normalizeH="0" baseline="0" dirty="0">
                <a:ln>
                  <a:noFill/>
                </a:ln>
                <a:solidFill>
                  <a:srgbClr val="6272A4"/>
                </a:solidFill>
                <a:effectLst/>
                <a:latin typeface="JetBrains Mono"/>
              </a:rPr>
            </a:br>
            <a:r>
              <a:rPr kumimoji="0" lang="en-US" altLang="en-US" sz="1200" b="0" i="1" u="none" strike="noStrike" cap="none" normalizeH="0" baseline="0" dirty="0">
                <a:ln>
                  <a:noFill/>
                </a:ln>
                <a:solidFill>
                  <a:srgbClr val="6272A4"/>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if </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F79C6"/>
                </a:solidFill>
                <a:effectLst/>
                <a:latin typeface="JetBrains Mono"/>
              </a:rPr>
              <a:t>!</a:t>
            </a:r>
            <a:r>
              <a:rPr kumimoji="0" lang="en-US" altLang="en-US" sz="1200" b="0" i="1" u="none" strike="noStrike" cap="none" normalizeH="0" baseline="0" dirty="0" err="1">
                <a:ln>
                  <a:noFill/>
                </a:ln>
                <a:solidFill>
                  <a:srgbClr val="BD93F9"/>
                </a:solidFill>
                <a:effectLst/>
                <a:latin typeface="JetBrains Mono"/>
              </a:rPr>
              <a:t>this</a:t>
            </a:r>
            <a:r>
              <a:rPr kumimoji="0" lang="en-US" altLang="en-US" sz="1200" b="0" i="0" u="none" strike="noStrike" cap="none" normalizeH="0" baseline="0" dirty="0" err="1">
                <a:ln>
                  <a:noFill/>
                </a:ln>
                <a:solidFill>
                  <a:srgbClr val="F8F8F2"/>
                </a:solidFill>
                <a:effectLst/>
                <a:latin typeface="JetBrains Mono"/>
              </a:rPr>
              <a:t>.folder</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return</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6272A4"/>
                </a:solidFill>
                <a:effectLst/>
                <a:latin typeface="JetBrains Mono"/>
              </a:rPr>
              <a:t>// save new file</a:t>
            </a:r>
            <a:br>
              <a:rPr kumimoji="0" lang="en-US" altLang="en-US" sz="1200" b="0" i="1" u="none" strike="noStrike" cap="none" normalizeH="0" baseline="0" dirty="0">
                <a:ln>
                  <a:noFill/>
                </a:ln>
                <a:solidFill>
                  <a:srgbClr val="6272A4"/>
                </a:solidFill>
                <a:effectLst/>
                <a:latin typeface="JetBrains Mono"/>
              </a:rPr>
            </a:br>
            <a:r>
              <a:rPr kumimoji="0" lang="en-US" altLang="en-US" sz="1200" b="0" i="1" u="none" strike="noStrike" cap="none" normalizeH="0" baseline="0" dirty="0">
                <a:ln>
                  <a:noFill/>
                </a:ln>
                <a:solidFill>
                  <a:srgbClr val="6272A4"/>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let </a:t>
            </a:r>
            <a:r>
              <a:rPr kumimoji="0" lang="en-US" altLang="en-US" sz="1200" b="0" i="0" u="none" strike="noStrike" cap="none" normalizeH="0" baseline="0" dirty="0" err="1">
                <a:ln>
                  <a:noFill/>
                </a:ln>
                <a:solidFill>
                  <a:srgbClr val="F8F8F2"/>
                </a:solidFill>
                <a:effectLst/>
                <a:latin typeface="JetBrains Mono"/>
              </a:rPr>
              <a:t>fn</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err="1">
                <a:ln>
                  <a:noFill/>
                </a:ln>
                <a:solidFill>
                  <a:srgbClr val="BD93F9"/>
                </a:solidFill>
                <a:effectLst/>
                <a:latin typeface="JetBrains Mono"/>
              </a:rPr>
              <a:t>this</a:t>
            </a:r>
            <a:r>
              <a:rPr kumimoji="0" lang="en-US" altLang="en-US" sz="1200" b="0" i="0" u="none" strike="noStrike" cap="none" normalizeH="0" baseline="0" dirty="0" err="1">
                <a:ln>
                  <a:noFill/>
                </a:ln>
                <a:solidFill>
                  <a:srgbClr val="F8F8F2"/>
                </a:solidFill>
                <a:effectLst/>
                <a:latin typeface="JetBrains Mono"/>
              </a:rPr>
              <a:t>.folder.path</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hit</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F79C6"/>
                </a:solidFill>
                <a:effectLst/>
                <a:latin typeface="JetBrains Mono"/>
              </a:rPr>
              <a:t>+ new </a:t>
            </a:r>
            <a:r>
              <a:rPr kumimoji="0" lang="en-US" altLang="en-US" sz="1200" b="0" i="0" u="none" strike="noStrike" cap="none" normalizeH="0" baseline="0" dirty="0">
                <a:ln>
                  <a:noFill/>
                </a:ln>
                <a:solidFill>
                  <a:srgbClr val="F8F8F2"/>
                </a:solidFill>
                <a:effectLst/>
                <a:latin typeface="JetBrains Mono"/>
              </a:rPr>
              <a:t>Date()}</a:t>
            </a:r>
            <a:r>
              <a:rPr kumimoji="0" lang="en-US" altLang="en-US" sz="1200" b="0" i="0" u="none" strike="noStrike" cap="none" normalizeH="0" baseline="0" dirty="0">
                <a:ln>
                  <a:noFill/>
                </a:ln>
                <a:solidFill>
                  <a:srgbClr val="F1FA8C"/>
                </a:solidFill>
                <a:effectLst/>
                <a:latin typeface="JetBrains Mono"/>
              </a:rPr>
              <a:t>.json`</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if </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F79C6"/>
                </a:solidFill>
                <a:effectLst/>
                <a:latin typeface="JetBrains Mono"/>
              </a:rPr>
              <a:t>await </a:t>
            </a:r>
            <a:r>
              <a:rPr kumimoji="0" lang="en-US" altLang="en-US" sz="1200" b="0" i="0" u="none" strike="noStrike" cap="none" normalizeH="0" baseline="0" dirty="0" err="1">
                <a:ln>
                  <a:noFill/>
                </a:ln>
                <a:solidFill>
                  <a:srgbClr val="F8F8F2"/>
                </a:solidFill>
                <a:effectLst/>
                <a:latin typeface="JetBrains Mono"/>
              </a:rPr>
              <a:t>fileUtil.</a:t>
            </a:r>
            <a:r>
              <a:rPr kumimoji="0" lang="en-US" altLang="en-US" sz="1200" b="0" i="0" u="none" strike="noStrike" cap="none" normalizeH="0" baseline="0" dirty="0" err="1">
                <a:ln>
                  <a:noFill/>
                </a:ln>
                <a:solidFill>
                  <a:srgbClr val="50FA7B"/>
                </a:solidFill>
                <a:effectLst/>
                <a:latin typeface="JetBrains Mono"/>
              </a:rPr>
              <a:t>write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err="1">
                <a:ln>
                  <a:noFill/>
                </a:ln>
                <a:solidFill>
                  <a:srgbClr val="F8F8F2"/>
                </a:solidFill>
                <a:effectLst/>
                <a:latin typeface="JetBrains Mono"/>
              </a:rPr>
              <a:t>fn</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JSON.</a:t>
            </a:r>
            <a:r>
              <a:rPr kumimoji="0" lang="en-US" altLang="en-US" sz="1200" b="0" i="0" u="none" strike="noStrike" cap="none" normalizeH="0" baseline="0" dirty="0" err="1">
                <a:ln>
                  <a:noFill/>
                </a:ln>
                <a:solidFill>
                  <a:srgbClr val="50FA7B"/>
                </a:solidFill>
                <a:effectLst/>
                <a:latin typeface="JetBrains Mono"/>
              </a:rPr>
              <a:t>stringify</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err="1">
                <a:ln>
                  <a:noFill/>
                </a:ln>
                <a:solidFill>
                  <a:srgbClr val="BD93F9"/>
                </a:solidFill>
                <a:effectLst/>
                <a:latin typeface="JetBrains Mono"/>
              </a:rPr>
              <a:t>this</a:t>
            </a:r>
            <a:r>
              <a:rPr kumimoji="0" lang="en-US" altLang="en-US" sz="1200" b="0" i="0" u="none" strike="noStrike" cap="none" normalizeH="0" baseline="0" dirty="0" err="1">
                <a:ln>
                  <a:noFill/>
                </a:ln>
                <a:solidFill>
                  <a:srgbClr val="F8F8F2"/>
                </a:solidFill>
                <a:effectLst/>
                <a:latin typeface="JetBrains Mono"/>
              </a:rPr>
              <a:t>.counter</a:t>
            </a:r>
            <a:r>
              <a:rPr kumimoji="0" lang="en-US" altLang="en-US" sz="1200" b="0" i="0" u="none" strike="noStrike" cap="none" normalizeH="0" baseline="0" dirty="0">
                <a:ln>
                  <a:noFill/>
                </a:ln>
                <a:solidFill>
                  <a:srgbClr val="F8F8F2"/>
                </a:solidFill>
                <a:effectLst/>
                <a:latin typeface="JetBrains Mono"/>
              </a:rPr>
              <a:t>))) {</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8BE9FD"/>
                </a:solidFill>
                <a:effectLst/>
                <a:latin typeface="JetBrains Mono"/>
              </a:rPr>
              <a:t>console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50FA7B"/>
                </a:solidFill>
                <a:effectLst/>
                <a:latin typeface="JetBrains Mono"/>
              </a:rPr>
              <a:t>log</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`page hits stored: </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err="1">
                <a:ln>
                  <a:noFill/>
                </a:ln>
                <a:solidFill>
                  <a:srgbClr val="F8F8F2"/>
                </a:solidFill>
                <a:effectLst/>
                <a:latin typeface="JetBrains Mono"/>
              </a:rPr>
              <a:t>fn</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6272A4"/>
                </a:solidFill>
                <a:effectLst/>
                <a:latin typeface="JetBrains Mono"/>
              </a:rPr>
              <a:t>// delete old files</a:t>
            </a:r>
            <a:br>
              <a:rPr kumimoji="0" lang="en-US" altLang="en-US" sz="1200" b="0" i="1" u="none" strike="noStrike" cap="none" normalizeH="0" baseline="0" dirty="0">
                <a:ln>
                  <a:noFill/>
                </a:ln>
                <a:solidFill>
                  <a:srgbClr val="6272A4"/>
                </a:solidFill>
                <a:effectLst/>
                <a:latin typeface="JetBrains Mono"/>
              </a:rPr>
            </a:br>
            <a:r>
              <a:rPr kumimoji="0" lang="en-US" altLang="en-US" sz="1200" b="0" i="1" u="none" strike="noStrike" cap="none" normalizeH="0" baseline="0" dirty="0">
                <a:ln>
                  <a:noFill/>
                </a:ln>
                <a:solidFill>
                  <a:srgbClr val="6272A4"/>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await </a:t>
            </a:r>
            <a:r>
              <a:rPr kumimoji="0" lang="en-US" altLang="en-US" sz="1200" b="0" i="0" u="none" strike="noStrike" cap="none" normalizeH="0" baseline="0" dirty="0" err="1">
                <a:ln>
                  <a:noFill/>
                </a:ln>
                <a:solidFill>
                  <a:srgbClr val="F8F8F2"/>
                </a:solidFill>
                <a:effectLst/>
                <a:latin typeface="JetBrains Mono"/>
              </a:rPr>
              <a:t>fileUtil.</a:t>
            </a:r>
            <a:r>
              <a:rPr kumimoji="0" lang="en-US" altLang="en-US" sz="1200" b="0" i="0" u="none" strike="noStrike" cap="none" normalizeH="0" baseline="0" dirty="0" err="1">
                <a:ln>
                  <a:noFill/>
                </a:ln>
                <a:solidFill>
                  <a:srgbClr val="50FA7B"/>
                </a:solidFill>
                <a:effectLst/>
                <a:latin typeface="JetBrains Mono"/>
              </a:rPr>
              <a:t>unlinkMany</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err="1">
                <a:ln>
                  <a:noFill/>
                </a:ln>
                <a:solidFill>
                  <a:srgbClr val="BD93F9"/>
                </a:solidFill>
                <a:effectLst/>
                <a:latin typeface="JetBrains Mono"/>
              </a:rPr>
              <a:t>this</a:t>
            </a:r>
            <a:r>
              <a:rPr kumimoji="0" lang="en-US" altLang="en-US" sz="1200" b="0" i="0" u="none" strike="noStrike" cap="none" normalizeH="0" baseline="0" dirty="0" err="1">
                <a:ln>
                  <a:noFill/>
                </a:ln>
                <a:solidFill>
                  <a:srgbClr val="F8F8F2"/>
                </a:solidFill>
                <a:effectLst/>
                <a:latin typeface="JetBrains Mono"/>
              </a:rPr>
              <a:t>.saved</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6272A4"/>
                </a:solidFill>
                <a:effectLst/>
                <a:latin typeface="JetBrains Mono"/>
              </a:rPr>
              <a:t>// add current file to saved list</a:t>
            </a:r>
            <a:br>
              <a:rPr kumimoji="0" lang="en-US" altLang="en-US" sz="1200" b="0" i="1" u="none" strike="noStrike" cap="none" normalizeH="0" baseline="0" dirty="0">
                <a:ln>
                  <a:noFill/>
                </a:ln>
                <a:solidFill>
                  <a:srgbClr val="6272A4"/>
                </a:solidFill>
                <a:effectLst/>
                <a:latin typeface="JetBrains Mono"/>
              </a:rPr>
            </a:br>
            <a:r>
              <a:rPr kumimoji="0" lang="en-US" altLang="en-US" sz="1200" b="0" i="1" u="none" strike="noStrike" cap="none" normalizeH="0" baseline="0" dirty="0">
                <a:ln>
                  <a:noFill/>
                </a:ln>
                <a:solidFill>
                  <a:srgbClr val="6272A4"/>
                </a:solidFill>
                <a:effectLst/>
                <a:latin typeface="JetBrains Mono"/>
              </a:rPr>
              <a:t>        </a:t>
            </a:r>
            <a:r>
              <a:rPr kumimoji="0" lang="en-US" altLang="en-US" sz="1200" b="0" i="1" u="none" strike="noStrike" cap="none" normalizeH="0" baseline="0" dirty="0" err="1">
                <a:ln>
                  <a:noFill/>
                </a:ln>
                <a:solidFill>
                  <a:srgbClr val="BD93F9"/>
                </a:solidFill>
                <a:effectLst/>
                <a:latin typeface="JetBrains Mono"/>
              </a:rPr>
              <a:t>this</a:t>
            </a:r>
            <a:r>
              <a:rPr kumimoji="0" lang="en-US" altLang="en-US" sz="1200" b="0" i="0" u="none" strike="noStrike" cap="none" normalizeH="0" baseline="0" dirty="0" err="1">
                <a:ln>
                  <a:noFill/>
                </a:ln>
                <a:solidFill>
                  <a:srgbClr val="F8F8F2"/>
                </a:solidFill>
                <a:effectLst/>
                <a:latin typeface="JetBrains Mono"/>
              </a:rPr>
              <a:t>.saved</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 path</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fn</a:t>
            </a:r>
            <a:r>
              <a:rPr kumimoji="0" lang="en-US" altLang="en-US" sz="1200" b="0" i="0" u="none" strike="noStrike" cap="none" normalizeH="0" baseline="0" dirty="0">
                <a:ln>
                  <a:noFill/>
                </a:ln>
                <a:solidFill>
                  <a:srgbClr val="F8F8F2"/>
                </a:solidFill>
                <a:effectLst/>
                <a:latin typeface="JetBrains Mono"/>
              </a:rPr>
              <a:t> }];</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6272A4"/>
                </a:solidFill>
                <a:effectLst/>
                <a:latin typeface="JetBrains Mono"/>
              </a:rPr>
              <a:t>// reset timer</a:t>
            </a:r>
            <a:br>
              <a:rPr kumimoji="0" lang="en-US" altLang="en-US" sz="1200" b="0" i="1" u="none" strike="noStrike" cap="none" normalizeH="0" baseline="0" dirty="0">
                <a:ln>
                  <a:noFill/>
                </a:ln>
                <a:solidFill>
                  <a:srgbClr val="6272A4"/>
                </a:solidFill>
                <a:effectLst/>
                <a:latin typeface="JetBrains Mono"/>
              </a:rPr>
            </a:br>
            <a:r>
              <a:rPr kumimoji="0" lang="en-US" altLang="en-US" sz="1200" b="0" i="1" u="none" strike="noStrike" cap="none" normalizeH="0" baseline="0" dirty="0">
                <a:ln>
                  <a:noFill/>
                </a:ln>
                <a:solidFill>
                  <a:srgbClr val="6272A4"/>
                </a:solidFill>
                <a:effectLst/>
                <a:latin typeface="JetBrains Mono"/>
              </a:rPr>
              <a:t>    </a:t>
            </a:r>
            <a:r>
              <a:rPr kumimoji="0" lang="en-US" altLang="en-US" sz="1200" b="0" i="1" u="none" strike="noStrike" cap="none" normalizeH="0" baseline="0" dirty="0" err="1">
                <a:ln>
                  <a:noFill/>
                </a:ln>
                <a:solidFill>
                  <a:srgbClr val="BD93F9"/>
                </a:solidFill>
                <a:effectLst/>
                <a:latin typeface="JetBrains Mono"/>
              </a:rPr>
              <a:t>this</a:t>
            </a:r>
            <a:r>
              <a:rPr kumimoji="0" lang="en-US" altLang="en-US" sz="1200" b="0" i="0" u="none" strike="noStrike" cap="none" normalizeH="0" baseline="0" dirty="0" err="1">
                <a:ln>
                  <a:noFill/>
                </a:ln>
                <a:solidFill>
                  <a:srgbClr val="F8F8F2"/>
                </a:solidFill>
                <a:effectLst/>
                <a:latin typeface="JetBrains Mono"/>
              </a:rPr>
              <a:t>.saveTimer</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BD93F9"/>
                </a:solidFill>
                <a:effectLst/>
                <a:latin typeface="JetBrains Mono"/>
              </a:rPr>
              <a:t>null</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9053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0F66C-B62F-4120-B803-48FCE007AA0D}"/>
              </a:ext>
            </a:extLst>
          </p:cNvPr>
          <p:cNvSpPr>
            <a:spLocks noGrp="1"/>
          </p:cNvSpPr>
          <p:nvPr>
            <p:ph type="title"/>
          </p:nvPr>
        </p:nvSpPr>
        <p:spPr/>
        <p:txBody>
          <a:bodyPr/>
          <a:lstStyle/>
          <a:p>
            <a:r>
              <a:rPr lang="en-US" dirty="0"/>
              <a:t>Step 3: Test</a:t>
            </a:r>
          </a:p>
        </p:txBody>
      </p:sp>
      <p:sp>
        <p:nvSpPr>
          <p:cNvPr id="3" name="Content Placeholder 2">
            <a:extLst>
              <a:ext uri="{FF2B5EF4-FFF2-40B4-BE49-F238E27FC236}">
                <a16:creationId xmlns:a16="http://schemas.microsoft.com/office/drawing/2014/main" id="{386E31E5-0340-4C01-85E0-3B55047406B7}"/>
              </a:ext>
            </a:extLst>
          </p:cNvPr>
          <p:cNvSpPr>
            <a:spLocks noGrp="1"/>
          </p:cNvSpPr>
          <p:nvPr>
            <p:ph type="body" sz="quarter" idx="11"/>
          </p:nvPr>
        </p:nvSpPr>
        <p:spPr/>
        <p:txBody>
          <a:bodyPr/>
          <a:lstStyle/>
          <a:p>
            <a:r>
              <a:rPr lang="en-US" dirty="0"/>
              <a:t>&gt; </a:t>
            </a:r>
            <a:r>
              <a:rPr lang="en-US" dirty="0" err="1"/>
              <a:t>npm</a:t>
            </a:r>
            <a:r>
              <a:rPr lang="en-US" dirty="0"/>
              <a:t> run debug</a:t>
            </a:r>
          </a:p>
          <a:p>
            <a:r>
              <a:rPr lang="en-US" dirty="0"/>
              <a:t>Same test page, run </a:t>
            </a:r>
            <a:r>
              <a:rPr lang="en-US" b="1" dirty="0"/>
              <a:t>ss</a:t>
            </a:r>
          </a:p>
          <a:p>
            <a:endParaRPr lang="en-US" b="1" dirty="0"/>
          </a:p>
        </p:txBody>
      </p:sp>
      <p:pic>
        <p:nvPicPr>
          <p:cNvPr id="4" name="Picture 3">
            <a:extLst>
              <a:ext uri="{FF2B5EF4-FFF2-40B4-BE49-F238E27FC236}">
                <a16:creationId xmlns:a16="http://schemas.microsoft.com/office/drawing/2014/main" id="{EB01AF3D-C811-4F61-BB4D-FC1BB4CEC6DA}"/>
              </a:ext>
            </a:extLst>
          </p:cNvPr>
          <p:cNvPicPr>
            <a:picLocks noChangeAspect="1"/>
          </p:cNvPicPr>
          <p:nvPr/>
        </p:nvPicPr>
        <p:blipFill>
          <a:blip r:embed="rId2"/>
          <a:stretch>
            <a:fillRect/>
          </a:stretch>
        </p:blipFill>
        <p:spPr>
          <a:xfrm>
            <a:off x="1209413" y="1962281"/>
            <a:ext cx="8229600" cy="1876425"/>
          </a:xfrm>
          <a:prstGeom prst="rect">
            <a:avLst/>
          </a:prstGeom>
        </p:spPr>
      </p:pic>
    </p:spTree>
    <p:extLst>
      <p:ext uri="{BB962C8B-B14F-4D97-AF65-F5344CB8AC3E}">
        <p14:creationId xmlns:p14="http://schemas.microsoft.com/office/powerpoint/2010/main" val="3538136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AA45A-362F-4C57-8570-548285DBD4B0}"/>
              </a:ext>
            </a:extLst>
          </p:cNvPr>
          <p:cNvSpPr>
            <a:spLocks noGrp="1"/>
          </p:cNvSpPr>
          <p:nvPr>
            <p:ph type="title"/>
          </p:nvPr>
        </p:nvSpPr>
        <p:spPr/>
        <p:txBody>
          <a:bodyPr/>
          <a:lstStyle/>
          <a:p>
            <a:r>
              <a:rPr lang="en-US" dirty="0"/>
              <a:t>Job DONE?</a:t>
            </a:r>
          </a:p>
        </p:txBody>
      </p:sp>
      <p:sp>
        <p:nvSpPr>
          <p:cNvPr id="3" name="Content Placeholder 2">
            <a:extLst>
              <a:ext uri="{FF2B5EF4-FFF2-40B4-BE49-F238E27FC236}">
                <a16:creationId xmlns:a16="http://schemas.microsoft.com/office/drawing/2014/main" id="{0D3FA62B-71FE-4CB4-9219-A371EC092791}"/>
              </a:ext>
            </a:extLst>
          </p:cNvPr>
          <p:cNvSpPr>
            <a:spLocks noGrp="1"/>
          </p:cNvSpPr>
          <p:nvPr>
            <p:ph type="body" sz="quarter" idx="11"/>
          </p:nvPr>
        </p:nvSpPr>
        <p:spPr/>
        <p:txBody>
          <a:bodyPr>
            <a:normAutofit/>
          </a:bodyPr>
          <a:lstStyle/>
          <a:p>
            <a:r>
              <a:rPr lang="en-US" dirty="0"/>
              <a:t>The service is simplistic. It retains a total count, but couldn’t be used to determine how many people accessed within a period, such as today or this week</a:t>
            </a:r>
          </a:p>
          <a:p>
            <a:r>
              <a:rPr lang="en-US" dirty="0"/>
              <a:t>A counter for every page is always retained in memory. All OS processes have a memory limit and a busy service would eventually fail.</a:t>
            </a:r>
          </a:p>
          <a:p>
            <a:r>
              <a:rPr lang="en-US" dirty="0"/>
              <a:t>File handling is difficult, and a busy service would need to save many megabytes of data every few seconds. It would be possible to split data into multiple files or only append changed counters, but file handling would become even more complicated.</a:t>
            </a:r>
          </a:p>
          <a:p>
            <a:r>
              <a:rPr lang="en-US" dirty="0"/>
              <a:t>File saving can fail—for example, if disk space runs out or the process halts during a save operation. It may be possible to return to a previous file, but data would be lost.</a:t>
            </a:r>
          </a:p>
          <a:p>
            <a:r>
              <a:rPr lang="en-US" dirty="0"/>
              <a:t>Data is also lost if a counter is updated during a file save operation and the service is stopped soon afterwards!</a:t>
            </a:r>
          </a:p>
        </p:txBody>
      </p:sp>
    </p:spTree>
    <p:extLst>
      <p:ext uri="{BB962C8B-B14F-4D97-AF65-F5344CB8AC3E}">
        <p14:creationId xmlns:p14="http://schemas.microsoft.com/office/powerpoint/2010/main" val="2350522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72551D-551F-DDFE-2D85-F56CEB5D2BEB}"/>
              </a:ext>
            </a:extLst>
          </p:cNvPr>
          <p:cNvSpPr>
            <a:spLocks noGrp="1"/>
          </p:cNvSpPr>
          <p:nvPr>
            <p:ph type="title"/>
          </p:nvPr>
        </p:nvSpPr>
        <p:spPr/>
        <p:txBody>
          <a:bodyPr/>
          <a:lstStyle/>
          <a:p>
            <a:r>
              <a:rPr lang="en-US" dirty="0"/>
              <a:t>Node.js interpreter online</a:t>
            </a:r>
          </a:p>
        </p:txBody>
      </p:sp>
      <p:sp>
        <p:nvSpPr>
          <p:cNvPr id="5" name="Text Placeholder 4">
            <a:extLst>
              <a:ext uri="{FF2B5EF4-FFF2-40B4-BE49-F238E27FC236}">
                <a16:creationId xmlns:a16="http://schemas.microsoft.com/office/drawing/2014/main" id="{AED5A7CE-DD3C-B8B9-D3B3-D25520E48C07}"/>
              </a:ext>
            </a:extLst>
          </p:cNvPr>
          <p:cNvSpPr>
            <a:spLocks noGrp="1"/>
          </p:cNvSpPr>
          <p:nvPr>
            <p:ph type="body" sz="quarter" idx="11"/>
          </p:nvPr>
        </p:nvSpPr>
        <p:spPr/>
        <p:txBody>
          <a:bodyPr/>
          <a:lstStyle/>
          <a:p>
            <a:r>
              <a:rPr lang="en-US" dirty="0"/>
              <a:t>Link: </a:t>
            </a:r>
            <a:r>
              <a:rPr lang="en-US" dirty="0">
                <a:hlinkClick r:id="rId2"/>
              </a:rPr>
              <a:t>https://repl.it/languages/nodejs</a:t>
            </a:r>
            <a:endParaRPr lang="en-US" dirty="0"/>
          </a:p>
          <a:p>
            <a:endParaRPr lang="en-US" dirty="0"/>
          </a:p>
        </p:txBody>
      </p:sp>
      <p:pic>
        <p:nvPicPr>
          <p:cNvPr id="2" name="Picture 1">
            <a:extLst>
              <a:ext uri="{FF2B5EF4-FFF2-40B4-BE49-F238E27FC236}">
                <a16:creationId xmlns:a16="http://schemas.microsoft.com/office/drawing/2014/main" id="{E2438A72-5048-0E23-2844-E8FB6C8BC521}"/>
              </a:ext>
            </a:extLst>
          </p:cNvPr>
          <p:cNvPicPr>
            <a:picLocks noChangeAspect="1"/>
          </p:cNvPicPr>
          <p:nvPr/>
        </p:nvPicPr>
        <p:blipFill>
          <a:blip r:embed="rId3"/>
          <a:stretch>
            <a:fillRect/>
          </a:stretch>
        </p:blipFill>
        <p:spPr>
          <a:xfrm>
            <a:off x="838199" y="1564090"/>
            <a:ext cx="10613233" cy="3383158"/>
          </a:xfrm>
          <a:prstGeom prst="rect">
            <a:avLst/>
          </a:prstGeom>
        </p:spPr>
      </p:pic>
    </p:spTree>
    <p:extLst>
      <p:ext uri="{BB962C8B-B14F-4D97-AF65-F5344CB8AC3E}">
        <p14:creationId xmlns:p14="http://schemas.microsoft.com/office/powerpoint/2010/main" val="237578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DF8D678-9006-CB61-7B2B-199E59F02133}"/>
              </a:ext>
            </a:extLst>
          </p:cNvPr>
          <p:cNvSpPr>
            <a:spLocks noGrp="1"/>
          </p:cNvSpPr>
          <p:nvPr>
            <p:ph type="body" sz="quarter" idx="15"/>
          </p:nvPr>
        </p:nvSpPr>
        <p:spPr/>
        <p:txBody>
          <a:bodyPr/>
          <a:lstStyle/>
          <a:p>
            <a:r>
              <a:rPr lang="en-US" dirty="0" err="1"/>
              <a:t>Module.exports</a:t>
            </a:r>
            <a:r>
              <a:rPr lang="en-US" dirty="0"/>
              <a:t> - exports</a:t>
            </a:r>
          </a:p>
        </p:txBody>
      </p:sp>
      <p:sp>
        <p:nvSpPr>
          <p:cNvPr id="5" name="Text Placeholder 4">
            <a:extLst>
              <a:ext uri="{FF2B5EF4-FFF2-40B4-BE49-F238E27FC236}">
                <a16:creationId xmlns:a16="http://schemas.microsoft.com/office/drawing/2014/main" id="{FF42943A-8CEB-C089-609D-27BDD0315CD2}"/>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9394639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2528F1-CCD9-4A97-B216-48CE00FAAE1D}"/>
              </a:ext>
            </a:extLst>
          </p:cNvPr>
          <p:cNvSpPr>
            <a:spLocks noGrp="1"/>
          </p:cNvSpPr>
          <p:nvPr>
            <p:ph type="title"/>
          </p:nvPr>
        </p:nvSpPr>
        <p:spPr/>
        <p:txBody>
          <a:bodyPr/>
          <a:lstStyle/>
          <a:p>
            <a:r>
              <a:rPr lang="en-US" dirty="0"/>
              <a:t>Why do we need Modules?</a:t>
            </a:r>
          </a:p>
        </p:txBody>
      </p:sp>
      <p:sp>
        <p:nvSpPr>
          <p:cNvPr id="6" name="Content Placeholder 5">
            <a:extLst>
              <a:ext uri="{FF2B5EF4-FFF2-40B4-BE49-F238E27FC236}">
                <a16:creationId xmlns:a16="http://schemas.microsoft.com/office/drawing/2014/main" id="{7C2A4F7C-56AF-42B1-A8F2-138AC741F25F}"/>
              </a:ext>
            </a:extLst>
          </p:cNvPr>
          <p:cNvSpPr>
            <a:spLocks noGrp="1"/>
          </p:cNvSpPr>
          <p:nvPr>
            <p:ph type="body" sz="quarter" idx="11"/>
          </p:nvPr>
        </p:nvSpPr>
        <p:spPr/>
        <p:txBody>
          <a:bodyPr/>
          <a:lstStyle/>
          <a:p>
            <a:r>
              <a:rPr lang="en-US" dirty="0"/>
              <a:t>Technically we can write code without modules.</a:t>
            </a:r>
          </a:p>
          <a:p>
            <a:r>
              <a:rPr lang="en-US" dirty="0"/>
              <a:t>In JavaScript, modules should ideally allow us to</a:t>
            </a:r>
          </a:p>
          <a:p>
            <a:pPr lvl="1"/>
            <a:r>
              <a:rPr lang="en-US" b="1" dirty="0"/>
              <a:t>Abstract code: </a:t>
            </a:r>
            <a:r>
              <a:rPr lang="en-US" dirty="0"/>
              <a:t>to delegate functionality to specialized libraries so that we don’t have to understand the complexity of their actual implementation.</a:t>
            </a:r>
            <a:endParaRPr lang="en-US" b="1" dirty="0"/>
          </a:p>
          <a:p>
            <a:pPr lvl="1"/>
            <a:r>
              <a:rPr lang="en-US" b="1" dirty="0"/>
              <a:t>Encapsulate code: </a:t>
            </a:r>
            <a:r>
              <a:rPr lang="en-US" dirty="0"/>
              <a:t>to hide code inside the module if we don’t want the code to be changed.</a:t>
            </a:r>
            <a:endParaRPr lang="en-US" b="1" dirty="0"/>
          </a:p>
          <a:p>
            <a:pPr lvl="1"/>
            <a:r>
              <a:rPr lang="en-US" b="1" dirty="0"/>
              <a:t>Reuse code: </a:t>
            </a:r>
            <a:r>
              <a:rPr lang="en-US" dirty="0"/>
              <a:t>to avoid writing the same code repeatedly.</a:t>
            </a:r>
            <a:endParaRPr lang="en-US" b="1" dirty="0"/>
          </a:p>
          <a:p>
            <a:pPr lvl="1"/>
            <a:r>
              <a:rPr lang="en-US" b="1" dirty="0"/>
              <a:t>Manage dependencies: </a:t>
            </a:r>
            <a:r>
              <a:rPr lang="en-US" dirty="0"/>
              <a:t>to easily change dependencies without rewriting our code</a:t>
            </a:r>
            <a:endParaRPr lang="en-US" b="1" dirty="0"/>
          </a:p>
        </p:txBody>
      </p:sp>
    </p:spTree>
    <p:extLst>
      <p:ext uri="{BB962C8B-B14F-4D97-AF65-F5344CB8AC3E}">
        <p14:creationId xmlns:p14="http://schemas.microsoft.com/office/powerpoint/2010/main" val="20257873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D8D3-1F60-4BC2-A986-A23DA2DC6A28}"/>
              </a:ext>
            </a:extLst>
          </p:cNvPr>
          <p:cNvSpPr>
            <a:spLocks noGrp="1"/>
          </p:cNvSpPr>
          <p:nvPr>
            <p:ph type="title"/>
          </p:nvPr>
        </p:nvSpPr>
        <p:spPr/>
        <p:txBody>
          <a:bodyPr/>
          <a:lstStyle/>
          <a:p>
            <a:r>
              <a:rPr lang="en-US" dirty="0"/>
              <a:t>Different Module Format</a:t>
            </a:r>
          </a:p>
        </p:txBody>
      </p:sp>
      <p:sp>
        <p:nvSpPr>
          <p:cNvPr id="3" name="Content Placeholder 2">
            <a:extLst>
              <a:ext uri="{FF2B5EF4-FFF2-40B4-BE49-F238E27FC236}">
                <a16:creationId xmlns:a16="http://schemas.microsoft.com/office/drawing/2014/main" id="{925CF4EF-95A6-45D0-9A4A-F92FE4ECB44D}"/>
              </a:ext>
            </a:extLst>
          </p:cNvPr>
          <p:cNvSpPr>
            <a:spLocks noGrp="1"/>
          </p:cNvSpPr>
          <p:nvPr>
            <p:ph type="body" sz="quarter" idx="11"/>
          </p:nvPr>
        </p:nvSpPr>
        <p:spPr/>
        <p:txBody>
          <a:bodyPr>
            <a:normAutofit/>
          </a:bodyPr>
          <a:lstStyle/>
          <a:p>
            <a:r>
              <a:rPr lang="en-US" dirty="0"/>
              <a:t>As JavaScript originally had no concept of modules, a variety of competing formats have emerged over time</a:t>
            </a:r>
          </a:p>
          <a:p>
            <a:pPr lvl="1"/>
            <a:r>
              <a:rPr lang="en-US" dirty="0"/>
              <a:t>The </a:t>
            </a:r>
            <a:r>
              <a:rPr lang="en-US" i="1" dirty="0"/>
              <a:t>Asynchronous Module Definition (AMD) </a:t>
            </a:r>
            <a:r>
              <a:rPr lang="en-US" dirty="0"/>
              <a:t>format is used in browsers.</a:t>
            </a:r>
          </a:p>
          <a:p>
            <a:pPr lvl="1"/>
            <a:r>
              <a:rPr lang="en-US" dirty="0"/>
              <a:t>The </a:t>
            </a:r>
            <a:r>
              <a:rPr lang="en-US" i="1" dirty="0" err="1"/>
              <a:t>CommonJS</a:t>
            </a:r>
            <a:r>
              <a:rPr lang="en-US" i="1" dirty="0"/>
              <a:t> (CJS) </a:t>
            </a:r>
            <a:r>
              <a:rPr lang="en-US" dirty="0"/>
              <a:t>format is used in Node.js</a:t>
            </a:r>
          </a:p>
          <a:p>
            <a:pPr lvl="1"/>
            <a:r>
              <a:rPr lang="en-US" dirty="0"/>
              <a:t>The </a:t>
            </a:r>
            <a:r>
              <a:rPr lang="en-US" i="1" dirty="0"/>
              <a:t>ES Module (ESM) </a:t>
            </a:r>
            <a:r>
              <a:rPr lang="en-US" dirty="0"/>
              <a:t>format. Such as ES6 (ES2015), </a:t>
            </a:r>
            <a:r>
              <a:rPr lang="en-US" dirty="0" err="1"/>
              <a:t>Javascript</a:t>
            </a:r>
            <a:r>
              <a:rPr lang="en-US" dirty="0"/>
              <a:t> supports a native module format.</a:t>
            </a:r>
          </a:p>
          <a:p>
            <a:pPr lvl="1"/>
            <a:r>
              <a:rPr lang="en-US" dirty="0"/>
              <a:t>The </a:t>
            </a:r>
            <a:r>
              <a:rPr lang="en-US" i="1" dirty="0" err="1"/>
              <a:t>System.register</a:t>
            </a:r>
            <a:r>
              <a:rPr lang="en-US" dirty="0"/>
              <a:t> format was designed to support ES6 modules within ES5.</a:t>
            </a:r>
          </a:p>
          <a:p>
            <a:pPr lvl="1"/>
            <a:r>
              <a:rPr lang="en-US" dirty="0"/>
              <a:t>The </a:t>
            </a:r>
            <a:r>
              <a:rPr lang="en-US" i="1" dirty="0"/>
              <a:t>Universal Module Definition (UMD)</a:t>
            </a:r>
            <a:r>
              <a:rPr lang="en-US" dirty="0"/>
              <a:t> format can be used both in the browser and in Node.js.</a:t>
            </a:r>
          </a:p>
        </p:txBody>
      </p:sp>
    </p:spTree>
    <p:extLst>
      <p:ext uri="{BB962C8B-B14F-4D97-AF65-F5344CB8AC3E}">
        <p14:creationId xmlns:p14="http://schemas.microsoft.com/office/powerpoint/2010/main" val="240220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625D6F-9941-4DEB-B528-CD062EE2DA58}"/>
              </a:ext>
            </a:extLst>
          </p:cNvPr>
          <p:cNvSpPr>
            <a:spLocks noGrp="1"/>
          </p:cNvSpPr>
          <p:nvPr>
            <p:ph type="title"/>
          </p:nvPr>
        </p:nvSpPr>
        <p:spPr/>
        <p:txBody>
          <a:bodyPr/>
          <a:lstStyle/>
          <a:p>
            <a:r>
              <a:rPr lang="en-US" dirty="0"/>
              <a:t>Different Module Format</a:t>
            </a:r>
          </a:p>
        </p:txBody>
      </p:sp>
      <p:sp>
        <p:nvSpPr>
          <p:cNvPr id="5" name="Content Placeholder 4">
            <a:extLst>
              <a:ext uri="{FF2B5EF4-FFF2-40B4-BE49-F238E27FC236}">
                <a16:creationId xmlns:a16="http://schemas.microsoft.com/office/drawing/2014/main" id="{C2E79B58-B5EE-49F7-86B4-8F0C6F8C63FC}"/>
              </a:ext>
            </a:extLst>
          </p:cNvPr>
          <p:cNvSpPr>
            <a:spLocks noGrp="1"/>
          </p:cNvSpPr>
          <p:nvPr>
            <p:ph sz="quarter" idx="10"/>
          </p:nvPr>
        </p:nvSpPr>
        <p:spPr/>
        <p:txBody>
          <a:bodyPr/>
          <a:lstStyle/>
          <a:p>
            <a:r>
              <a:rPr lang="en-US" dirty="0"/>
              <a:t>Module patterns in ES5</a:t>
            </a:r>
          </a:p>
        </p:txBody>
      </p:sp>
      <p:sp>
        <p:nvSpPr>
          <p:cNvPr id="6" name="Content Placeholder 5">
            <a:extLst>
              <a:ext uri="{FF2B5EF4-FFF2-40B4-BE49-F238E27FC236}">
                <a16:creationId xmlns:a16="http://schemas.microsoft.com/office/drawing/2014/main" id="{F73CBC66-55BF-4DEA-A2B6-F4C26CEA5948}"/>
              </a:ext>
            </a:extLst>
          </p:cNvPr>
          <p:cNvSpPr>
            <a:spLocks noGrp="1"/>
          </p:cNvSpPr>
          <p:nvPr>
            <p:ph sz="quarter" idx="12"/>
          </p:nvPr>
        </p:nvSpPr>
        <p:spPr/>
        <p:txBody>
          <a:bodyPr/>
          <a:lstStyle/>
          <a:p>
            <a:pPr>
              <a:buClr>
                <a:srgbClr val="C00000"/>
              </a:buClr>
            </a:pPr>
            <a:r>
              <a:rPr lang="en-US" dirty="0" err="1"/>
              <a:t>EcmaScript</a:t>
            </a:r>
            <a:r>
              <a:rPr lang="en-US" dirty="0"/>
              <a:t> 5 and earlier editions were not designed with modules in mind</a:t>
            </a:r>
          </a:p>
          <a:p>
            <a:pPr>
              <a:buClr>
                <a:srgbClr val="C00000"/>
              </a:buClr>
            </a:pPr>
            <a:r>
              <a:rPr lang="en-US" dirty="0"/>
              <a:t>Over time, developers produced different patterns to simulate modular design in JavaScript</a:t>
            </a:r>
          </a:p>
        </p:txBody>
      </p:sp>
      <p:sp>
        <p:nvSpPr>
          <p:cNvPr id="7" name="Content Placeholder 6">
            <a:extLst>
              <a:ext uri="{FF2B5EF4-FFF2-40B4-BE49-F238E27FC236}">
                <a16:creationId xmlns:a16="http://schemas.microsoft.com/office/drawing/2014/main" id="{DF0BA4BF-F53E-445E-B4A9-9EC4E74A135C}"/>
              </a:ext>
            </a:extLst>
          </p:cNvPr>
          <p:cNvSpPr>
            <a:spLocks noGrp="1"/>
          </p:cNvSpPr>
          <p:nvPr>
            <p:ph sz="quarter" idx="30"/>
          </p:nvPr>
        </p:nvSpPr>
        <p:spPr>
          <a:ln>
            <a:solidFill>
              <a:schemeClr val="tx1"/>
            </a:solidFill>
          </a:ln>
        </p:spPr>
        <p:txBody>
          <a:bodyPr/>
          <a:lstStyle/>
          <a:p>
            <a:endParaRPr lang="en-US">
              <a:solidFill>
                <a:schemeClr val="tx1"/>
              </a:solidFill>
            </a:endParaRPr>
          </a:p>
        </p:txBody>
      </p:sp>
      <p:sp>
        <p:nvSpPr>
          <p:cNvPr id="8" name="Content Placeholder 7">
            <a:extLst>
              <a:ext uri="{FF2B5EF4-FFF2-40B4-BE49-F238E27FC236}">
                <a16:creationId xmlns:a16="http://schemas.microsoft.com/office/drawing/2014/main" id="{30697EF4-ED80-4009-AFAC-6936ACC2500D}"/>
              </a:ext>
            </a:extLst>
          </p:cNvPr>
          <p:cNvSpPr>
            <a:spLocks noGrp="1"/>
          </p:cNvSpPr>
          <p:nvPr>
            <p:ph sz="quarter" idx="31"/>
          </p:nvPr>
        </p:nvSpPr>
        <p:spPr>
          <a:ln>
            <a:solidFill>
              <a:schemeClr val="tx1"/>
            </a:solidFill>
          </a:ln>
        </p:spPr>
        <p:txBody>
          <a:bodyPr/>
          <a:lstStyle/>
          <a:p>
            <a:endParaRPr lang="en-US">
              <a:solidFill>
                <a:schemeClr val="tx1"/>
              </a:solidFill>
            </a:endParaRPr>
          </a:p>
        </p:txBody>
      </p:sp>
    </p:spTree>
    <p:extLst>
      <p:ext uri="{BB962C8B-B14F-4D97-AF65-F5344CB8AC3E}">
        <p14:creationId xmlns:p14="http://schemas.microsoft.com/office/powerpoint/2010/main" val="2890920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9EEE3F-DD4E-49DA-9F4B-F330A6B7DA66}"/>
              </a:ext>
            </a:extLst>
          </p:cNvPr>
          <p:cNvSpPr>
            <a:spLocks noGrp="1"/>
          </p:cNvSpPr>
          <p:nvPr>
            <p:ph type="title"/>
          </p:nvPr>
        </p:nvSpPr>
        <p:spPr/>
        <p:txBody>
          <a:bodyPr/>
          <a:lstStyle/>
          <a:p>
            <a:r>
              <a:rPr lang="en-US" dirty="0"/>
              <a:t>Immediately Invoked Function Expressions (IIFE)</a:t>
            </a:r>
          </a:p>
        </p:txBody>
      </p:sp>
      <p:sp>
        <p:nvSpPr>
          <p:cNvPr id="6" name="Content Placeholder 5">
            <a:extLst>
              <a:ext uri="{FF2B5EF4-FFF2-40B4-BE49-F238E27FC236}">
                <a16:creationId xmlns:a16="http://schemas.microsoft.com/office/drawing/2014/main" id="{988E6168-E6A0-41E5-A591-F6F85E7F468D}"/>
              </a:ext>
            </a:extLst>
          </p:cNvPr>
          <p:cNvSpPr>
            <a:spLocks noGrp="1"/>
          </p:cNvSpPr>
          <p:nvPr>
            <p:ph type="body" sz="quarter" idx="11"/>
          </p:nvPr>
        </p:nvSpPr>
        <p:spPr/>
        <p:txBody>
          <a:bodyPr/>
          <a:lstStyle/>
          <a:p>
            <a:r>
              <a:rPr lang="en-US" dirty="0"/>
              <a:t>IIFE is an anonymous function that is invoked when it is declared</a:t>
            </a:r>
          </a:p>
          <a:p>
            <a:r>
              <a:rPr lang="en-US" dirty="0"/>
              <a:t>The function is surrounded by parentheses</a:t>
            </a:r>
          </a:p>
          <a:p>
            <a:endParaRPr lang="en-US" dirty="0"/>
          </a:p>
          <a:p>
            <a:endParaRPr lang="en-US" dirty="0"/>
          </a:p>
          <a:p>
            <a:endParaRPr lang="en-US" dirty="0"/>
          </a:p>
          <a:p>
            <a:r>
              <a:rPr lang="en-US" dirty="0"/>
              <a:t>Immediately invoking a function declaration throws an error:</a:t>
            </a:r>
          </a:p>
        </p:txBody>
      </p:sp>
      <p:sp>
        <p:nvSpPr>
          <p:cNvPr id="8" name="Rectangle 2">
            <a:extLst>
              <a:ext uri="{FF2B5EF4-FFF2-40B4-BE49-F238E27FC236}">
                <a16:creationId xmlns:a16="http://schemas.microsoft.com/office/drawing/2014/main" id="{8EAA39F4-325D-4461-95E0-048698AB1BBF}"/>
              </a:ext>
            </a:extLst>
          </p:cNvPr>
          <p:cNvSpPr>
            <a:spLocks noChangeArrowheads="1"/>
          </p:cNvSpPr>
          <p:nvPr/>
        </p:nvSpPr>
        <p:spPr bwMode="auto">
          <a:xfrm>
            <a:off x="1170486" y="2015128"/>
            <a:ext cx="4405746" cy="1000274"/>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6272A4"/>
                </a:solidFill>
                <a:effectLst/>
                <a:latin typeface="JetBrains Mono"/>
              </a:rPr>
              <a:t>// Function expression</a:t>
            </a:r>
            <a:br>
              <a:rPr kumimoji="0" lang="en-US" altLang="en-US" sz="1200" b="0" i="1" u="none" strike="noStrike" cap="none" normalizeH="0" baseline="0" dirty="0">
                <a:ln>
                  <a:noFill/>
                </a:ln>
                <a:solidFill>
                  <a:srgbClr val="6272A4"/>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F79C6"/>
                </a:solidFill>
                <a:effectLst/>
                <a:latin typeface="JetBrains Mono"/>
              </a:rPr>
              <a:t>function</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8BE9FD"/>
                </a:solidFill>
                <a:effectLst/>
                <a:latin typeface="JetBrains Mono"/>
              </a:rPr>
              <a:t>console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50FA7B"/>
                </a:solidFill>
                <a:effectLst/>
                <a:latin typeface="JetBrains Mono"/>
              </a:rPr>
              <a:t>log</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'test'</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54C36287-6903-420F-9D75-00FB15E4B2B6}"/>
              </a:ext>
            </a:extLst>
          </p:cNvPr>
          <p:cNvSpPr>
            <a:spLocks noChangeArrowheads="1"/>
          </p:cNvSpPr>
          <p:nvPr/>
        </p:nvSpPr>
        <p:spPr bwMode="auto">
          <a:xfrm>
            <a:off x="1170486" y="3429000"/>
            <a:ext cx="4499264" cy="120032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6272A4"/>
                </a:solidFill>
                <a:effectLst/>
                <a:latin typeface="JetBrains Mono"/>
              </a:rPr>
              <a:t>// Immediately Invoked Function Declaration</a:t>
            </a:r>
            <a:br>
              <a:rPr kumimoji="0" lang="en-US" altLang="en-US" sz="1200" b="0" i="1" u="none" strike="noStrike" cap="none" normalizeH="0" baseline="0" dirty="0">
                <a:ln>
                  <a:noFill/>
                </a:ln>
                <a:solidFill>
                  <a:srgbClr val="6272A4"/>
                </a:solidFill>
                <a:effectLst/>
                <a:latin typeface="JetBrains Mono"/>
              </a:rPr>
            </a:br>
            <a:r>
              <a:rPr kumimoji="0" lang="en-US" altLang="en-US" sz="1200" b="0" i="0" u="none" strike="noStrike" cap="none" normalizeH="0" baseline="0" dirty="0">
                <a:ln>
                  <a:noFill/>
                </a:ln>
                <a:solidFill>
                  <a:srgbClr val="FF79C6"/>
                </a:solidFill>
                <a:effectLst/>
                <a:latin typeface="JetBrains Mono"/>
              </a:rPr>
              <a:t>function</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8BE9FD"/>
                </a:solidFill>
                <a:effectLst/>
                <a:latin typeface="JetBrains Mono"/>
              </a:rPr>
              <a:t>console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50FA7B"/>
                </a:solidFill>
                <a:effectLst/>
                <a:latin typeface="JetBrains Mono"/>
              </a:rPr>
              <a:t>log</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'test'</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br>
              <a:rPr kumimoji="0" lang="en-US" altLang="en-US" sz="1200" b="0" i="0" u="none" strike="noStrike" cap="none" normalizeH="0" baseline="0" dirty="0">
                <a:ln>
                  <a:noFill/>
                </a:ln>
                <a:solidFill>
                  <a:srgbClr val="F8F8F2"/>
                </a:solidFill>
                <a:effectLst/>
                <a:latin typeface="JetBrains Mono"/>
              </a:rPr>
            </a:br>
            <a:r>
              <a:rPr kumimoji="0" lang="en-US" altLang="en-US" sz="1200" b="0" i="1" u="none" strike="noStrike" cap="none" normalizeH="0" baseline="0" dirty="0">
                <a:ln>
                  <a:noFill/>
                </a:ln>
                <a:solidFill>
                  <a:srgbClr val="6272A4"/>
                </a:solidFill>
                <a:effectLst/>
                <a:latin typeface="JetBrains Mono"/>
              </a:rPr>
              <a:t>// =&gt; Uncaught </a:t>
            </a:r>
            <a:r>
              <a:rPr kumimoji="0" lang="en-US" altLang="en-US" sz="1200" b="0" i="1" u="none" strike="noStrike" cap="none" normalizeH="0" baseline="0" dirty="0" err="1">
                <a:ln>
                  <a:noFill/>
                </a:ln>
                <a:solidFill>
                  <a:srgbClr val="6272A4"/>
                </a:solidFill>
                <a:effectLst/>
                <a:latin typeface="JetBrains Mono"/>
              </a:rPr>
              <a:t>SyntaxError</a:t>
            </a:r>
            <a:r>
              <a:rPr kumimoji="0" lang="en-US" altLang="en-US" sz="1200" b="0" i="1" u="none" strike="noStrike" cap="none" normalizeH="0" baseline="0" dirty="0">
                <a:ln>
                  <a:noFill/>
                </a:ln>
                <a:solidFill>
                  <a:srgbClr val="6272A4"/>
                </a:solidFill>
                <a:effectLst/>
                <a:latin typeface="JetBrains Mono"/>
              </a:rPr>
              <a:t>: Unexpected token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95879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9EEE3F-DD4E-49DA-9F4B-F330A6B7DA66}"/>
              </a:ext>
            </a:extLst>
          </p:cNvPr>
          <p:cNvSpPr>
            <a:spLocks noGrp="1"/>
          </p:cNvSpPr>
          <p:nvPr>
            <p:ph type="title"/>
          </p:nvPr>
        </p:nvSpPr>
        <p:spPr/>
        <p:txBody>
          <a:bodyPr/>
          <a:lstStyle/>
          <a:p>
            <a:r>
              <a:rPr lang="en-US" dirty="0"/>
              <a:t>IIFE (2)</a:t>
            </a:r>
          </a:p>
        </p:txBody>
      </p:sp>
      <p:sp>
        <p:nvSpPr>
          <p:cNvPr id="6" name="Content Placeholder 5">
            <a:extLst>
              <a:ext uri="{FF2B5EF4-FFF2-40B4-BE49-F238E27FC236}">
                <a16:creationId xmlns:a16="http://schemas.microsoft.com/office/drawing/2014/main" id="{988E6168-E6A0-41E5-A591-F6F85E7F468D}"/>
              </a:ext>
            </a:extLst>
          </p:cNvPr>
          <p:cNvSpPr>
            <a:spLocks noGrp="1"/>
          </p:cNvSpPr>
          <p:nvPr>
            <p:ph type="body" sz="quarter" idx="11"/>
          </p:nvPr>
        </p:nvSpPr>
        <p:spPr/>
        <p:txBody>
          <a:bodyPr/>
          <a:lstStyle/>
          <a:p>
            <a:r>
              <a:rPr lang="en-US" dirty="0"/>
              <a:t>Immediately Invoked Function Expressions allow us to:</a:t>
            </a:r>
          </a:p>
          <a:p>
            <a:pPr lvl="1"/>
            <a:r>
              <a:rPr lang="en-US" b="1" dirty="0"/>
              <a:t>Encapsulate code</a:t>
            </a:r>
            <a:r>
              <a:rPr lang="en-US" dirty="0"/>
              <a:t> complexity inside IIFE so we don't have to understand what the IIFE code does</a:t>
            </a:r>
          </a:p>
          <a:p>
            <a:pPr lvl="1"/>
            <a:r>
              <a:rPr lang="en-US" b="1" dirty="0"/>
              <a:t>Define variables inside the IIFE</a:t>
            </a:r>
            <a:r>
              <a:rPr lang="en-US" dirty="0"/>
              <a:t> so they don't pollute the global scope (var statements inside the IIFE remain within the IIFE's closure)</a:t>
            </a:r>
          </a:p>
          <a:p>
            <a:r>
              <a:rPr lang="en-US" dirty="0"/>
              <a:t>But they don't provide a mechanism for </a:t>
            </a:r>
            <a:r>
              <a:rPr lang="en-US" b="1" dirty="0"/>
              <a:t>dependency management</a:t>
            </a:r>
          </a:p>
        </p:txBody>
      </p:sp>
    </p:spTree>
    <p:extLst>
      <p:ext uri="{BB962C8B-B14F-4D97-AF65-F5344CB8AC3E}">
        <p14:creationId xmlns:p14="http://schemas.microsoft.com/office/powerpoint/2010/main" val="15293641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9967-78F5-48AD-8484-8ECA93A22A80}"/>
              </a:ext>
            </a:extLst>
          </p:cNvPr>
          <p:cNvSpPr>
            <a:spLocks noGrp="1"/>
          </p:cNvSpPr>
          <p:nvPr>
            <p:ph type="title"/>
          </p:nvPr>
        </p:nvSpPr>
        <p:spPr/>
        <p:txBody>
          <a:bodyPr/>
          <a:lstStyle/>
          <a:p>
            <a:r>
              <a:rPr lang="en-US" dirty="0"/>
              <a:t>Revealing Module</a:t>
            </a:r>
          </a:p>
        </p:txBody>
      </p:sp>
      <p:sp>
        <p:nvSpPr>
          <p:cNvPr id="3" name="Content Placeholder 2">
            <a:extLst>
              <a:ext uri="{FF2B5EF4-FFF2-40B4-BE49-F238E27FC236}">
                <a16:creationId xmlns:a16="http://schemas.microsoft.com/office/drawing/2014/main" id="{EEE019BF-0AE4-48D4-9252-DCE69888F78B}"/>
              </a:ext>
            </a:extLst>
          </p:cNvPr>
          <p:cNvSpPr>
            <a:spLocks noGrp="1"/>
          </p:cNvSpPr>
          <p:nvPr>
            <p:ph type="body" sz="quarter" idx="11"/>
          </p:nvPr>
        </p:nvSpPr>
        <p:spPr/>
        <p:txBody>
          <a:bodyPr>
            <a:normAutofit/>
          </a:bodyPr>
          <a:lstStyle/>
          <a:p>
            <a:r>
              <a:rPr lang="en-US" b="1" dirty="0"/>
              <a:t>The Revealing Module pattern </a:t>
            </a:r>
            <a:r>
              <a:rPr lang="en-US" dirty="0"/>
              <a:t>is like an IIFE, but we assign the return value to a variable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Notice that we don't need the surrounding parentheses here because the word function is not at the beginning of the line.</a:t>
            </a:r>
          </a:p>
          <a:p>
            <a:endParaRPr lang="en-US" b="1" dirty="0"/>
          </a:p>
        </p:txBody>
      </p:sp>
      <p:sp>
        <p:nvSpPr>
          <p:cNvPr id="6" name="Rectangle 3">
            <a:extLst>
              <a:ext uri="{FF2B5EF4-FFF2-40B4-BE49-F238E27FC236}">
                <a16:creationId xmlns:a16="http://schemas.microsoft.com/office/drawing/2014/main" id="{F3554437-3931-4DFD-8FA1-D0E06614E209}"/>
              </a:ext>
            </a:extLst>
          </p:cNvPr>
          <p:cNvSpPr>
            <a:spLocks noChangeArrowheads="1"/>
          </p:cNvSpPr>
          <p:nvPr/>
        </p:nvSpPr>
        <p:spPr bwMode="auto">
          <a:xfrm>
            <a:off x="1184004" y="1683757"/>
            <a:ext cx="3169227" cy="283923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1" u="none" strike="noStrike" cap="none" normalizeH="0" baseline="0">
                <a:ln>
                  <a:noFill/>
                </a:ln>
                <a:solidFill>
                  <a:srgbClr val="6272A4"/>
                </a:solidFill>
                <a:effectLst/>
                <a:latin typeface="JetBrains Mono"/>
              </a:rPr>
              <a:t>// Expose module as global variable</a:t>
            </a:r>
            <a:br>
              <a:rPr kumimoji="0" lang="en-US" altLang="en-US" sz="1050" b="0" i="1" u="none" strike="noStrike" cap="none" normalizeH="0" baseline="0">
                <a:ln>
                  <a:noFill/>
                </a:ln>
                <a:solidFill>
                  <a:srgbClr val="6272A4"/>
                </a:solidFill>
                <a:effectLst/>
                <a:latin typeface="JetBrains Mono"/>
              </a:rPr>
            </a:br>
            <a:r>
              <a:rPr kumimoji="0" lang="en-US" altLang="en-US" sz="1050" b="0" i="0" u="none" strike="noStrike" cap="none" normalizeH="0" baseline="0">
                <a:ln>
                  <a:noFill/>
                </a:ln>
                <a:solidFill>
                  <a:srgbClr val="FF79C6"/>
                </a:solidFill>
                <a:effectLst/>
                <a:latin typeface="JetBrains Mono"/>
              </a:rPr>
              <a:t>var </a:t>
            </a:r>
            <a:r>
              <a:rPr kumimoji="0" lang="en-US" altLang="en-US" sz="1050" b="0" i="0" u="none" strike="noStrike" cap="none" normalizeH="0" baseline="0">
                <a:ln>
                  <a:noFill/>
                </a:ln>
                <a:solidFill>
                  <a:srgbClr val="F8F8F2"/>
                </a:solidFill>
                <a:effectLst/>
                <a:latin typeface="JetBrains Mono"/>
              </a:rPr>
              <a:t>singleton </a:t>
            </a:r>
            <a:r>
              <a:rPr kumimoji="0" lang="en-US" altLang="en-US" sz="1050" b="0" i="0" u="none" strike="noStrike" cap="none" normalizeH="0" baseline="0">
                <a:ln>
                  <a:noFill/>
                </a:ln>
                <a:solidFill>
                  <a:srgbClr val="FF79C6"/>
                </a:solidFill>
                <a:effectLst/>
                <a:latin typeface="JetBrains Mono"/>
              </a:rPr>
              <a:t>= function</a:t>
            </a:r>
            <a:r>
              <a:rPr kumimoji="0" lang="en-US" altLang="en-US" sz="1050" b="0" i="0" u="none" strike="noStrike" cap="none" normalizeH="0" baseline="0">
                <a:ln>
                  <a:noFill/>
                </a:ln>
                <a:solidFill>
                  <a:srgbClr val="F8F8F2"/>
                </a:solidFill>
                <a:effectLst/>
                <a:latin typeface="JetBrains Mono"/>
              </a:rPr>
              <a:t>(){</a:t>
            </a:r>
            <a:br>
              <a:rPr kumimoji="0" lang="en-US" altLang="en-US" sz="1050" b="0" i="0" u="none" strike="noStrike" cap="none" normalizeH="0" baseline="0">
                <a:ln>
                  <a:noFill/>
                </a:ln>
                <a:solidFill>
                  <a:srgbClr val="F8F8F2"/>
                </a:solidFill>
                <a:effectLst/>
                <a:latin typeface="JetBrains Mono"/>
              </a:rPr>
            </a:br>
            <a:br>
              <a:rPr kumimoji="0" lang="en-US" altLang="en-US" sz="1050" b="0" i="0" u="none" strike="noStrike" cap="none" normalizeH="0" baseline="0">
                <a:ln>
                  <a:noFill/>
                </a:ln>
                <a:solidFill>
                  <a:srgbClr val="F8F8F2"/>
                </a:solidFill>
                <a:effectLst/>
                <a:latin typeface="JetBrains Mono"/>
              </a:rPr>
            </a:br>
            <a:r>
              <a:rPr kumimoji="0" lang="en-US" altLang="en-US" sz="1050" b="0" i="0" u="none" strike="noStrike" cap="none" normalizeH="0" baseline="0">
                <a:ln>
                  <a:noFill/>
                </a:ln>
                <a:solidFill>
                  <a:srgbClr val="F8F8F2"/>
                </a:solidFill>
                <a:effectLst/>
                <a:latin typeface="JetBrains Mono"/>
              </a:rPr>
              <a:t>    </a:t>
            </a:r>
            <a:r>
              <a:rPr kumimoji="0" lang="en-US" altLang="en-US" sz="1050" b="0" i="1" u="none" strike="noStrike" cap="none" normalizeH="0" baseline="0">
                <a:ln>
                  <a:noFill/>
                </a:ln>
                <a:solidFill>
                  <a:srgbClr val="6272A4"/>
                </a:solidFill>
                <a:effectLst/>
                <a:latin typeface="JetBrains Mono"/>
              </a:rPr>
              <a:t>// Inner logic</a:t>
            </a:r>
            <a:br>
              <a:rPr kumimoji="0" lang="en-US" altLang="en-US" sz="1050" b="0" i="1" u="none" strike="noStrike" cap="none" normalizeH="0" baseline="0">
                <a:ln>
                  <a:noFill/>
                </a:ln>
                <a:solidFill>
                  <a:srgbClr val="6272A4"/>
                </a:solidFill>
                <a:effectLst/>
                <a:latin typeface="JetBrains Mono"/>
              </a:rPr>
            </a:br>
            <a:r>
              <a:rPr kumimoji="0" lang="en-US" altLang="en-US" sz="1050" b="0" i="1" u="none" strike="noStrike" cap="none" normalizeH="0" baseline="0">
                <a:ln>
                  <a:noFill/>
                </a:ln>
                <a:solidFill>
                  <a:srgbClr val="6272A4"/>
                </a:solidFill>
                <a:effectLst/>
                <a:latin typeface="JetBrains Mono"/>
              </a:rPr>
              <a:t>    </a:t>
            </a:r>
            <a:r>
              <a:rPr kumimoji="0" lang="en-US" altLang="en-US" sz="1050" b="0" i="0" u="none" strike="noStrike" cap="none" normalizeH="0" baseline="0">
                <a:ln>
                  <a:noFill/>
                </a:ln>
                <a:solidFill>
                  <a:srgbClr val="FF79C6"/>
                </a:solidFill>
                <a:effectLst/>
                <a:latin typeface="JetBrains Mono"/>
              </a:rPr>
              <a:t>function </a:t>
            </a:r>
            <a:r>
              <a:rPr kumimoji="0" lang="en-US" altLang="en-US" sz="1050" b="0" i="0" u="none" strike="noStrike" cap="none" normalizeH="0" baseline="0">
                <a:ln>
                  <a:noFill/>
                </a:ln>
                <a:solidFill>
                  <a:srgbClr val="50FA7B"/>
                </a:solidFill>
                <a:effectLst/>
                <a:latin typeface="JetBrains Mono"/>
              </a:rPr>
              <a:t>sayHello</a:t>
            </a:r>
            <a:r>
              <a:rPr kumimoji="0" lang="en-US" altLang="en-US" sz="1050" b="0" i="0" u="none" strike="noStrike" cap="none" normalizeH="0" baseline="0">
                <a:ln>
                  <a:noFill/>
                </a:ln>
                <a:solidFill>
                  <a:srgbClr val="F8F8F2"/>
                </a:solidFill>
                <a:effectLst/>
                <a:latin typeface="JetBrains Mono"/>
              </a:rPr>
              <a:t>(){</a:t>
            </a:r>
            <a:br>
              <a:rPr kumimoji="0" lang="en-US" altLang="en-US" sz="1050" b="0" i="0" u="none" strike="noStrike" cap="none" normalizeH="0" baseline="0">
                <a:ln>
                  <a:noFill/>
                </a:ln>
                <a:solidFill>
                  <a:srgbClr val="F8F8F2"/>
                </a:solidFill>
                <a:effectLst/>
                <a:latin typeface="JetBrains Mono"/>
              </a:rPr>
            </a:br>
            <a:r>
              <a:rPr kumimoji="0" lang="en-US" altLang="en-US" sz="1050" b="0" i="0" u="none" strike="noStrike" cap="none" normalizeH="0" baseline="0">
                <a:ln>
                  <a:noFill/>
                </a:ln>
                <a:solidFill>
                  <a:srgbClr val="F8F8F2"/>
                </a:solidFill>
                <a:effectLst/>
                <a:latin typeface="JetBrains Mono"/>
              </a:rPr>
              <a:t>        </a:t>
            </a:r>
            <a:r>
              <a:rPr kumimoji="0" lang="en-US" altLang="en-US" sz="1050" b="0" i="1" u="none" strike="noStrike" cap="none" normalizeH="0" baseline="0">
                <a:ln>
                  <a:noFill/>
                </a:ln>
                <a:solidFill>
                  <a:srgbClr val="8BE9FD"/>
                </a:solidFill>
                <a:effectLst/>
                <a:latin typeface="JetBrains Mono"/>
              </a:rPr>
              <a:t>console</a:t>
            </a:r>
            <a:r>
              <a:rPr kumimoji="0" lang="en-US" altLang="en-US" sz="1050" b="0" i="0" u="none" strike="noStrike" cap="none" normalizeH="0" baseline="0">
                <a:ln>
                  <a:noFill/>
                </a:ln>
                <a:solidFill>
                  <a:srgbClr val="F8F8F2"/>
                </a:solidFill>
                <a:effectLst/>
                <a:latin typeface="JetBrains Mono"/>
              </a:rPr>
              <a:t>.</a:t>
            </a:r>
            <a:r>
              <a:rPr kumimoji="0" lang="en-US" altLang="en-US" sz="1050" b="0" i="0" u="none" strike="noStrike" cap="none" normalizeH="0" baseline="0">
                <a:ln>
                  <a:noFill/>
                </a:ln>
                <a:solidFill>
                  <a:srgbClr val="50FA7B"/>
                </a:solidFill>
                <a:effectLst/>
                <a:latin typeface="JetBrains Mono"/>
              </a:rPr>
              <a:t>log</a:t>
            </a:r>
            <a:r>
              <a:rPr kumimoji="0" lang="en-US" altLang="en-US" sz="1050" b="0" i="0" u="none" strike="noStrike" cap="none" normalizeH="0" baseline="0">
                <a:ln>
                  <a:noFill/>
                </a:ln>
                <a:solidFill>
                  <a:srgbClr val="F8F8F2"/>
                </a:solidFill>
                <a:effectLst/>
                <a:latin typeface="JetBrains Mono"/>
              </a:rPr>
              <a:t>(</a:t>
            </a:r>
            <a:r>
              <a:rPr kumimoji="0" lang="en-US" altLang="en-US" sz="1050" b="0" i="0" u="none" strike="noStrike" cap="none" normalizeH="0" baseline="0">
                <a:ln>
                  <a:noFill/>
                </a:ln>
                <a:solidFill>
                  <a:srgbClr val="F1FA8C"/>
                </a:solidFill>
                <a:effectLst/>
                <a:latin typeface="JetBrains Mono"/>
              </a:rPr>
              <a:t>'Hello'</a:t>
            </a:r>
            <a:r>
              <a:rPr kumimoji="0" lang="en-US" altLang="en-US" sz="1050" b="0" i="0" u="none" strike="noStrike" cap="none" normalizeH="0" baseline="0">
                <a:ln>
                  <a:noFill/>
                </a:ln>
                <a:solidFill>
                  <a:srgbClr val="F8F8F2"/>
                </a:solidFill>
                <a:effectLst/>
                <a:latin typeface="JetBrains Mono"/>
              </a:rPr>
              <a:t>);</a:t>
            </a:r>
            <a:br>
              <a:rPr kumimoji="0" lang="en-US" altLang="en-US" sz="1050" b="0" i="0" u="none" strike="noStrike" cap="none" normalizeH="0" baseline="0">
                <a:ln>
                  <a:noFill/>
                </a:ln>
                <a:solidFill>
                  <a:srgbClr val="F8F8F2"/>
                </a:solidFill>
                <a:effectLst/>
                <a:latin typeface="JetBrains Mono"/>
              </a:rPr>
            </a:br>
            <a:r>
              <a:rPr kumimoji="0" lang="en-US" altLang="en-US" sz="1050" b="0" i="0" u="none" strike="noStrike" cap="none" normalizeH="0" baseline="0">
                <a:ln>
                  <a:noFill/>
                </a:ln>
                <a:solidFill>
                  <a:srgbClr val="F8F8F2"/>
                </a:solidFill>
                <a:effectLst/>
                <a:latin typeface="JetBrains Mono"/>
              </a:rPr>
              <a:t>    }</a:t>
            </a:r>
            <a:br>
              <a:rPr kumimoji="0" lang="en-US" altLang="en-US" sz="1050" b="0" i="0" u="none" strike="noStrike" cap="none" normalizeH="0" baseline="0">
                <a:ln>
                  <a:noFill/>
                </a:ln>
                <a:solidFill>
                  <a:srgbClr val="F8F8F2"/>
                </a:solidFill>
                <a:effectLst/>
                <a:latin typeface="JetBrains Mono"/>
              </a:rPr>
            </a:br>
            <a:br>
              <a:rPr kumimoji="0" lang="en-US" altLang="en-US" sz="1050" b="0" i="0" u="none" strike="noStrike" cap="none" normalizeH="0" baseline="0">
                <a:ln>
                  <a:noFill/>
                </a:ln>
                <a:solidFill>
                  <a:srgbClr val="F8F8F2"/>
                </a:solidFill>
                <a:effectLst/>
                <a:latin typeface="JetBrains Mono"/>
              </a:rPr>
            </a:br>
            <a:r>
              <a:rPr kumimoji="0" lang="en-US" altLang="en-US" sz="1050" b="0" i="0" u="none" strike="noStrike" cap="none" normalizeH="0" baseline="0">
                <a:ln>
                  <a:noFill/>
                </a:ln>
                <a:solidFill>
                  <a:srgbClr val="F8F8F2"/>
                </a:solidFill>
                <a:effectLst/>
                <a:latin typeface="JetBrains Mono"/>
              </a:rPr>
              <a:t>    </a:t>
            </a:r>
            <a:r>
              <a:rPr kumimoji="0" lang="en-US" altLang="en-US" sz="1050" b="0" i="1" u="none" strike="noStrike" cap="none" normalizeH="0" baseline="0">
                <a:ln>
                  <a:noFill/>
                </a:ln>
                <a:solidFill>
                  <a:srgbClr val="6272A4"/>
                </a:solidFill>
                <a:effectLst/>
                <a:latin typeface="JetBrains Mono"/>
              </a:rPr>
              <a:t>// Expose API</a:t>
            </a:r>
            <a:br>
              <a:rPr kumimoji="0" lang="en-US" altLang="en-US" sz="1050" b="0" i="1" u="none" strike="noStrike" cap="none" normalizeH="0" baseline="0">
                <a:ln>
                  <a:noFill/>
                </a:ln>
                <a:solidFill>
                  <a:srgbClr val="6272A4"/>
                </a:solidFill>
                <a:effectLst/>
                <a:latin typeface="JetBrains Mono"/>
              </a:rPr>
            </a:br>
            <a:r>
              <a:rPr kumimoji="0" lang="en-US" altLang="en-US" sz="1050" b="0" i="1" u="none" strike="noStrike" cap="none" normalizeH="0" baseline="0">
                <a:ln>
                  <a:noFill/>
                </a:ln>
                <a:solidFill>
                  <a:srgbClr val="6272A4"/>
                </a:solidFill>
                <a:effectLst/>
                <a:latin typeface="JetBrains Mono"/>
              </a:rPr>
              <a:t>    </a:t>
            </a:r>
            <a:r>
              <a:rPr kumimoji="0" lang="en-US" altLang="en-US" sz="1050" b="0" i="0" u="none" strike="noStrike" cap="none" normalizeH="0" baseline="0">
                <a:ln>
                  <a:noFill/>
                </a:ln>
                <a:solidFill>
                  <a:srgbClr val="FF79C6"/>
                </a:solidFill>
                <a:effectLst/>
                <a:latin typeface="JetBrains Mono"/>
              </a:rPr>
              <a:t>return </a:t>
            </a:r>
            <a:r>
              <a:rPr kumimoji="0" lang="en-US" altLang="en-US" sz="1050" b="0" i="0" u="none" strike="noStrike" cap="none" normalizeH="0" baseline="0">
                <a:ln>
                  <a:noFill/>
                </a:ln>
                <a:solidFill>
                  <a:srgbClr val="F8F8F2"/>
                </a:solidFill>
                <a:effectLst/>
                <a:latin typeface="JetBrains Mono"/>
              </a:rPr>
              <a:t>{</a:t>
            </a:r>
            <a:br>
              <a:rPr kumimoji="0" lang="en-US" altLang="en-US" sz="1050" b="0" i="0" u="none" strike="noStrike" cap="none" normalizeH="0" baseline="0">
                <a:ln>
                  <a:noFill/>
                </a:ln>
                <a:solidFill>
                  <a:srgbClr val="F8F8F2"/>
                </a:solidFill>
                <a:effectLst/>
                <a:latin typeface="JetBrains Mono"/>
              </a:rPr>
            </a:br>
            <a:r>
              <a:rPr kumimoji="0" lang="en-US" altLang="en-US" sz="1050" b="0" i="0" u="none" strike="noStrike" cap="none" normalizeH="0" baseline="0">
                <a:ln>
                  <a:noFill/>
                </a:ln>
                <a:solidFill>
                  <a:srgbClr val="F8F8F2"/>
                </a:solidFill>
                <a:effectLst/>
                <a:latin typeface="JetBrains Mono"/>
              </a:rPr>
              <a:t>        </a:t>
            </a:r>
            <a:r>
              <a:rPr kumimoji="0" lang="en-US" altLang="en-US" sz="1050" b="0" i="0" u="none" strike="noStrike" cap="none" normalizeH="0" baseline="0">
                <a:ln>
                  <a:noFill/>
                </a:ln>
                <a:solidFill>
                  <a:srgbClr val="50FA7B"/>
                </a:solidFill>
                <a:effectLst/>
                <a:latin typeface="JetBrains Mono"/>
              </a:rPr>
              <a:t>sayHello</a:t>
            </a:r>
            <a:r>
              <a:rPr kumimoji="0" lang="en-US" altLang="en-US" sz="1050" b="0" i="0" u="none" strike="noStrike" cap="none" normalizeH="0" baseline="0">
                <a:ln>
                  <a:noFill/>
                </a:ln>
                <a:solidFill>
                  <a:srgbClr val="FF79C6"/>
                </a:solidFill>
                <a:effectLst/>
                <a:latin typeface="JetBrains Mono"/>
              </a:rPr>
              <a:t>: </a:t>
            </a:r>
            <a:r>
              <a:rPr kumimoji="0" lang="en-US" altLang="en-US" sz="1050" b="0" i="0" u="none" strike="noStrike" cap="none" normalizeH="0" baseline="0">
                <a:ln>
                  <a:noFill/>
                </a:ln>
                <a:solidFill>
                  <a:srgbClr val="50FA7B"/>
                </a:solidFill>
                <a:effectLst/>
                <a:latin typeface="JetBrains Mono"/>
              </a:rPr>
              <a:t>sayHello</a:t>
            </a:r>
            <a:br>
              <a:rPr kumimoji="0" lang="en-US" altLang="en-US" sz="1050" b="0" i="0" u="none" strike="noStrike" cap="none" normalizeH="0" baseline="0">
                <a:ln>
                  <a:noFill/>
                </a:ln>
                <a:solidFill>
                  <a:srgbClr val="50FA7B"/>
                </a:solidFill>
                <a:effectLst/>
                <a:latin typeface="JetBrains Mono"/>
              </a:rPr>
            </a:br>
            <a:r>
              <a:rPr kumimoji="0" lang="en-US" altLang="en-US" sz="1050" b="0" i="0" u="none" strike="noStrike" cap="none" normalizeH="0" baseline="0">
                <a:ln>
                  <a:noFill/>
                </a:ln>
                <a:solidFill>
                  <a:srgbClr val="50FA7B"/>
                </a:solidFill>
                <a:effectLst/>
                <a:latin typeface="JetBrains Mono"/>
              </a:rPr>
              <a:t>    </a:t>
            </a:r>
            <a:r>
              <a:rPr kumimoji="0" lang="en-US" altLang="en-US" sz="1050" b="0" i="0" u="none" strike="noStrike" cap="none" normalizeH="0" baseline="0">
                <a:ln>
                  <a:noFill/>
                </a:ln>
                <a:solidFill>
                  <a:srgbClr val="F8F8F2"/>
                </a:solidFill>
                <a:effectLst/>
                <a:latin typeface="JetBrains Mono"/>
              </a:rPr>
              <a:t>}</a:t>
            </a:r>
            <a:br>
              <a:rPr kumimoji="0" lang="en-US" altLang="en-US" sz="1050" b="0" i="0" u="none" strike="noStrike" cap="none" normalizeH="0" baseline="0">
                <a:ln>
                  <a:noFill/>
                </a:ln>
                <a:solidFill>
                  <a:srgbClr val="F8F8F2"/>
                </a:solidFill>
                <a:effectLst/>
                <a:latin typeface="JetBrains Mono"/>
              </a:rPr>
            </a:br>
            <a:r>
              <a:rPr kumimoji="0" lang="en-US" altLang="en-US" sz="1050" b="0" i="0" u="none" strike="noStrike" cap="none" normalizeH="0" baseline="0">
                <a:ln>
                  <a:noFill/>
                </a:ln>
                <a:solidFill>
                  <a:srgbClr val="F8F8F2"/>
                </a:solidFill>
                <a:effectLst/>
                <a:latin typeface="JetBrains Mono"/>
              </a:rPr>
              <a:t>}()</a:t>
            </a:r>
            <a:br>
              <a:rPr kumimoji="0" lang="en-US" altLang="en-US" sz="1050" b="0" i="0" u="none" strike="noStrike" cap="none" normalizeH="0" baseline="0">
                <a:ln>
                  <a:noFill/>
                </a:ln>
                <a:solidFill>
                  <a:srgbClr val="F8F8F2"/>
                </a:solidFill>
                <a:effectLst/>
                <a:latin typeface="JetBrains Mono"/>
              </a:rPr>
            </a:br>
            <a:br>
              <a:rPr kumimoji="0" lang="en-US" altLang="en-US" sz="1050" b="0" i="0" u="none" strike="noStrike" cap="none" normalizeH="0" baseline="0">
                <a:ln>
                  <a:noFill/>
                </a:ln>
                <a:solidFill>
                  <a:srgbClr val="F8F8F2"/>
                </a:solidFill>
                <a:effectLst/>
                <a:latin typeface="JetBrains Mono"/>
              </a:rPr>
            </a:br>
            <a:r>
              <a:rPr kumimoji="0" lang="en-US" altLang="en-US" sz="1050" b="0" i="1" u="none" strike="noStrike" cap="none" normalizeH="0" baseline="0">
                <a:ln>
                  <a:noFill/>
                </a:ln>
                <a:solidFill>
                  <a:srgbClr val="6272A4"/>
                </a:solidFill>
                <a:effectLst/>
                <a:latin typeface="JetBrains Mono"/>
              </a:rPr>
              <a:t>// Access module functionality</a:t>
            </a:r>
            <a:br>
              <a:rPr kumimoji="0" lang="en-US" altLang="en-US" sz="1050" b="0" i="1" u="none" strike="noStrike" cap="none" normalizeH="0" baseline="0">
                <a:ln>
                  <a:noFill/>
                </a:ln>
                <a:solidFill>
                  <a:srgbClr val="6272A4"/>
                </a:solidFill>
                <a:effectLst/>
                <a:latin typeface="JetBrains Mono"/>
              </a:rPr>
            </a:br>
            <a:r>
              <a:rPr kumimoji="0" lang="en-US" altLang="en-US" sz="1050" b="0" i="0" u="none" strike="noStrike" cap="none" normalizeH="0" baseline="0">
                <a:ln>
                  <a:noFill/>
                </a:ln>
                <a:solidFill>
                  <a:srgbClr val="F8F8F2"/>
                </a:solidFill>
                <a:effectLst/>
                <a:latin typeface="JetBrains Mono"/>
              </a:rPr>
              <a:t>singleton.</a:t>
            </a:r>
            <a:r>
              <a:rPr kumimoji="0" lang="en-US" altLang="en-US" sz="1050" b="0" i="0" u="none" strike="noStrike" cap="none" normalizeH="0" baseline="0">
                <a:ln>
                  <a:noFill/>
                </a:ln>
                <a:solidFill>
                  <a:srgbClr val="50FA7B"/>
                </a:solidFill>
                <a:effectLst/>
                <a:latin typeface="JetBrains Mono"/>
              </a:rPr>
              <a:t>sayHello</a:t>
            </a:r>
            <a:r>
              <a:rPr kumimoji="0" lang="en-US" altLang="en-US" sz="1050" b="0" i="0" u="none" strike="noStrike" cap="none" normalizeH="0" baseline="0">
                <a:ln>
                  <a:noFill/>
                </a:ln>
                <a:solidFill>
                  <a:srgbClr val="F8F8F2"/>
                </a:solidFill>
                <a:effectLst/>
                <a:latin typeface="JetBrains Mono"/>
              </a:rPr>
              <a:t>();</a:t>
            </a:r>
            <a:br>
              <a:rPr kumimoji="0" lang="en-US" altLang="en-US" sz="1050" b="0" i="0" u="none" strike="noStrike" cap="none" normalizeH="0" baseline="0">
                <a:ln>
                  <a:noFill/>
                </a:ln>
                <a:solidFill>
                  <a:srgbClr val="F8F8F2"/>
                </a:solidFill>
                <a:effectLst/>
                <a:latin typeface="JetBrains Mono"/>
              </a:rPr>
            </a:br>
            <a:r>
              <a:rPr kumimoji="0" lang="en-US" altLang="en-US" sz="1050" b="0" i="1" u="none" strike="noStrike" cap="none" normalizeH="0" baseline="0">
                <a:ln>
                  <a:noFill/>
                </a:ln>
                <a:solidFill>
                  <a:srgbClr val="6272A4"/>
                </a:solidFill>
                <a:effectLst/>
                <a:latin typeface="JetBrains Mono"/>
              </a:rPr>
              <a:t>// =&gt; Hello</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93772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9967-78F5-48AD-8484-8ECA93A22A80}"/>
              </a:ext>
            </a:extLst>
          </p:cNvPr>
          <p:cNvSpPr>
            <a:spLocks noGrp="1"/>
          </p:cNvSpPr>
          <p:nvPr>
            <p:ph type="title"/>
          </p:nvPr>
        </p:nvSpPr>
        <p:spPr/>
        <p:txBody>
          <a:bodyPr/>
          <a:lstStyle/>
          <a:p>
            <a:r>
              <a:rPr lang="en-US" dirty="0"/>
              <a:t>Revealing Module (2)</a:t>
            </a:r>
          </a:p>
        </p:txBody>
      </p:sp>
      <p:sp>
        <p:nvSpPr>
          <p:cNvPr id="3" name="Content Placeholder 2">
            <a:extLst>
              <a:ext uri="{FF2B5EF4-FFF2-40B4-BE49-F238E27FC236}">
                <a16:creationId xmlns:a16="http://schemas.microsoft.com/office/drawing/2014/main" id="{EEE019BF-0AE4-48D4-9252-DCE69888F78B}"/>
              </a:ext>
            </a:extLst>
          </p:cNvPr>
          <p:cNvSpPr>
            <a:spLocks noGrp="1"/>
          </p:cNvSpPr>
          <p:nvPr>
            <p:ph type="body" sz="quarter" idx="11"/>
          </p:nvPr>
        </p:nvSpPr>
        <p:spPr/>
        <p:txBody>
          <a:bodyPr>
            <a:normAutofit/>
          </a:bodyPr>
          <a:lstStyle/>
          <a:p>
            <a:r>
              <a:rPr lang="en-US" dirty="0"/>
              <a:t>Instead of a singleton, a module can also expose a constructor function</a:t>
            </a:r>
          </a:p>
          <a:p>
            <a:endParaRPr lang="en-US" dirty="0"/>
          </a:p>
          <a:p>
            <a:endParaRPr lang="en-US" dirty="0"/>
          </a:p>
          <a:p>
            <a:endParaRPr lang="en-US" dirty="0"/>
          </a:p>
          <a:p>
            <a:endParaRPr lang="en-US" dirty="0"/>
          </a:p>
          <a:p>
            <a:endParaRPr lang="en-US" dirty="0"/>
          </a:p>
          <a:p>
            <a:endParaRPr lang="en-US" dirty="0"/>
          </a:p>
          <a:p>
            <a:endParaRPr lang="en-US" dirty="0"/>
          </a:p>
          <a:p>
            <a:r>
              <a:rPr lang="en-US" dirty="0"/>
              <a:t>We don’t execute the function at declaration time.</a:t>
            </a:r>
          </a:p>
          <a:p>
            <a:endParaRPr lang="en-US" b="1" dirty="0"/>
          </a:p>
        </p:txBody>
      </p:sp>
      <p:sp>
        <p:nvSpPr>
          <p:cNvPr id="5" name="Rectangle 2">
            <a:extLst>
              <a:ext uri="{FF2B5EF4-FFF2-40B4-BE49-F238E27FC236}">
                <a16:creationId xmlns:a16="http://schemas.microsoft.com/office/drawing/2014/main" id="{6070F373-B185-412E-909F-279BFCAB1A09}"/>
              </a:ext>
            </a:extLst>
          </p:cNvPr>
          <p:cNvSpPr>
            <a:spLocks noChangeArrowheads="1"/>
          </p:cNvSpPr>
          <p:nvPr/>
        </p:nvSpPr>
        <p:spPr bwMode="auto">
          <a:xfrm>
            <a:off x="1174173" y="1694043"/>
            <a:ext cx="3948545" cy="2192908"/>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1" u="none" strike="noStrike" cap="none" normalizeH="0" baseline="0">
                <a:ln>
                  <a:noFill/>
                </a:ln>
                <a:solidFill>
                  <a:srgbClr val="6272A4"/>
                </a:solidFill>
                <a:effectLst/>
                <a:latin typeface="JetBrains Mono"/>
              </a:rPr>
              <a:t>// Expose module as global variable</a:t>
            </a:r>
            <a:br>
              <a:rPr kumimoji="0" lang="en-US" altLang="en-US" sz="1050" b="0" i="1" u="none" strike="noStrike" cap="none" normalizeH="0" baseline="0">
                <a:ln>
                  <a:noFill/>
                </a:ln>
                <a:solidFill>
                  <a:srgbClr val="6272A4"/>
                </a:solidFill>
                <a:effectLst/>
                <a:latin typeface="JetBrains Mono"/>
              </a:rPr>
            </a:br>
            <a:r>
              <a:rPr kumimoji="0" lang="en-US" altLang="en-US" sz="1050" b="0" i="0" u="none" strike="noStrike" cap="none" normalizeH="0" baseline="0">
                <a:ln>
                  <a:noFill/>
                </a:ln>
                <a:solidFill>
                  <a:srgbClr val="FF79C6"/>
                </a:solidFill>
                <a:effectLst/>
                <a:latin typeface="JetBrains Mono"/>
              </a:rPr>
              <a:t>var </a:t>
            </a:r>
            <a:r>
              <a:rPr kumimoji="0" lang="en-US" altLang="en-US" sz="1050" b="0" i="1" u="none" strike="noStrike" cap="none" normalizeH="0" baseline="0">
                <a:ln>
                  <a:noFill/>
                </a:ln>
                <a:solidFill>
                  <a:srgbClr val="8BE9FD"/>
                </a:solidFill>
                <a:effectLst/>
                <a:latin typeface="JetBrains Mono"/>
              </a:rPr>
              <a:t>Module </a:t>
            </a:r>
            <a:r>
              <a:rPr kumimoji="0" lang="en-US" altLang="en-US" sz="1050" b="0" i="0" u="none" strike="noStrike" cap="none" normalizeH="0" baseline="0">
                <a:ln>
                  <a:noFill/>
                </a:ln>
                <a:solidFill>
                  <a:srgbClr val="FF79C6"/>
                </a:solidFill>
                <a:effectLst/>
                <a:latin typeface="JetBrains Mono"/>
              </a:rPr>
              <a:t>= function</a:t>
            </a:r>
            <a:r>
              <a:rPr kumimoji="0" lang="en-US" altLang="en-US" sz="1050" b="0" i="0" u="none" strike="noStrike" cap="none" normalizeH="0" baseline="0">
                <a:ln>
                  <a:noFill/>
                </a:ln>
                <a:solidFill>
                  <a:srgbClr val="F8F8F2"/>
                </a:solidFill>
                <a:effectLst/>
                <a:latin typeface="JetBrains Mono"/>
              </a:rPr>
              <a:t>(){</a:t>
            </a:r>
            <a:br>
              <a:rPr kumimoji="0" lang="en-US" altLang="en-US" sz="1050" b="0" i="0" u="none" strike="noStrike" cap="none" normalizeH="0" baseline="0">
                <a:ln>
                  <a:noFill/>
                </a:ln>
                <a:solidFill>
                  <a:srgbClr val="F8F8F2"/>
                </a:solidFill>
                <a:effectLst/>
                <a:latin typeface="JetBrains Mono"/>
              </a:rPr>
            </a:br>
            <a:br>
              <a:rPr kumimoji="0" lang="en-US" altLang="en-US" sz="1050" b="0" i="0" u="none" strike="noStrike" cap="none" normalizeH="0" baseline="0">
                <a:ln>
                  <a:noFill/>
                </a:ln>
                <a:solidFill>
                  <a:srgbClr val="F8F8F2"/>
                </a:solidFill>
                <a:effectLst/>
                <a:latin typeface="JetBrains Mono"/>
              </a:rPr>
            </a:br>
            <a:r>
              <a:rPr kumimoji="0" lang="en-US" altLang="en-US" sz="1050" b="0" i="0" u="none" strike="noStrike" cap="none" normalizeH="0" baseline="0">
                <a:ln>
                  <a:noFill/>
                </a:ln>
                <a:solidFill>
                  <a:srgbClr val="F8F8F2"/>
                </a:solidFill>
                <a:effectLst/>
                <a:latin typeface="JetBrains Mono"/>
              </a:rPr>
              <a:t>    </a:t>
            </a:r>
            <a:r>
              <a:rPr kumimoji="0" lang="en-US" altLang="en-US" sz="1050" b="0" i="1" u="none" strike="noStrike" cap="none" normalizeH="0" baseline="0">
                <a:ln>
                  <a:noFill/>
                </a:ln>
                <a:solidFill>
                  <a:srgbClr val="6272A4"/>
                </a:solidFill>
                <a:effectLst/>
                <a:latin typeface="JetBrains Mono"/>
              </a:rPr>
              <a:t>// Inner logic</a:t>
            </a:r>
            <a:br>
              <a:rPr kumimoji="0" lang="en-US" altLang="en-US" sz="1050" b="0" i="1" u="none" strike="noStrike" cap="none" normalizeH="0" baseline="0">
                <a:ln>
                  <a:noFill/>
                </a:ln>
                <a:solidFill>
                  <a:srgbClr val="6272A4"/>
                </a:solidFill>
                <a:effectLst/>
                <a:latin typeface="JetBrains Mono"/>
              </a:rPr>
            </a:br>
            <a:r>
              <a:rPr kumimoji="0" lang="en-US" altLang="en-US" sz="1050" b="0" i="1" u="none" strike="noStrike" cap="none" normalizeH="0" baseline="0">
                <a:ln>
                  <a:noFill/>
                </a:ln>
                <a:solidFill>
                  <a:srgbClr val="6272A4"/>
                </a:solidFill>
                <a:effectLst/>
                <a:latin typeface="JetBrains Mono"/>
              </a:rPr>
              <a:t>    </a:t>
            </a:r>
            <a:r>
              <a:rPr kumimoji="0" lang="en-US" altLang="en-US" sz="1050" b="0" i="0" u="none" strike="noStrike" cap="none" normalizeH="0" baseline="0">
                <a:ln>
                  <a:noFill/>
                </a:ln>
                <a:solidFill>
                  <a:srgbClr val="FF79C6"/>
                </a:solidFill>
                <a:effectLst/>
                <a:latin typeface="JetBrains Mono"/>
              </a:rPr>
              <a:t>function </a:t>
            </a:r>
            <a:r>
              <a:rPr kumimoji="0" lang="en-US" altLang="en-US" sz="1050" b="0" i="0" u="none" strike="noStrike" cap="none" normalizeH="0" baseline="0">
                <a:ln>
                  <a:noFill/>
                </a:ln>
                <a:solidFill>
                  <a:srgbClr val="50FA7B"/>
                </a:solidFill>
                <a:effectLst/>
                <a:latin typeface="JetBrains Mono"/>
              </a:rPr>
              <a:t>sayHello</a:t>
            </a:r>
            <a:r>
              <a:rPr kumimoji="0" lang="en-US" altLang="en-US" sz="1050" b="0" i="0" u="none" strike="noStrike" cap="none" normalizeH="0" baseline="0">
                <a:ln>
                  <a:noFill/>
                </a:ln>
                <a:solidFill>
                  <a:srgbClr val="F8F8F2"/>
                </a:solidFill>
                <a:effectLst/>
                <a:latin typeface="JetBrains Mono"/>
              </a:rPr>
              <a:t>(){</a:t>
            </a:r>
            <a:br>
              <a:rPr kumimoji="0" lang="en-US" altLang="en-US" sz="1050" b="0" i="0" u="none" strike="noStrike" cap="none" normalizeH="0" baseline="0">
                <a:ln>
                  <a:noFill/>
                </a:ln>
                <a:solidFill>
                  <a:srgbClr val="F8F8F2"/>
                </a:solidFill>
                <a:effectLst/>
                <a:latin typeface="JetBrains Mono"/>
              </a:rPr>
            </a:br>
            <a:r>
              <a:rPr kumimoji="0" lang="en-US" altLang="en-US" sz="1050" b="0" i="0" u="none" strike="noStrike" cap="none" normalizeH="0" baseline="0">
                <a:ln>
                  <a:noFill/>
                </a:ln>
                <a:solidFill>
                  <a:srgbClr val="F8F8F2"/>
                </a:solidFill>
                <a:effectLst/>
                <a:latin typeface="JetBrains Mono"/>
              </a:rPr>
              <a:t>        </a:t>
            </a:r>
            <a:r>
              <a:rPr kumimoji="0" lang="en-US" altLang="en-US" sz="1050" b="0" i="1" u="none" strike="noStrike" cap="none" normalizeH="0" baseline="0">
                <a:ln>
                  <a:noFill/>
                </a:ln>
                <a:solidFill>
                  <a:srgbClr val="8BE9FD"/>
                </a:solidFill>
                <a:effectLst/>
                <a:latin typeface="JetBrains Mono"/>
              </a:rPr>
              <a:t>console</a:t>
            </a:r>
            <a:r>
              <a:rPr kumimoji="0" lang="en-US" altLang="en-US" sz="1050" b="0" i="0" u="none" strike="noStrike" cap="none" normalizeH="0" baseline="0">
                <a:ln>
                  <a:noFill/>
                </a:ln>
                <a:solidFill>
                  <a:srgbClr val="F8F8F2"/>
                </a:solidFill>
                <a:effectLst/>
                <a:latin typeface="JetBrains Mono"/>
              </a:rPr>
              <a:t>.</a:t>
            </a:r>
            <a:r>
              <a:rPr kumimoji="0" lang="en-US" altLang="en-US" sz="1050" b="0" i="0" u="none" strike="noStrike" cap="none" normalizeH="0" baseline="0">
                <a:ln>
                  <a:noFill/>
                </a:ln>
                <a:solidFill>
                  <a:srgbClr val="50FA7B"/>
                </a:solidFill>
                <a:effectLst/>
                <a:latin typeface="JetBrains Mono"/>
              </a:rPr>
              <a:t>log</a:t>
            </a:r>
            <a:r>
              <a:rPr kumimoji="0" lang="en-US" altLang="en-US" sz="1050" b="0" i="0" u="none" strike="noStrike" cap="none" normalizeH="0" baseline="0">
                <a:ln>
                  <a:noFill/>
                </a:ln>
                <a:solidFill>
                  <a:srgbClr val="F8F8F2"/>
                </a:solidFill>
                <a:effectLst/>
                <a:latin typeface="JetBrains Mono"/>
              </a:rPr>
              <a:t>(</a:t>
            </a:r>
            <a:r>
              <a:rPr kumimoji="0" lang="en-US" altLang="en-US" sz="1050" b="0" i="0" u="none" strike="noStrike" cap="none" normalizeH="0" baseline="0">
                <a:ln>
                  <a:noFill/>
                </a:ln>
                <a:solidFill>
                  <a:srgbClr val="F1FA8C"/>
                </a:solidFill>
                <a:effectLst/>
                <a:latin typeface="JetBrains Mono"/>
              </a:rPr>
              <a:t>'Hello'</a:t>
            </a:r>
            <a:r>
              <a:rPr kumimoji="0" lang="en-US" altLang="en-US" sz="1050" b="0" i="0" u="none" strike="noStrike" cap="none" normalizeH="0" baseline="0">
                <a:ln>
                  <a:noFill/>
                </a:ln>
                <a:solidFill>
                  <a:srgbClr val="F8F8F2"/>
                </a:solidFill>
                <a:effectLst/>
                <a:latin typeface="JetBrains Mono"/>
              </a:rPr>
              <a:t>);</a:t>
            </a:r>
            <a:br>
              <a:rPr kumimoji="0" lang="en-US" altLang="en-US" sz="1050" b="0" i="0" u="none" strike="noStrike" cap="none" normalizeH="0" baseline="0">
                <a:ln>
                  <a:noFill/>
                </a:ln>
                <a:solidFill>
                  <a:srgbClr val="F8F8F2"/>
                </a:solidFill>
                <a:effectLst/>
                <a:latin typeface="JetBrains Mono"/>
              </a:rPr>
            </a:br>
            <a:r>
              <a:rPr kumimoji="0" lang="en-US" altLang="en-US" sz="1050" b="0" i="0" u="none" strike="noStrike" cap="none" normalizeH="0" baseline="0">
                <a:ln>
                  <a:noFill/>
                </a:ln>
                <a:solidFill>
                  <a:srgbClr val="F8F8F2"/>
                </a:solidFill>
                <a:effectLst/>
                <a:latin typeface="JetBrains Mono"/>
              </a:rPr>
              <a:t>    }</a:t>
            </a:r>
            <a:br>
              <a:rPr kumimoji="0" lang="en-US" altLang="en-US" sz="1050" b="0" i="0" u="none" strike="noStrike" cap="none" normalizeH="0" baseline="0">
                <a:ln>
                  <a:noFill/>
                </a:ln>
                <a:solidFill>
                  <a:srgbClr val="F8F8F2"/>
                </a:solidFill>
                <a:effectLst/>
                <a:latin typeface="JetBrains Mono"/>
              </a:rPr>
            </a:br>
            <a:br>
              <a:rPr kumimoji="0" lang="en-US" altLang="en-US" sz="1050" b="0" i="0" u="none" strike="noStrike" cap="none" normalizeH="0" baseline="0">
                <a:ln>
                  <a:noFill/>
                </a:ln>
                <a:solidFill>
                  <a:srgbClr val="F8F8F2"/>
                </a:solidFill>
                <a:effectLst/>
                <a:latin typeface="JetBrains Mono"/>
              </a:rPr>
            </a:br>
            <a:r>
              <a:rPr kumimoji="0" lang="en-US" altLang="en-US" sz="1050" b="0" i="0" u="none" strike="noStrike" cap="none" normalizeH="0" baseline="0">
                <a:ln>
                  <a:noFill/>
                </a:ln>
                <a:solidFill>
                  <a:srgbClr val="F8F8F2"/>
                </a:solidFill>
                <a:effectLst/>
                <a:latin typeface="JetBrains Mono"/>
              </a:rPr>
              <a:t>    </a:t>
            </a:r>
            <a:r>
              <a:rPr kumimoji="0" lang="en-US" altLang="en-US" sz="1050" b="0" i="1" u="none" strike="noStrike" cap="none" normalizeH="0" baseline="0">
                <a:ln>
                  <a:noFill/>
                </a:ln>
                <a:solidFill>
                  <a:srgbClr val="6272A4"/>
                </a:solidFill>
                <a:effectLst/>
                <a:latin typeface="JetBrains Mono"/>
              </a:rPr>
              <a:t>// Expose API</a:t>
            </a:r>
            <a:br>
              <a:rPr kumimoji="0" lang="en-US" altLang="en-US" sz="1050" b="0" i="1" u="none" strike="noStrike" cap="none" normalizeH="0" baseline="0">
                <a:ln>
                  <a:noFill/>
                </a:ln>
                <a:solidFill>
                  <a:srgbClr val="6272A4"/>
                </a:solidFill>
                <a:effectLst/>
                <a:latin typeface="JetBrains Mono"/>
              </a:rPr>
            </a:br>
            <a:r>
              <a:rPr kumimoji="0" lang="en-US" altLang="en-US" sz="1050" b="0" i="1" u="none" strike="noStrike" cap="none" normalizeH="0" baseline="0">
                <a:ln>
                  <a:noFill/>
                </a:ln>
                <a:solidFill>
                  <a:srgbClr val="6272A4"/>
                </a:solidFill>
                <a:effectLst/>
                <a:latin typeface="JetBrains Mono"/>
              </a:rPr>
              <a:t>    </a:t>
            </a:r>
            <a:r>
              <a:rPr kumimoji="0" lang="en-US" altLang="en-US" sz="1050" b="0" i="0" u="none" strike="noStrike" cap="none" normalizeH="0" baseline="0">
                <a:ln>
                  <a:noFill/>
                </a:ln>
                <a:solidFill>
                  <a:srgbClr val="FF79C6"/>
                </a:solidFill>
                <a:effectLst/>
                <a:latin typeface="JetBrains Mono"/>
              </a:rPr>
              <a:t>return </a:t>
            </a:r>
            <a:r>
              <a:rPr kumimoji="0" lang="en-US" altLang="en-US" sz="1050" b="0" i="0" u="none" strike="noStrike" cap="none" normalizeH="0" baseline="0">
                <a:ln>
                  <a:noFill/>
                </a:ln>
                <a:solidFill>
                  <a:srgbClr val="F8F8F2"/>
                </a:solidFill>
                <a:effectLst/>
                <a:latin typeface="JetBrains Mono"/>
              </a:rPr>
              <a:t>{</a:t>
            </a:r>
            <a:br>
              <a:rPr kumimoji="0" lang="en-US" altLang="en-US" sz="1050" b="0" i="0" u="none" strike="noStrike" cap="none" normalizeH="0" baseline="0">
                <a:ln>
                  <a:noFill/>
                </a:ln>
                <a:solidFill>
                  <a:srgbClr val="F8F8F2"/>
                </a:solidFill>
                <a:effectLst/>
                <a:latin typeface="JetBrains Mono"/>
              </a:rPr>
            </a:br>
            <a:r>
              <a:rPr kumimoji="0" lang="en-US" altLang="en-US" sz="1050" b="0" i="0" u="none" strike="noStrike" cap="none" normalizeH="0" baseline="0">
                <a:ln>
                  <a:noFill/>
                </a:ln>
                <a:solidFill>
                  <a:srgbClr val="F8F8F2"/>
                </a:solidFill>
                <a:effectLst/>
                <a:latin typeface="JetBrains Mono"/>
              </a:rPr>
              <a:t>        </a:t>
            </a:r>
            <a:r>
              <a:rPr kumimoji="0" lang="en-US" altLang="en-US" sz="1050" b="0" i="0" u="none" strike="noStrike" cap="none" normalizeH="0" baseline="0">
                <a:ln>
                  <a:noFill/>
                </a:ln>
                <a:solidFill>
                  <a:srgbClr val="50FA7B"/>
                </a:solidFill>
                <a:effectLst/>
                <a:latin typeface="JetBrains Mono"/>
              </a:rPr>
              <a:t>sayHello</a:t>
            </a:r>
            <a:r>
              <a:rPr kumimoji="0" lang="en-US" altLang="en-US" sz="1050" b="0" i="0" u="none" strike="noStrike" cap="none" normalizeH="0" baseline="0">
                <a:ln>
                  <a:noFill/>
                </a:ln>
                <a:solidFill>
                  <a:srgbClr val="FF79C6"/>
                </a:solidFill>
                <a:effectLst/>
                <a:latin typeface="JetBrains Mono"/>
              </a:rPr>
              <a:t>: </a:t>
            </a:r>
            <a:r>
              <a:rPr kumimoji="0" lang="en-US" altLang="en-US" sz="1050" b="0" i="0" u="none" strike="noStrike" cap="none" normalizeH="0" baseline="0">
                <a:ln>
                  <a:noFill/>
                </a:ln>
                <a:solidFill>
                  <a:srgbClr val="50FA7B"/>
                </a:solidFill>
                <a:effectLst/>
                <a:latin typeface="JetBrains Mono"/>
              </a:rPr>
              <a:t>sayHello</a:t>
            </a:r>
            <a:br>
              <a:rPr kumimoji="0" lang="en-US" altLang="en-US" sz="1050" b="0" i="0" u="none" strike="noStrike" cap="none" normalizeH="0" baseline="0">
                <a:ln>
                  <a:noFill/>
                </a:ln>
                <a:solidFill>
                  <a:srgbClr val="50FA7B"/>
                </a:solidFill>
                <a:effectLst/>
                <a:latin typeface="JetBrains Mono"/>
              </a:rPr>
            </a:br>
            <a:r>
              <a:rPr kumimoji="0" lang="en-US" altLang="en-US" sz="1050" b="0" i="0" u="none" strike="noStrike" cap="none" normalizeH="0" baseline="0">
                <a:ln>
                  <a:noFill/>
                </a:ln>
                <a:solidFill>
                  <a:srgbClr val="50FA7B"/>
                </a:solidFill>
                <a:effectLst/>
                <a:latin typeface="JetBrains Mono"/>
              </a:rPr>
              <a:t>    </a:t>
            </a:r>
            <a:r>
              <a:rPr kumimoji="0" lang="en-US" altLang="en-US" sz="1050" b="0" i="0" u="none" strike="noStrike" cap="none" normalizeH="0" baseline="0">
                <a:ln>
                  <a:noFill/>
                </a:ln>
                <a:solidFill>
                  <a:srgbClr val="F8F8F2"/>
                </a:solidFill>
                <a:effectLst/>
                <a:latin typeface="JetBrains Mono"/>
              </a:rPr>
              <a:t>}</a:t>
            </a:r>
            <a:br>
              <a:rPr kumimoji="0" lang="en-US" altLang="en-US" sz="1050" b="0" i="0" u="none" strike="noStrike" cap="none" normalizeH="0" baseline="0">
                <a:ln>
                  <a:noFill/>
                </a:ln>
                <a:solidFill>
                  <a:srgbClr val="F8F8F2"/>
                </a:solidFill>
                <a:effectLst/>
                <a:latin typeface="JetBrains Mono"/>
              </a:rPr>
            </a:br>
            <a:r>
              <a:rPr kumimoji="0" lang="en-US" altLang="en-US" sz="1050" b="0" i="0" u="none" strike="noStrike" cap="none" normalizeH="0" baseline="0">
                <a:ln>
                  <a:noFill/>
                </a:ln>
                <a:solidFill>
                  <a:srgbClr val="F8F8F2"/>
                </a:solidFill>
                <a:effectLst/>
                <a:latin typeface="JetBrains Mono"/>
              </a:rPr>
              <a:t>}</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2B79C4C2-D4F9-45B1-8D14-17303776AD3F}"/>
              </a:ext>
            </a:extLst>
          </p:cNvPr>
          <p:cNvSpPr>
            <a:spLocks noChangeArrowheads="1"/>
          </p:cNvSpPr>
          <p:nvPr/>
        </p:nvSpPr>
        <p:spPr bwMode="auto">
          <a:xfrm>
            <a:off x="1174173" y="4565774"/>
            <a:ext cx="3948545" cy="646331"/>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79C6"/>
                </a:solidFill>
                <a:effectLst/>
                <a:latin typeface="JetBrains Mono"/>
              </a:rPr>
              <a:t>var module = new </a:t>
            </a:r>
            <a:r>
              <a:rPr kumimoji="0" lang="en-US" altLang="en-US" sz="1200" b="0" i="1" u="none" strike="noStrike" cap="none" normalizeH="0" baseline="0">
                <a:ln>
                  <a:noFill/>
                </a:ln>
                <a:solidFill>
                  <a:srgbClr val="8BE9FD"/>
                </a:solidFill>
                <a:effectLst/>
                <a:latin typeface="JetBrains Mono"/>
              </a:rPr>
              <a:t>Module</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F79C6"/>
                </a:solidFill>
                <a:effectLst/>
                <a:latin typeface="JetBrains Mono"/>
              </a:rPr>
              <a:t>module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50FA7B"/>
                </a:solidFill>
                <a:effectLst/>
                <a:latin typeface="JetBrains Mono"/>
              </a:rPr>
              <a:t>sayHello</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1" u="none" strike="noStrike" cap="none" normalizeH="0" baseline="0">
                <a:ln>
                  <a:noFill/>
                </a:ln>
                <a:solidFill>
                  <a:srgbClr val="6272A4"/>
                </a:solidFill>
                <a:effectLst/>
                <a:latin typeface="JetBrains Mono"/>
              </a:rPr>
              <a:t>// =&gt; Hello</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26758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9967-78F5-48AD-8484-8ECA93A22A80}"/>
              </a:ext>
            </a:extLst>
          </p:cNvPr>
          <p:cNvSpPr>
            <a:spLocks noGrp="1"/>
          </p:cNvSpPr>
          <p:nvPr>
            <p:ph type="title"/>
          </p:nvPr>
        </p:nvSpPr>
        <p:spPr/>
        <p:txBody>
          <a:bodyPr/>
          <a:lstStyle/>
          <a:p>
            <a:r>
              <a:rPr lang="en-US" dirty="0"/>
              <a:t>Revealing Module (3)</a:t>
            </a:r>
          </a:p>
        </p:txBody>
      </p:sp>
      <p:sp>
        <p:nvSpPr>
          <p:cNvPr id="3" name="Content Placeholder 2">
            <a:extLst>
              <a:ext uri="{FF2B5EF4-FFF2-40B4-BE49-F238E27FC236}">
                <a16:creationId xmlns:a16="http://schemas.microsoft.com/office/drawing/2014/main" id="{EEE019BF-0AE4-48D4-9252-DCE69888F78B}"/>
              </a:ext>
            </a:extLst>
          </p:cNvPr>
          <p:cNvSpPr>
            <a:spLocks noGrp="1"/>
          </p:cNvSpPr>
          <p:nvPr>
            <p:ph type="body" sz="quarter" idx="11"/>
          </p:nvPr>
        </p:nvSpPr>
        <p:spPr/>
        <p:txBody>
          <a:bodyPr>
            <a:normAutofit/>
          </a:bodyPr>
          <a:lstStyle/>
          <a:p>
            <a:r>
              <a:rPr lang="en-US" dirty="0"/>
              <a:t>The Revealing Module pattern offers similar benefits as an IIFE</a:t>
            </a:r>
          </a:p>
          <a:p>
            <a:r>
              <a:rPr lang="en-US" dirty="0"/>
              <a:t>But again does not offer a mechanism for dependency management.</a:t>
            </a:r>
          </a:p>
          <a:p>
            <a:r>
              <a:rPr lang="en-US" dirty="0"/>
              <a:t>As JavaScript evolved, many more different syntaxes were invented for defining modules, each with  their own benefits and downsides.</a:t>
            </a:r>
          </a:p>
          <a:p>
            <a:r>
              <a:rPr lang="en-US" dirty="0"/>
              <a:t>We call them module formats.</a:t>
            </a:r>
          </a:p>
        </p:txBody>
      </p:sp>
    </p:spTree>
    <p:extLst>
      <p:ext uri="{BB962C8B-B14F-4D97-AF65-F5344CB8AC3E}">
        <p14:creationId xmlns:p14="http://schemas.microsoft.com/office/powerpoint/2010/main" val="41511476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625D6F-9941-4DEB-B528-CD062EE2DA58}"/>
              </a:ext>
            </a:extLst>
          </p:cNvPr>
          <p:cNvSpPr>
            <a:spLocks noGrp="1"/>
          </p:cNvSpPr>
          <p:nvPr>
            <p:ph type="title"/>
          </p:nvPr>
        </p:nvSpPr>
        <p:spPr/>
        <p:txBody>
          <a:bodyPr/>
          <a:lstStyle/>
          <a:p>
            <a:r>
              <a:rPr lang="en-US" dirty="0"/>
              <a:t>Different Module Format</a:t>
            </a:r>
          </a:p>
        </p:txBody>
      </p:sp>
      <p:sp>
        <p:nvSpPr>
          <p:cNvPr id="5" name="Content Placeholder 4">
            <a:extLst>
              <a:ext uri="{FF2B5EF4-FFF2-40B4-BE49-F238E27FC236}">
                <a16:creationId xmlns:a16="http://schemas.microsoft.com/office/drawing/2014/main" id="{C2E79B58-B5EE-49F7-86B4-8F0C6F8C63FC}"/>
              </a:ext>
            </a:extLst>
          </p:cNvPr>
          <p:cNvSpPr>
            <a:spLocks noGrp="1"/>
          </p:cNvSpPr>
          <p:nvPr>
            <p:ph sz="quarter" idx="10"/>
          </p:nvPr>
        </p:nvSpPr>
        <p:spPr/>
        <p:txBody>
          <a:bodyPr/>
          <a:lstStyle/>
          <a:p>
            <a:r>
              <a:rPr lang="en-US" dirty="0"/>
              <a:t>Asynchronous Module Definition (AMD)</a:t>
            </a:r>
          </a:p>
        </p:txBody>
      </p:sp>
      <p:sp>
        <p:nvSpPr>
          <p:cNvPr id="6" name="Content Placeholder 5">
            <a:extLst>
              <a:ext uri="{FF2B5EF4-FFF2-40B4-BE49-F238E27FC236}">
                <a16:creationId xmlns:a16="http://schemas.microsoft.com/office/drawing/2014/main" id="{F73CBC66-55BF-4DEA-A2B6-F4C26CEA5948}"/>
              </a:ext>
            </a:extLst>
          </p:cNvPr>
          <p:cNvSpPr>
            <a:spLocks noGrp="1"/>
          </p:cNvSpPr>
          <p:nvPr>
            <p:ph sz="quarter" idx="12"/>
          </p:nvPr>
        </p:nvSpPr>
        <p:spPr/>
        <p:txBody>
          <a:bodyPr/>
          <a:lstStyle/>
          <a:p>
            <a:pPr>
              <a:buClr>
                <a:srgbClr val="C00000"/>
              </a:buClr>
            </a:pPr>
            <a:r>
              <a:rPr lang="en-US" dirty="0"/>
              <a:t>The AMD format is used in browsers</a:t>
            </a:r>
          </a:p>
          <a:p>
            <a:pPr>
              <a:buClr>
                <a:srgbClr val="C00000"/>
              </a:buClr>
            </a:pPr>
            <a:r>
              <a:rPr lang="en-US" dirty="0"/>
              <a:t>Using </a:t>
            </a:r>
            <a:r>
              <a:rPr lang="en-US" b="1" dirty="0"/>
              <a:t>define </a:t>
            </a:r>
            <a:r>
              <a:rPr lang="en-US" dirty="0"/>
              <a:t>function to define modules</a:t>
            </a:r>
          </a:p>
          <a:p>
            <a:pPr>
              <a:buClr>
                <a:srgbClr val="C00000"/>
              </a:buClr>
            </a:pPr>
            <a:r>
              <a:rPr lang="en-US" dirty="0"/>
              <a:t>AMD implementations load smaller JavaScript files, and then only when they are needed</a:t>
            </a:r>
          </a:p>
        </p:txBody>
      </p:sp>
      <p:sp>
        <p:nvSpPr>
          <p:cNvPr id="7" name="Content Placeholder 6">
            <a:extLst>
              <a:ext uri="{FF2B5EF4-FFF2-40B4-BE49-F238E27FC236}">
                <a16:creationId xmlns:a16="http://schemas.microsoft.com/office/drawing/2014/main" id="{DF0BA4BF-F53E-445E-B4A9-9EC4E74A135C}"/>
              </a:ext>
            </a:extLst>
          </p:cNvPr>
          <p:cNvSpPr>
            <a:spLocks noGrp="1"/>
          </p:cNvSpPr>
          <p:nvPr>
            <p:ph sz="quarter" idx="30"/>
          </p:nvPr>
        </p:nvSpPr>
        <p:spPr>
          <a:ln>
            <a:solidFill>
              <a:schemeClr val="tx1"/>
            </a:solidFill>
          </a:ln>
        </p:spPr>
        <p:txBody>
          <a:bodyPr/>
          <a:lstStyle/>
          <a:p>
            <a:endParaRPr lang="en-US"/>
          </a:p>
        </p:txBody>
      </p:sp>
      <p:pic>
        <p:nvPicPr>
          <p:cNvPr id="9" name="Content Placeholder 8">
            <a:extLst>
              <a:ext uri="{FF2B5EF4-FFF2-40B4-BE49-F238E27FC236}">
                <a16:creationId xmlns:a16="http://schemas.microsoft.com/office/drawing/2014/main" id="{3B9B1E82-9D10-413D-880E-10ED091C4684}"/>
              </a:ext>
            </a:extLst>
          </p:cNvPr>
          <p:cNvPicPr>
            <a:picLocks noGrp="1" noChangeAspect="1"/>
          </p:cNvPicPr>
          <p:nvPr>
            <p:ph sz="quarter" idx="31"/>
          </p:nvPr>
        </p:nvPicPr>
        <p:blipFill>
          <a:blip r:embed="rId2"/>
          <a:stretch>
            <a:fillRect/>
          </a:stretch>
        </p:blipFill>
        <p:spPr>
          <a:xfrm>
            <a:off x="8964613" y="2058021"/>
            <a:ext cx="2389187" cy="825846"/>
          </a:xfrm>
          <a:prstGeom prst="rect">
            <a:avLst/>
          </a:prstGeom>
        </p:spPr>
      </p:pic>
    </p:spTree>
    <p:extLst>
      <p:ext uri="{BB962C8B-B14F-4D97-AF65-F5344CB8AC3E}">
        <p14:creationId xmlns:p14="http://schemas.microsoft.com/office/powerpoint/2010/main" val="456407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7D2884-C317-4A78-36C4-D37689C32F62}"/>
              </a:ext>
            </a:extLst>
          </p:cNvPr>
          <p:cNvSpPr>
            <a:spLocks noGrp="1"/>
          </p:cNvSpPr>
          <p:nvPr>
            <p:ph type="title"/>
          </p:nvPr>
        </p:nvSpPr>
        <p:spPr/>
        <p:txBody>
          <a:bodyPr/>
          <a:lstStyle/>
          <a:p>
            <a:r>
              <a:rPr lang="en-US" dirty="0"/>
              <a:t>Reference &amp; Links</a:t>
            </a:r>
          </a:p>
        </p:txBody>
      </p:sp>
      <p:sp>
        <p:nvSpPr>
          <p:cNvPr id="4" name="Text Placeholder 3">
            <a:extLst>
              <a:ext uri="{FF2B5EF4-FFF2-40B4-BE49-F238E27FC236}">
                <a16:creationId xmlns:a16="http://schemas.microsoft.com/office/drawing/2014/main" id="{EB320489-A2CB-3EE1-1D38-93080DA9BCA1}"/>
              </a:ext>
            </a:extLst>
          </p:cNvPr>
          <p:cNvSpPr>
            <a:spLocks noGrp="1"/>
          </p:cNvSpPr>
          <p:nvPr>
            <p:ph type="body" sz="quarter" idx="11"/>
          </p:nvPr>
        </p:nvSpPr>
        <p:spPr/>
        <p:txBody>
          <a:bodyPr/>
          <a:lstStyle/>
          <a:p>
            <a:r>
              <a:rPr lang="en-US" dirty="0"/>
              <a:t>This course is based on “Your First Week with Node.js”</a:t>
            </a:r>
          </a:p>
          <a:p>
            <a:r>
              <a:rPr lang="en-US" dirty="0"/>
              <a:t>Source demo: https://github.com/nashtech-garage/nodejs-training_courses</a:t>
            </a:r>
          </a:p>
          <a:p>
            <a:r>
              <a:rPr lang="en-US" dirty="0"/>
              <a:t>Demo </a:t>
            </a:r>
            <a:r>
              <a:rPr lang="en-US" dirty="0" err="1"/>
              <a:t>Repl</a:t>
            </a:r>
            <a:r>
              <a:rPr lang="en-US" dirty="0"/>
              <a:t>: </a:t>
            </a:r>
            <a:r>
              <a:rPr lang="en-US" dirty="0" err="1">
                <a:hlinkClick r:id="rId2"/>
              </a:rPr>
              <a:t>vuilendi</a:t>
            </a:r>
            <a:r>
              <a:rPr lang="en-US" dirty="0">
                <a:hlinkClick r:id="rId2"/>
              </a:rPr>
              <a:t> - </a:t>
            </a:r>
            <a:r>
              <a:rPr lang="en-US" dirty="0" err="1">
                <a:hlinkClick r:id="rId2"/>
              </a:rPr>
              <a:t>Replit</a:t>
            </a:r>
            <a:endParaRPr lang="en-US" dirty="0"/>
          </a:p>
        </p:txBody>
      </p:sp>
    </p:spTree>
    <p:extLst>
      <p:ext uri="{BB962C8B-B14F-4D97-AF65-F5344CB8AC3E}">
        <p14:creationId xmlns:p14="http://schemas.microsoft.com/office/powerpoint/2010/main" val="31090398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C586F3-C48D-4D91-A278-E55FB58A461C}"/>
              </a:ext>
            </a:extLst>
          </p:cNvPr>
          <p:cNvSpPr>
            <a:spLocks noGrp="1"/>
          </p:cNvSpPr>
          <p:nvPr>
            <p:ph type="title"/>
          </p:nvPr>
        </p:nvSpPr>
        <p:spPr/>
        <p:txBody>
          <a:bodyPr/>
          <a:lstStyle/>
          <a:p>
            <a:r>
              <a:rPr lang="en-US" dirty="0"/>
              <a:t>AMD</a:t>
            </a:r>
          </a:p>
        </p:txBody>
      </p:sp>
      <p:sp>
        <p:nvSpPr>
          <p:cNvPr id="6" name="Content Placeholder 5">
            <a:extLst>
              <a:ext uri="{FF2B5EF4-FFF2-40B4-BE49-F238E27FC236}">
                <a16:creationId xmlns:a16="http://schemas.microsoft.com/office/drawing/2014/main" id="{3A442C6E-653F-40EB-8BDB-FA8843B2CE03}"/>
              </a:ext>
            </a:extLst>
          </p:cNvPr>
          <p:cNvSpPr>
            <a:spLocks noGrp="1"/>
          </p:cNvSpPr>
          <p:nvPr>
            <p:ph type="body" sz="quarter" idx="11"/>
          </p:nvPr>
        </p:nvSpPr>
        <p:spPr/>
        <p:txBody>
          <a:bodyPr/>
          <a:lstStyle/>
          <a:p>
            <a:r>
              <a:rPr lang="en-US" dirty="0"/>
              <a:t>The AMD format is used in browsers and uses a define function to define modules</a:t>
            </a:r>
          </a:p>
          <a:p>
            <a:endParaRPr lang="en-US" dirty="0"/>
          </a:p>
          <a:p>
            <a:endParaRPr lang="en-US" dirty="0"/>
          </a:p>
          <a:p>
            <a:endParaRPr lang="en-US" dirty="0"/>
          </a:p>
          <a:p>
            <a:endParaRPr lang="en-US" dirty="0"/>
          </a:p>
          <a:p>
            <a:endParaRPr lang="en-US" dirty="0"/>
          </a:p>
          <a:p>
            <a:r>
              <a:rPr lang="en-US" dirty="0"/>
              <a:t>AMD implementation allow developers to encapsulate code in smaller, more logically-organized files</a:t>
            </a:r>
          </a:p>
        </p:txBody>
      </p:sp>
      <p:sp>
        <p:nvSpPr>
          <p:cNvPr id="9" name="Rectangle 3">
            <a:extLst>
              <a:ext uri="{FF2B5EF4-FFF2-40B4-BE49-F238E27FC236}">
                <a16:creationId xmlns:a16="http://schemas.microsoft.com/office/drawing/2014/main" id="{96A31309-8D6A-4CFC-824E-89599AAC4420}"/>
              </a:ext>
            </a:extLst>
          </p:cNvPr>
          <p:cNvSpPr>
            <a:spLocks noChangeArrowheads="1"/>
          </p:cNvSpPr>
          <p:nvPr/>
        </p:nvSpPr>
        <p:spPr bwMode="auto">
          <a:xfrm>
            <a:off x="1164901" y="1578562"/>
            <a:ext cx="4301836" cy="1569660"/>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6272A4"/>
                </a:solidFill>
                <a:effectLst/>
                <a:latin typeface="JetBrains Mono"/>
              </a:rPr>
              <a:t>//Calling define with a dependency array and a factory function</a:t>
            </a:r>
            <a:br>
              <a:rPr kumimoji="0" lang="en-US" altLang="en-US" sz="1200" b="0" i="1" u="none" strike="noStrike" cap="none" normalizeH="0" baseline="0" dirty="0">
                <a:ln>
                  <a:noFill/>
                </a:ln>
                <a:solidFill>
                  <a:srgbClr val="6272A4"/>
                </a:solidFill>
                <a:effectLst/>
                <a:latin typeface="JetBrains Mono"/>
              </a:rPr>
            </a:br>
            <a:r>
              <a:rPr kumimoji="0" lang="en-US" altLang="en-US" sz="1200" b="0" i="0" u="none" strike="noStrike" cap="none" normalizeH="0" baseline="0" dirty="0">
                <a:ln>
                  <a:noFill/>
                </a:ln>
                <a:solidFill>
                  <a:srgbClr val="F8F8F2"/>
                </a:solidFill>
                <a:effectLst/>
                <a:latin typeface="JetBrains Mono"/>
              </a:rPr>
              <a:t>define([</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err="1">
                <a:ln>
                  <a:noFill/>
                </a:ln>
                <a:solidFill>
                  <a:srgbClr val="F1FA8C"/>
                </a:solidFill>
                <a:effectLst/>
                <a:latin typeface="JetBrains Mono"/>
              </a:rPr>
              <a:t>jquery</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'underscore'</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'libs/utils'</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function</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a:ln>
                  <a:noFill/>
                </a:ln>
                <a:solidFill>
                  <a:srgbClr val="FFB86C"/>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_</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Utils</a:t>
            </a:r>
            <a:r>
              <a:rPr kumimoji="0" lang="en-US" altLang="en-US" sz="1200" b="0" i="0" u="none" strike="noStrike" cap="none" normalizeH="0" baseline="0" dirty="0">
                <a:ln>
                  <a:noFill/>
                </a:ln>
                <a:solidFill>
                  <a:srgbClr val="F8F8F2"/>
                </a:solidFill>
                <a:effectLst/>
                <a:latin typeface="JetBrains Mono"/>
              </a:rPr>
              <a:t>) {</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6272A4"/>
                </a:solidFill>
                <a:effectLst/>
                <a:latin typeface="JetBrains Mono"/>
              </a:rPr>
              <a:t>//Define the module value by returning a value.</a:t>
            </a:r>
            <a:br>
              <a:rPr kumimoji="0" lang="en-US" altLang="en-US" sz="1200" b="0" i="1" u="none" strike="noStrike" cap="none" normalizeH="0" baseline="0" dirty="0">
                <a:ln>
                  <a:noFill/>
                </a:ln>
                <a:solidFill>
                  <a:srgbClr val="6272A4"/>
                </a:solidFill>
                <a:effectLst/>
                <a:latin typeface="JetBrains Mono"/>
              </a:rPr>
            </a:br>
            <a:r>
              <a:rPr kumimoji="0" lang="en-US" altLang="en-US" sz="1200" b="0" i="1" u="none" strike="noStrike" cap="none" normalizeH="0" baseline="0" dirty="0">
                <a:ln>
                  <a:noFill/>
                </a:ln>
                <a:solidFill>
                  <a:srgbClr val="6272A4"/>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var </a:t>
            </a:r>
            <a:r>
              <a:rPr kumimoji="0" lang="en-US" altLang="en-US" sz="1200" b="0" i="0" u="none" strike="noStrike" cap="none" normalizeH="0" baseline="0" dirty="0">
                <a:ln>
                  <a:noFill/>
                </a:ln>
                <a:solidFill>
                  <a:srgbClr val="F8F8F2"/>
                </a:solidFill>
                <a:effectLst/>
                <a:latin typeface="JetBrains Mono"/>
              </a:rPr>
              <a:t>obj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6272A4"/>
                </a:solidFill>
                <a:effectLst/>
                <a:latin typeface="JetBrains Mono"/>
              </a:rPr>
              <a:t>//...</a:t>
            </a:r>
            <a:br>
              <a:rPr kumimoji="0" lang="en-US" altLang="en-US" sz="1200" b="0" i="1" u="none" strike="noStrike" cap="none" normalizeH="0" baseline="0" dirty="0">
                <a:ln>
                  <a:noFill/>
                </a:ln>
                <a:solidFill>
                  <a:srgbClr val="6272A4"/>
                </a:solidFill>
                <a:effectLst/>
                <a:latin typeface="JetBrains Mono"/>
              </a:rPr>
            </a:br>
            <a:r>
              <a:rPr kumimoji="0" lang="en-US" altLang="en-US" sz="1200" b="0" i="1" u="none" strike="noStrike" cap="none" normalizeH="0" baseline="0" dirty="0">
                <a:ln>
                  <a:noFill/>
                </a:ln>
                <a:solidFill>
                  <a:srgbClr val="6272A4"/>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return </a:t>
            </a:r>
            <a:r>
              <a:rPr kumimoji="0" lang="en-US" altLang="en-US" sz="1200" b="0" i="0" u="none" strike="noStrike" cap="none" normalizeH="0" baseline="0" dirty="0">
                <a:ln>
                  <a:noFill/>
                </a:ln>
                <a:solidFill>
                  <a:srgbClr val="F8F8F2"/>
                </a:solidFill>
                <a:effectLst/>
                <a:latin typeface="JetBrains Mono"/>
              </a:rPr>
              <a:t>obj;</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96815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4C8CF-4628-41C8-8A07-D8164D8E3EAD}"/>
              </a:ext>
            </a:extLst>
          </p:cNvPr>
          <p:cNvSpPr>
            <a:spLocks noGrp="1"/>
          </p:cNvSpPr>
          <p:nvPr>
            <p:ph type="title"/>
          </p:nvPr>
        </p:nvSpPr>
        <p:spPr/>
        <p:txBody>
          <a:bodyPr/>
          <a:lstStyle/>
          <a:p>
            <a:r>
              <a:rPr lang="en-US" dirty="0"/>
              <a:t>AMD (2)</a:t>
            </a:r>
          </a:p>
        </p:txBody>
      </p:sp>
      <p:sp>
        <p:nvSpPr>
          <p:cNvPr id="3" name="Content Placeholder 2">
            <a:extLst>
              <a:ext uri="{FF2B5EF4-FFF2-40B4-BE49-F238E27FC236}">
                <a16:creationId xmlns:a16="http://schemas.microsoft.com/office/drawing/2014/main" id="{344ADB34-9F61-4C59-BFF7-096A79848449}"/>
              </a:ext>
            </a:extLst>
          </p:cNvPr>
          <p:cNvSpPr>
            <a:spLocks noGrp="1"/>
          </p:cNvSpPr>
          <p:nvPr>
            <p:ph type="body" sz="quarter" idx="11"/>
          </p:nvPr>
        </p:nvSpPr>
        <p:spPr/>
        <p:txBody>
          <a:bodyPr/>
          <a:lstStyle/>
          <a:p>
            <a:r>
              <a:rPr lang="en-US" dirty="0"/>
              <a:t>AMD provides some </a:t>
            </a:r>
            <a:r>
              <a:rPr lang="en-US" dirty="0" err="1"/>
              <a:t>CommonJS</a:t>
            </a:r>
            <a:r>
              <a:rPr lang="en-US" dirty="0"/>
              <a:t> interoperability. It allows for using a similar </a:t>
            </a:r>
            <a:r>
              <a:rPr lang="en-US" b="1" dirty="0"/>
              <a:t>exports</a:t>
            </a:r>
            <a:r>
              <a:rPr lang="en-US" dirty="0"/>
              <a:t> and </a:t>
            </a:r>
            <a:r>
              <a:rPr lang="en-US" b="1" dirty="0"/>
              <a:t>require()</a:t>
            </a:r>
          </a:p>
          <a:p>
            <a:endParaRPr lang="en-US" b="1" dirty="0"/>
          </a:p>
          <a:p>
            <a:endParaRPr lang="en-US" b="1" dirty="0"/>
          </a:p>
          <a:p>
            <a:endParaRPr lang="en-US" b="1" dirty="0"/>
          </a:p>
          <a:p>
            <a:r>
              <a:rPr lang="en-US" b="1" dirty="0"/>
              <a:t>Demo: </a:t>
            </a:r>
            <a:r>
              <a:rPr lang="en-US" dirty="0">
                <a:hlinkClick r:id="rId2"/>
              </a:rPr>
              <a:t>https://repl.it/@vuilendi/amd-example</a:t>
            </a:r>
            <a:endParaRPr lang="en-US" b="1" dirty="0"/>
          </a:p>
        </p:txBody>
      </p:sp>
      <p:sp>
        <p:nvSpPr>
          <p:cNvPr id="4" name="Rectangle 1">
            <a:extLst>
              <a:ext uri="{FF2B5EF4-FFF2-40B4-BE49-F238E27FC236}">
                <a16:creationId xmlns:a16="http://schemas.microsoft.com/office/drawing/2014/main" id="{A60928E0-7CE3-4808-9D57-9635271C9CED}"/>
              </a:ext>
            </a:extLst>
          </p:cNvPr>
          <p:cNvSpPr>
            <a:spLocks noChangeArrowheads="1"/>
          </p:cNvSpPr>
          <p:nvPr/>
        </p:nvSpPr>
        <p:spPr bwMode="auto">
          <a:xfrm>
            <a:off x="1154508" y="1895877"/>
            <a:ext cx="3761510" cy="83099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8F8F2"/>
                </a:solidFill>
                <a:effectLst/>
                <a:latin typeface="JetBrains Mono"/>
              </a:rPr>
              <a:t>define(</a:t>
            </a:r>
            <a:r>
              <a:rPr kumimoji="0" lang="en-US" altLang="en-US" sz="1200" b="0" i="0" u="none" strike="noStrike" cap="none" normalizeH="0" baseline="0" dirty="0">
                <a:ln>
                  <a:noFill/>
                </a:ln>
                <a:solidFill>
                  <a:srgbClr val="FF79C6"/>
                </a:solidFill>
                <a:effectLst/>
                <a:latin typeface="JetBrains Mono"/>
              </a:rPr>
              <a:t>function</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F79C6"/>
                </a:solidFill>
                <a:effectLst/>
                <a:latin typeface="JetBrains Mono"/>
              </a:rPr>
              <a:t>require</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exports</a:t>
            </a:r>
            <a:r>
              <a:rPr kumimoji="0" lang="en-US" altLang="en-US" sz="1200" b="0" i="0" u="none" strike="noStrike" cap="none" normalizeH="0" baseline="0" dirty="0">
                <a:ln>
                  <a:noFill/>
                </a:ln>
                <a:solidFill>
                  <a:srgbClr val="F8F8F2"/>
                </a:solidFill>
                <a:effectLst/>
                <a:latin typeface="JetBrains Mono"/>
              </a:rPr>
              <a:t>) {</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var </a:t>
            </a:r>
            <a:r>
              <a:rPr kumimoji="0" lang="en-US" altLang="en-US" sz="1200" b="0" i="0" u="none" strike="noStrike" cap="none" normalizeH="0" baseline="0" dirty="0">
                <a:ln>
                  <a:noFill/>
                </a:ln>
                <a:solidFill>
                  <a:srgbClr val="F8F8F2"/>
                </a:solidFill>
                <a:effectLst/>
                <a:latin typeface="JetBrains Mono"/>
              </a:rPr>
              <a:t>mod </a:t>
            </a:r>
            <a:r>
              <a:rPr kumimoji="0" lang="en-US" altLang="en-US" sz="1200" b="0" i="0" u="none" strike="noStrike" cap="none" normalizeH="0" baseline="0" dirty="0">
                <a:ln>
                  <a:noFill/>
                </a:ln>
                <a:solidFill>
                  <a:srgbClr val="FF79C6"/>
                </a:solidFill>
                <a:effectLst/>
                <a:latin typeface="JetBrains Mono"/>
              </a:rPr>
              <a:t>= require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'./app/module'</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err="1">
                <a:ln>
                  <a:noFill/>
                </a:ln>
                <a:solidFill>
                  <a:srgbClr val="FFB86C"/>
                </a:solidFill>
                <a:effectLst/>
                <a:latin typeface="JetBrains Mono"/>
              </a:rPr>
              <a:t>exports</a:t>
            </a:r>
            <a:r>
              <a:rPr kumimoji="0" lang="en-US" altLang="en-US" sz="1200" b="0" i="0" u="none" strike="noStrike" cap="none" normalizeH="0" baseline="0" dirty="0" err="1">
                <a:ln>
                  <a:noFill/>
                </a:ln>
                <a:solidFill>
                  <a:srgbClr val="F8F8F2"/>
                </a:solidFill>
                <a:effectLst/>
                <a:latin typeface="JetBrains Mono"/>
              </a:rPr>
              <a:t>.value</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err="1">
                <a:ln>
                  <a:noFill/>
                </a:ln>
                <a:solidFill>
                  <a:srgbClr val="FF79C6"/>
                </a:solidFill>
                <a:effectLst/>
                <a:latin typeface="JetBrains Mono"/>
              </a:rPr>
              <a:t>module</a:t>
            </a:r>
            <a:r>
              <a:rPr kumimoji="0" lang="en-US" altLang="en-US" sz="1200" b="0" i="0" u="none" strike="noStrike" cap="none" normalizeH="0" baseline="0" dirty="0" err="1">
                <a:ln>
                  <a:noFill/>
                </a:ln>
                <a:solidFill>
                  <a:srgbClr val="F8F8F2"/>
                </a:solidFill>
                <a:effectLst/>
                <a:latin typeface="JetBrains Mono"/>
              </a:rPr>
              <a:t>.</a:t>
            </a:r>
            <a:r>
              <a:rPr kumimoji="0" lang="en-US" altLang="en-US" sz="1200" b="0" i="0" u="none" strike="noStrike" cap="none" normalizeH="0" baseline="0" dirty="0" err="1">
                <a:ln>
                  <a:noFill/>
                </a:ln>
                <a:solidFill>
                  <a:srgbClr val="50FA7B"/>
                </a:solidFill>
                <a:effectLst/>
                <a:latin typeface="JetBrains Mono"/>
              </a:rPr>
              <a:t>getValue</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45846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625D6F-9941-4DEB-B528-CD062EE2DA58}"/>
              </a:ext>
            </a:extLst>
          </p:cNvPr>
          <p:cNvSpPr>
            <a:spLocks noGrp="1"/>
          </p:cNvSpPr>
          <p:nvPr>
            <p:ph type="title"/>
          </p:nvPr>
        </p:nvSpPr>
        <p:spPr/>
        <p:txBody>
          <a:bodyPr/>
          <a:lstStyle/>
          <a:p>
            <a:r>
              <a:rPr lang="en-US" dirty="0"/>
              <a:t>Different Module Format</a:t>
            </a:r>
          </a:p>
        </p:txBody>
      </p:sp>
      <p:sp>
        <p:nvSpPr>
          <p:cNvPr id="5" name="Content Placeholder 4">
            <a:extLst>
              <a:ext uri="{FF2B5EF4-FFF2-40B4-BE49-F238E27FC236}">
                <a16:creationId xmlns:a16="http://schemas.microsoft.com/office/drawing/2014/main" id="{C2E79B58-B5EE-49F7-86B4-8F0C6F8C63FC}"/>
              </a:ext>
            </a:extLst>
          </p:cNvPr>
          <p:cNvSpPr>
            <a:spLocks noGrp="1"/>
          </p:cNvSpPr>
          <p:nvPr>
            <p:ph sz="quarter" idx="10"/>
          </p:nvPr>
        </p:nvSpPr>
        <p:spPr/>
        <p:txBody>
          <a:bodyPr/>
          <a:lstStyle/>
          <a:p>
            <a:r>
              <a:rPr lang="en-US" dirty="0" err="1"/>
              <a:t>CommonJS</a:t>
            </a:r>
            <a:r>
              <a:rPr lang="en-US" dirty="0"/>
              <a:t> (CJS)</a:t>
            </a:r>
          </a:p>
        </p:txBody>
      </p:sp>
      <p:sp>
        <p:nvSpPr>
          <p:cNvPr id="6" name="Content Placeholder 5">
            <a:extLst>
              <a:ext uri="{FF2B5EF4-FFF2-40B4-BE49-F238E27FC236}">
                <a16:creationId xmlns:a16="http://schemas.microsoft.com/office/drawing/2014/main" id="{F73CBC66-55BF-4DEA-A2B6-F4C26CEA5948}"/>
              </a:ext>
            </a:extLst>
          </p:cNvPr>
          <p:cNvSpPr>
            <a:spLocks noGrp="1"/>
          </p:cNvSpPr>
          <p:nvPr>
            <p:ph sz="quarter" idx="12"/>
          </p:nvPr>
        </p:nvSpPr>
        <p:spPr/>
        <p:txBody>
          <a:bodyPr/>
          <a:lstStyle/>
          <a:p>
            <a:pPr>
              <a:buClr>
                <a:srgbClr val="C00000"/>
              </a:buClr>
            </a:pPr>
            <a:r>
              <a:rPr lang="en-US" dirty="0"/>
              <a:t>The </a:t>
            </a:r>
            <a:r>
              <a:rPr lang="en-US" dirty="0" err="1"/>
              <a:t>CommonJS</a:t>
            </a:r>
            <a:r>
              <a:rPr lang="en-US" dirty="0"/>
              <a:t> (CJS) format is used in Node.js</a:t>
            </a:r>
          </a:p>
          <a:p>
            <a:pPr>
              <a:buClr>
                <a:srgbClr val="C00000"/>
              </a:buClr>
            </a:pPr>
            <a:r>
              <a:rPr lang="en-US" dirty="0"/>
              <a:t>Using </a:t>
            </a:r>
            <a:r>
              <a:rPr lang="en-US" b="1" dirty="0"/>
              <a:t>require </a:t>
            </a:r>
            <a:r>
              <a:rPr lang="en-US" dirty="0"/>
              <a:t>and </a:t>
            </a:r>
            <a:r>
              <a:rPr lang="en-US" b="1" dirty="0" err="1"/>
              <a:t>module.exports</a:t>
            </a:r>
            <a:r>
              <a:rPr lang="en-US" b="1" dirty="0"/>
              <a:t> </a:t>
            </a:r>
            <a:r>
              <a:rPr lang="en-US" dirty="0"/>
              <a:t>to define dependencies and modules</a:t>
            </a:r>
          </a:p>
          <a:p>
            <a:pPr>
              <a:buClr>
                <a:srgbClr val="C00000"/>
              </a:buClr>
            </a:pPr>
            <a:r>
              <a:rPr lang="en-US" b="1" dirty="0" err="1"/>
              <a:t>npm</a:t>
            </a:r>
            <a:r>
              <a:rPr lang="en-US" dirty="0"/>
              <a:t> ecosystem is built upon this format</a:t>
            </a:r>
          </a:p>
        </p:txBody>
      </p:sp>
      <p:sp>
        <p:nvSpPr>
          <p:cNvPr id="7" name="Content Placeholder 6">
            <a:extLst>
              <a:ext uri="{FF2B5EF4-FFF2-40B4-BE49-F238E27FC236}">
                <a16:creationId xmlns:a16="http://schemas.microsoft.com/office/drawing/2014/main" id="{DF0BA4BF-F53E-445E-B4A9-9EC4E74A135C}"/>
              </a:ext>
            </a:extLst>
          </p:cNvPr>
          <p:cNvSpPr>
            <a:spLocks noGrp="1"/>
          </p:cNvSpPr>
          <p:nvPr>
            <p:ph sz="quarter" idx="30"/>
          </p:nvPr>
        </p:nvSpPr>
        <p:spPr>
          <a:ln>
            <a:solidFill>
              <a:schemeClr val="tx1"/>
            </a:solidFill>
          </a:ln>
        </p:spPr>
        <p:txBody>
          <a:bodyPr/>
          <a:lstStyle/>
          <a:p>
            <a:endParaRPr lang="en-US" dirty="0"/>
          </a:p>
        </p:txBody>
      </p:sp>
      <p:sp>
        <p:nvSpPr>
          <p:cNvPr id="3" name="Content Placeholder 2">
            <a:extLst>
              <a:ext uri="{FF2B5EF4-FFF2-40B4-BE49-F238E27FC236}">
                <a16:creationId xmlns:a16="http://schemas.microsoft.com/office/drawing/2014/main" id="{E6F5FE67-2DE7-472D-AA15-DC58CC7CF949}"/>
              </a:ext>
            </a:extLst>
          </p:cNvPr>
          <p:cNvSpPr>
            <a:spLocks noGrp="1"/>
          </p:cNvSpPr>
          <p:nvPr>
            <p:ph sz="quarter" idx="31"/>
          </p:nvPr>
        </p:nvSpPr>
        <p:spPr/>
        <p:txBody>
          <a:bodyPr/>
          <a:lstStyle/>
          <a:p>
            <a:endParaRPr lang="en-US"/>
          </a:p>
        </p:txBody>
      </p:sp>
    </p:spTree>
    <p:extLst>
      <p:ext uri="{BB962C8B-B14F-4D97-AF65-F5344CB8AC3E}">
        <p14:creationId xmlns:p14="http://schemas.microsoft.com/office/powerpoint/2010/main" val="17451459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C586F3-C48D-4D91-A278-E55FB58A461C}"/>
              </a:ext>
            </a:extLst>
          </p:cNvPr>
          <p:cNvSpPr>
            <a:spLocks noGrp="1"/>
          </p:cNvSpPr>
          <p:nvPr>
            <p:ph type="title"/>
          </p:nvPr>
        </p:nvSpPr>
        <p:spPr/>
        <p:txBody>
          <a:bodyPr/>
          <a:lstStyle/>
          <a:p>
            <a:r>
              <a:rPr lang="en-US" dirty="0"/>
              <a:t>CJS</a:t>
            </a:r>
          </a:p>
        </p:txBody>
      </p:sp>
      <p:sp>
        <p:nvSpPr>
          <p:cNvPr id="6" name="Content Placeholder 5">
            <a:extLst>
              <a:ext uri="{FF2B5EF4-FFF2-40B4-BE49-F238E27FC236}">
                <a16:creationId xmlns:a16="http://schemas.microsoft.com/office/drawing/2014/main" id="{3A442C6E-653F-40EB-8BDB-FA8843B2CE03}"/>
              </a:ext>
            </a:extLst>
          </p:cNvPr>
          <p:cNvSpPr>
            <a:spLocks noGrp="1"/>
          </p:cNvSpPr>
          <p:nvPr>
            <p:ph type="body" sz="quarter" idx="11"/>
          </p:nvPr>
        </p:nvSpPr>
        <p:spPr/>
        <p:txBody>
          <a:bodyPr>
            <a:normAutofit/>
          </a:bodyPr>
          <a:lstStyle/>
          <a:p>
            <a:r>
              <a:rPr lang="en-US" b="1" dirty="0" err="1"/>
              <a:t>CommonJS</a:t>
            </a:r>
            <a:r>
              <a:rPr lang="en-US" dirty="0"/>
              <a:t> was a project with the goal to establish conventions on module ecosystem for JavaScript </a:t>
            </a:r>
            <a:r>
              <a:rPr lang="en-US" i="1" dirty="0"/>
              <a:t>outside of the web browser</a:t>
            </a:r>
            <a:r>
              <a:rPr lang="en-US" dirty="0"/>
              <a:t>.</a:t>
            </a:r>
          </a:p>
          <a:p>
            <a:r>
              <a:rPr lang="en-US" dirty="0"/>
              <a:t>The </a:t>
            </a:r>
            <a:r>
              <a:rPr lang="en-US" i="1" dirty="0" err="1"/>
              <a:t>CommonJS</a:t>
            </a:r>
            <a:r>
              <a:rPr lang="en-US" i="1" dirty="0"/>
              <a:t> (CJS) </a:t>
            </a:r>
            <a:r>
              <a:rPr lang="en-US" dirty="0"/>
              <a:t>format is used in Node.js and uses </a:t>
            </a:r>
            <a:r>
              <a:rPr lang="en-US" b="1" dirty="0"/>
              <a:t>require </a:t>
            </a:r>
            <a:r>
              <a:rPr lang="en-US" dirty="0"/>
              <a:t>and </a:t>
            </a:r>
            <a:r>
              <a:rPr lang="en-US" b="1" dirty="0" err="1"/>
              <a:t>module.exports</a:t>
            </a:r>
            <a:r>
              <a:rPr lang="en-US" b="1" dirty="0"/>
              <a:t> </a:t>
            </a:r>
            <a:r>
              <a:rPr lang="en-US" dirty="0"/>
              <a:t>to define dependencies and modules</a:t>
            </a:r>
          </a:p>
          <a:p>
            <a:endParaRPr lang="en-US" dirty="0"/>
          </a:p>
          <a:p>
            <a:endParaRPr lang="en-US" dirty="0"/>
          </a:p>
          <a:p>
            <a:endParaRPr lang="en-US" dirty="0"/>
          </a:p>
          <a:p>
            <a:endParaRPr lang="en-US" dirty="0"/>
          </a:p>
          <a:p>
            <a:pPr marL="0" indent="0">
              <a:buNone/>
            </a:pPr>
            <a:endParaRPr lang="en-US" dirty="0"/>
          </a:p>
        </p:txBody>
      </p:sp>
      <p:sp>
        <p:nvSpPr>
          <p:cNvPr id="3" name="Rectangle 2">
            <a:extLst>
              <a:ext uri="{FF2B5EF4-FFF2-40B4-BE49-F238E27FC236}">
                <a16:creationId xmlns:a16="http://schemas.microsoft.com/office/drawing/2014/main" id="{4D4DCCD8-5AC7-4010-860C-AD548DBC0E1A}"/>
              </a:ext>
            </a:extLst>
          </p:cNvPr>
          <p:cNvSpPr>
            <a:spLocks noChangeArrowheads="1"/>
          </p:cNvSpPr>
          <p:nvPr/>
        </p:nvSpPr>
        <p:spPr bwMode="auto">
          <a:xfrm>
            <a:off x="1192720" y="2559084"/>
            <a:ext cx="3169227" cy="120032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79C6"/>
                </a:solidFill>
                <a:effectLst/>
                <a:latin typeface="JetBrains Mono"/>
              </a:rPr>
              <a:t>var </a:t>
            </a:r>
            <a:r>
              <a:rPr kumimoji="0" lang="en-US" altLang="en-US" sz="1200" b="0" i="0" u="none" strike="noStrike" cap="none" normalizeH="0" baseline="0">
                <a:ln>
                  <a:noFill/>
                </a:ln>
                <a:solidFill>
                  <a:srgbClr val="F8F8F2"/>
                </a:solidFill>
                <a:effectLst/>
                <a:latin typeface="JetBrains Mono"/>
              </a:rPr>
              <a:t>dep1 </a:t>
            </a:r>
            <a:r>
              <a:rPr kumimoji="0" lang="en-US" altLang="en-US" sz="1200" b="0" i="0" u="none" strike="noStrike" cap="none" normalizeH="0" baseline="0">
                <a:ln>
                  <a:noFill/>
                </a:ln>
                <a:solidFill>
                  <a:srgbClr val="FF79C6"/>
                </a:solidFill>
                <a:effectLst/>
                <a:latin typeface="JetBrains Mono"/>
              </a:rPr>
              <a:t>= require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'./dep1'</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F79C6"/>
                </a:solidFill>
                <a:effectLst/>
                <a:latin typeface="JetBrains Mono"/>
              </a:rPr>
              <a:t>var </a:t>
            </a:r>
            <a:r>
              <a:rPr kumimoji="0" lang="en-US" altLang="en-US" sz="1200" b="0" i="0" u="none" strike="noStrike" cap="none" normalizeH="0" baseline="0">
                <a:ln>
                  <a:noFill/>
                </a:ln>
                <a:solidFill>
                  <a:srgbClr val="F8F8F2"/>
                </a:solidFill>
                <a:effectLst/>
                <a:latin typeface="JetBrains Mono"/>
              </a:rPr>
              <a:t>dep2 </a:t>
            </a:r>
            <a:r>
              <a:rPr kumimoji="0" lang="en-US" altLang="en-US" sz="1200" b="0" i="0" u="none" strike="noStrike" cap="none" normalizeH="0" baseline="0">
                <a:ln>
                  <a:noFill/>
                </a:ln>
                <a:solidFill>
                  <a:srgbClr val="FF79C6"/>
                </a:solidFill>
                <a:effectLst/>
                <a:latin typeface="JetBrains Mono"/>
              </a:rPr>
              <a:t>= require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'./dep2'</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F79C6"/>
                </a:solidFill>
                <a:effectLst/>
                <a:latin typeface="JetBrains Mono"/>
              </a:rPr>
              <a:t>module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50FA7B"/>
                </a:solidFill>
                <a:effectLst/>
                <a:latin typeface="JetBrains Mono"/>
              </a:rPr>
              <a:t>exports </a:t>
            </a:r>
            <a:r>
              <a:rPr kumimoji="0" lang="en-US" altLang="en-US" sz="1200" b="0" i="0" u="none" strike="noStrike" cap="none" normalizeH="0" baseline="0">
                <a:ln>
                  <a:noFill/>
                </a:ln>
                <a:solidFill>
                  <a:srgbClr val="FF79C6"/>
                </a:solidFill>
                <a:effectLst/>
                <a:latin typeface="JetBrains Mono"/>
              </a:rPr>
              <a:t>= function</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6272A4"/>
                </a:solidFill>
                <a:effectLst/>
                <a:latin typeface="JetBrains Mono"/>
              </a:rPr>
              <a:t>// ...</a:t>
            </a:r>
            <a:br>
              <a:rPr kumimoji="0" lang="en-US" altLang="en-US" sz="1200" b="0" i="1" u="none" strike="noStrike" cap="none" normalizeH="0" baseline="0">
                <a:ln>
                  <a:noFill/>
                </a:ln>
                <a:solidFill>
                  <a:srgbClr val="6272A4"/>
                </a:solidFill>
                <a:effectLst/>
                <a:latin typeface="JetBrains Mono"/>
              </a:rPr>
            </a:b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53966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4C8CF-4628-41C8-8A07-D8164D8E3EAD}"/>
              </a:ext>
            </a:extLst>
          </p:cNvPr>
          <p:cNvSpPr>
            <a:spLocks noGrp="1"/>
          </p:cNvSpPr>
          <p:nvPr>
            <p:ph type="title"/>
          </p:nvPr>
        </p:nvSpPr>
        <p:spPr/>
        <p:txBody>
          <a:bodyPr/>
          <a:lstStyle/>
          <a:p>
            <a:r>
              <a:rPr lang="en-US" dirty="0"/>
              <a:t>CJS (2)</a:t>
            </a:r>
          </a:p>
        </p:txBody>
      </p:sp>
      <p:sp>
        <p:nvSpPr>
          <p:cNvPr id="3" name="Content Placeholder 2">
            <a:extLst>
              <a:ext uri="{FF2B5EF4-FFF2-40B4-BE49-F238E27FC236}">
                <a16:creationId xmlns:a16="http://schemas.microsoft.com/office/drawing/2014/main" id="{344ADB34-9F61-4C59-BFF7-096A79848449}"/>
              </a:ext>
            </a:extLst>
          </p:cNvPr>
          <p:cNvSpPr>
            <a:spLocks noGrp="1"/>
          </p:cNvSpPr>
          <p:nvPr>
            <p:ph type="body" sz="quarter" idx="11"/>
          </p:nvPr>
        </p:nvSpPr>
        <p:spPr/>
        <p:txBody>
          <a:bodyPr/>
          <a:lstStyle/>
          <a:p>
            <a:r>
              <a:rPr lang="en-US" dirty="0" err="1"/>
              <a:t>CommonJS</a:t>
            </a:r>
            <a:r>
              <a:rPr lang="en-US" dirty="0"/>
              <a:t> wraps each module in a function called `require`, and includes an object called `</a:t>
            </a:r>
            <a:r>
              <a:rPr lang="en-US" dirty="0" err="1"/>
              <a:t>module.exports</a:t>
            </a:r>
            <a:r>
              <a:rPr lang="en-US" dirty="0"/>
              <a:t>`</a:t>
            </a:r>
          </a:p>
          <a:p>
            <a:r>
              <a:rPr lang="en-US" dirty="0"/>
              <a:t>In </a:t>
            </a:r>
            <a:r>
              <a:rPr lang="en-US" b="1" dirty="0"/>
              <a:t>circle.js</a:t>
            </a:r>
          </a:p>
          <a:p>
            <a:endParaRPr lang="en-US" b="1" dirty="0"/>
          </a:p>
          <a:p>
            <a:endParaRPr lang="en-US" b="1" dirty="0"/>
          </a:p>
          <a:p>
            <a:r>
              <a:rPr lang="en-US" dirty="0"/>
              <a:t>In</a:t>
            </a:r>
            <a:r>
              <a:rPr lang="en-US" b="1" dirty="0"/>
              <a:t> circle_calculate.js</a:t>
            </a:r>
          </a:p>
        </p:txBody>
      </p:sp>
      <p:sp>
        <p:nvSpPr>
          <p:cNvPr id="5" name="Rectangle 1">
            <a:extLst>
              <a:ext uri="{FF2B5EF4-FFF2-40B4-BE49-F238E27FC236}">
                <a16:creationId xmlns:a16="http://schemas.microsoft.com/office/drawing/2014/main" id="{A1F57830-6A9C-4A73-B753-2488FAF427E3}"/>
              </a:ext>
            </a:extLst>
          </p:cNvPr>
          <p:cNvSpPr>
            <a:spLocks noChangeArrowheads="1"/>
          </p:cNvSpPr>
          <p:nvPr/>
        </p:nvSpPr>
        <p:spPr bwMode="auto">
          <a:xfrm>
            <a:off x="1174172" y="2150331"/>
            <a:ext cx="2691245" cy="83099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a:ln>
                  <a:noFill/>
                </a:ln>
                <a:solidFill>
                  <a:srgbClr val="F8F8F2"/>
                </a:solidFill>
                <a:effectLst/>
                <a:latin typeface="JetBrains Mono"/>
              </a:rPr>
              <a:t>PI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Math.PI</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err="1">
                <a:ln>
                  <a:noFill/>
                </a:ln>
                <a:solidFill>
                  <a:srgbClr val="F8F8F2"/>
                </a:solidFill>
                <a:effectLst/>
                <a:latin typeface="JetBrains Mono"/>
              </a:rPr>
              <a:t>exports.</a:t>
            </a:r>
            <a:r>
              <a:rPr kumimoji="0" lang="en-US" altLang="en-US" sz="1200" b="0" i="0" u="none" strike="noStrike" cap="none" normalizeH="0" baseline="0" dirty="0" err="1">
                <a:ln>
                  <a:noFill/>
                </a:ln>
                <a:solidFill>
                  <a:srgbClr val="50FA7B"/>
                </a:solidFill>
                <a:effectLst/>
                <a:latin typeface="JetBrains Mono"/>
              </a:rPr>
              <a:t>area</a:t>
            </a:r>
            <a:r>
              <a:rPr kumimoji="0" lang="en-US" altLang="en-US" sz="1200" b="0" i="0" u="none" strike="noStrike" cap="none" normalizeH="0" baseline="0" dirty="0">
                <a:ln>
                  <a:noFill/>
                </a:ln>
                <a:solidFill>
                  <a:srgbClr val="50FA7B"/>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a:ln>
                  <a:noFill/>
                </a:ln>
                <a:solidFill>
                  <a:srgbClr val="FFB86C"/>
                </a:solidFill>
                <a:effectLst/>
                <a:latin typeface="JetBrains Mono"/>
              </a:rPr>
              <a:t>r</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=&gt; </a:t>
            </a:r>
            <a:r>
              <a:rPr kumimoji="0" lang="en-US" altLang="en-US" sz="1200" b="0" i="0" u="none" strike="noStrike" cap="none" normalizeH="0" baseline="0" dirty="0">
                <a:ln>
                  <a:noFill/>
                </a:ln>
                <a:solidFill>
                  <a:srgbClr val="F8F8F2"/>
                </a:solidFill>
                <a:effectLst/>
                <a:latin typeface="JetBrains Mono"/>
              </a:rPr>
              <a:t>PI </a:t>
            </a:r>
            <a:r>
              <a:rPr kumimoji="0" lang="en-US" altLang="en-US" sz="1200" b="0" i="0" u="none" strike="noStrike" cap="none" normalizeH="0" baseline="0" dirty="0">
                <a:ln>
                  <a:noFill/>
                </a:ln>
                <a:solidFill>
                  <a:srgbClr val="FF79C6"/>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r </a:t>
            </a:r>
            <a:r>
              <a:rPr kumimoji="0" lang="en-US" altLang="en-US" sz="1200" b="0" i="0" u="none" strike="noStrike" cap="none" normalizeH="0" baseline="0" dirty="0">
                <a:ln>
                  <a:noFill/>
                </a:ln>
                <a:solidFill>
                  <a:srgbClr val="FF79C6"/>
                </a:solidFill>
                <a:effectLst/>
                <a:latin typeface="JetBrains Mono"/>
              </a:rPr>
              <a:t>*</a:t>
            </a:r>
            <a:r>
              <a:rPr kumimoji="0" lang="en-US" altLang="en-US" sz="1200" b="0" i="1" u="none" strike="noStrike" cap="none" normalizeH="0" baseline="0" dirty="0">
                <a:ln>
                  <a:noFill/>
                </a:ln>
                <a:solidFill>
                  <a:srgbClr val="FFB86C"/>
                </a:solidFill>
                <a:effectLst/>
                <a:latin typeface="JetBrains Mono"/>
              </a:rPr>
              <a:t>r</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err="1">
                <a:ln>
                  <a:noFill/>
                </a:ln>
                <a:solidFill>
                  <a:srgbClr val="F8F8F2"/>
                </a:solidFill>
                <a:effectLst/>
                <a:latin typeface="JetBrains Mono"/>
              </a:rPr>
              <a:t>exports.</a:t>
            </a:r>
            <a:r>
              <a:rPr kumimoji="0" lang="en-US" altLang="en-US" sz="1200" b="0" i="0" u="none" strike="noStrike" cap="none" normalizeH="0" baseline="0" dirty="0" err="1">
                <a:ln>
                  <a:noFill/>
                </a:ln>
                <a:solidFill>
                  <a:srgbClr val="50FA7B"/>
                </a:solidFill>
                <a:effectLst/>
                <a:latin typeface="JetBrains Mono"/>
              </a:rPr>
              <a:t>circumference</a:t>
            </a:r>
            <a:r>
              <a:rPr kumimoji="0" lang="en-US" altLang="en-US" sz="1200" b="0" i="0" u="none" strike="noStrike" cap="none" normalizeH="0" baseline="0" dirty="0">
                <a:ln>
                  <a:noFill/>
                </a:ln>
                <a:solidFill>
                  <a:srgbClr val="50FA7B"/>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a:ln>
                  <a:noFill/>
                </a:ln>
                <a:solidFill>
                  <a:srgbClr val="FFB86C"/>
                </a:solidFill>
                <a:effectLst/>
                <a:latin typeface="JetBrains Mono"/>
              </a:rPr>
              <a:t>r</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=&gt; </a:t>
            </a:r>
            <a:r>
              <a:rPr kumimoji="0" lang="en-US" altLang="en-US" sz="1200" b="0" i="0" u="none" strike="noStrike" cap="none" normalizeH="0" baseline="0" dirty="0">
                <a:ln>
                  <a:noFill/>
                </a:ln>
                <a:solidFill>
                  <a:srgbClr val="BD93F9"/>
                </a:solidFill>
                <a:effectLst/>
                <a:latin typeface="JetBrains Mono"/>
              </a:rPr>
              <a:t>2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PI </a:t>
            </a:r>
            <a:r>
              <a:rPr kumimoji="0" lang="en-US" altLang="en-US" sz="1200" b="0" i="0" u="none" strike="noStrike" cap="none" normalizeH="0" baseline="0" dirty="0">
                <a:ln>
                  <a:noFill/>
                </a:ln>
                <a:solidFill>
                  <a:srgbClr val="FF79C6"/>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r</a:t>
            </a:r>
            <a:r>
              <a:rPr kumimoji="0" lang="en-US" altLang="en-US" sz="1200" b="0" i="0" u="none" strike="noStrike" cap="none" normalizeH="0" baseline="0" dirty="0">
                <a:ln>
                  <a:noFill/>
                </a:ln>
                <a:solidFill>
                  <a:srgbClr val="F8F8F2"/>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CA78FAE-23B0-4DF7-B522-53135C4C7A62}"/>
              </a:ext>
            </a:extLst>
          </p:cNvPr>
          <p:cNvSpPr>
            <a:spLocks noChangeArrowheads="1"/>
          </p:cNvSpPr>
          <p:nvPr/>
        </p:nvSpPr>
        <p:spPr bwMode="auto">
          <a:xfrm>
            <a:off x="1174172" y="3272341"/>
            <a:ext cx="5839692" cy="646331"/>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a:ln>
                  <a:noFill/>
                </a:ln>
                <a:solidFill>
                  <a:srgbClr val="F8F8F2"/>
                </a:solidFill>
                <a:effectLst/>
                <a:latin typeface="JetBrains Mono"/>
              </a:rPr>
              <a:t>circle </a:t>
            </a:r>
            <a:r>
              <a:rPr kumimoji="0" lang="en-US" altLang="en-US" sz="1200" b="0" i="0" u="none" strike="noStrike" cap="none" normalizeH="0" baseline="0" dirty="0">
                <a:ln>
                  <a:noFill/>
                </a:ln>
                <a:solidFill>
                  <a:srgbClr val="FF79C6"/>
                </a:solidFill>
                <a:effectLst/>
                <a:latin typeface="JetBrains Mono"/>
              </a:rPr>
              <a:t>= require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'./circle'</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1" u="none" strike="noStrike" cap="none" normalizeH="0" baseline="0" dirty="0">
                <a:ln>
                  <a:noFill/>
                </a:ln>
                <a:solidFill>
                  <a:srgbClr val="8BE9FD"/>
                </a:solidFill>
                <a:effectLst/>
                <a:latin typeface="JetBrains Mono"/>
              </a:rPr>
              <a:t>console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50FA7B"/>
                </a:solidFill>
                <a:effectLst/>
                <a:latin typeface="JetBrains Mono"/>
              </a:rPr>
              <a:t>log</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`The area of a circle of radius 4 is </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err="1">
                <a:ln>
                  <a:noFill/>
                </a:ln>
                <a:solidFill>
                  <a:srgbClr val="F8F8F2"/>
                </a:solidFill>
                <a:effectLst/>
                <a:latin typeface="JetBrains Mono"/>
              </a:rPr>
              <a:t>circle.</a:t>
            </a:r>
            <a:r>
              <a:rPr kumimoji="0" lang="en-US" altLang="en-US" sz="1200" b="0" i="0" u="none" strike="noStrike" cap="none" normalizeH="0" baseline="0" dirty="0" err="1">
                <a:ln>
                  <a:noFill/>
                </a:ln>
                <a:solidFill>
                  <a:srgbClr val="50FA7B"/>
                </a:solidFill>
                <a:effectLst/>
                <a:latin typeface="JetBrains Mono"/>
              </a:rPr>
              <a:t>area</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BD93F9"/>
                </a:solidFill>
                <a:effectLst/>
                <a:latin typeface="JetBrains Mono"/>
              </a:rPr>
              <a:t>4</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1" u="none" strike="noStrike" cap="none" normalizeH="0" baseline="0" dirty="0">
                <a:ln>
                  <a:noFill/>
                </a:ln>
                <a:solidFill>
                  <a:srgbClr val="8BE9FD"/>
                </a:solidFill>
                <a:effectLst/>
                <a:latin typeface="JetBrains Mono"/>
              </a:rPr>
              <a:t>console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50FA7B"/>
                </a:solidFill>
                <a:effectLst/>
                <a:latin typeface="JetBrains Mono"/>
              </a:rPr>
              <a:t>log</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`The circumference of a circle of radius 4 is </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err="1">
                <a:ln>
                  <a:noFill/>
                </a:ln>
                <a:solidFill>
                  <a:srgbClr val="F8F8F2"/>
                </a:solidFill>
                <a:effectLst/>
                <a:latin typeface="JetBrains Mono"/>
              </a:rPr>
              <a:t>circle.</a:t>
            </a:r>
            <a:r>
              <a:rPr kumimoji="0" lang="en-US" altLang="en-US" sz="1200" b="0" i="0" u="none" strike="noStrike" cap="none" normalizeH="0" baseline="0" dirty="0" err="1">
                <a:ln>
                  <a:noFill/>
                </a:ln>
                <a:solidFill>
                  <a:srgbClr val="50FA7B"/>
                </a:solidFill>
                <a:effectLst/>
                <a:latin typeface="JetBrains Mono"/>
              </a:rPr>
              <a:t>circumference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BD93F9"/>
                </a:solidFill>
                <a:effectLst/>
                <a:latin typeface="JetBrains Mono"/>
              </a:rPr>
              <a:t>4</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61777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625D6F-9941-4DEB-B528-CD062EE2DA58}"/>
              </a:ext>
            </a:extLst>
          </p:cNvPr>
          <p:cNvSpPr>
            <a:spLocks noGrp="1"/>
          </p:cNvSpPr>
          <p:nvPr>
            <p:ph type="title"/>
          </p:nvPr>
        </p:nvSpPr>
        <p:spPr/>
        <p:txBody>
          <a:bodyPr/>
          <a:lstStyle/>
          <a:p>
            <a:r>
              <a:rPr lang="en-US" dirty="0"/>
              <a:t>Different Module Format</a:t>
            </a:r>
          </a:p>
        </p:txBody>
      </p:sp>
      <p:sp>
        <p:nvSpPr>
          <p:cNvPr id="5" name="Content Placeholder 4">
            <a:extLst>
              <a:ext uri="{FF2B5EF4-FFF2-40B4-BE49-F238E27FC236}">
                <a16:creationId xmlns:a16="http://schemas.microsoft.com/office/drawing/2014/main" id="{C2E79B58-B5EE-49F7-86B4-8F0C6F8C63FC}"/>
              </a:ext>
            </a:extLst>
          </p:cNvPr>
          <p:cNvSpPr>
            <a:spLocks noGrp="1"/>
          </p:cNvSpPr>
          <p:nvPr>
            <p:ph sz="quarter" idx="10"/>
          </p:nvPr>
        </p:nvSpPr>
        <p:spPr/>
        <p:txBody>
          <a:bodyPr/>
          <a:lstStyle/>
          <a:p>
            <a:r>
              <a:rPr lang="en-US" dirty="0"/>
              <a:t>ES Module (ESM)</a:t>
            </a:r>
          </a:p>
        </p:txBody>
      </p:sp>
      <p:sp>
        <p:nvSpPr>
          <p:cNvPr id="6" name="Content Placeholder 5">
            <a:extLst>
              <a:ext uri="{FF2B5EF4-FFF2-40B4-BE49-F238E27FC236}">
                <a16:creationId xmlns:a16="http://schemas.microsoft.com/office/drawing/2014/main" id="{F73CBC66-55BF-4DEA-A2B6-F4C26CEA5948}"/>
              </a:ext>
            </a:extLst>
          </p:cNvPr>
          <p:cNvSpPr>
            <a:spLocks noGrp="1"/>
          </p:cNvSpPr>
          <p:nvPr>
            <p:ph sz="quarter" idx="12"/>
          </p:nvPr>
        </p:nvSpPr>
        <p:spPr/>
        <p:txBody>
          <a:bodyPr/>
          <a:lstStyle/>
          <a:p>
            <a:r>
              <a:rPr lang="en-US" dirty="0"/>
              <a:t>As of ES6 (ES2015), JavaScript supports a native module format.</a:t>
            </a:r>
          </a:p>
          <a:p>
            <a:r>
              <a:rPr lang="en-US" dirty="0"/>
              <a:t>Using export keyword to export a module’s public API</a:t>
            </a:r>
          </a:p>
          <a:p>
            <a:r>
              <a:rPr lang="en-US" dirty="0"/>
              <a:t>Using an import keyword to import it</a:t>
            </a:r>
          </a:p>
        </p:txBody>
      </p:sp>
      <p:sp>
        <p:nvSpPr>
          <p:cNvPr id="7" name="Content Placeholder 6">
            <a:extLst>
              <a:ext uri="{FF2B5EF4-FFF2-40B4-BE49-F238E27FC236}">
                <a16:creationId xmlns:a16="http://schemas.microsoft.com/office/drawing/2014/main" id="{DF0BA4BF-F53E-445E-B4A9-9EC4E74A135C}"/>
              </a:ext>
            </a:extLst>
          </p:cNvPr>
          <p:cNvSpPr>
            <a:spLocks noGrp="1"/>
          </p:cNvSpPr>
          <p:nvPr>
            <p:ph sz="quarter" idx="30"/>
          </p:nvPr>
        </p:nvSpPr>
        <p:spPr/>
        <p:txBody>
          <a:bodyPr/>
          <a:lstStyle/>
          <a:p>
            <a:endParaRPr lang="en-US"/>
          </a:p>
        </p:txBody>
      </p:sp>
      <p:sp>
        <p:nvSpPr>
          <p:cNvPr id="3" name="Content Placeholder 2">
            <a:extLst>
              <a:ext uri="{FF2B5EF4-FFF2-40B4-BE49-F238E27FC236}">
                <a16:creationId xmlns:a16="http://schemas.microsoft.com/office/drawing/2014/main" id="{E6F5FE67-2DE7-472D-AA15-DC58CC7CF949}"/>
              </a:ext>
            </a:extLst>
          </p:cNvPr>
          <p:cNvSpPr>
            <a:spLocks noGrp="1"/>
          </p:cNvSpPr>
          <p:nvPr>
            <p:ph sz="quarter" idx="31"/>
          </p:nvPr>
        </p:nvSpPr>
        <p:spPr/>
        <p:txBody>
          <a:bodyPr/>
          <a:lstStyle/>
          <a:p>
            <a:endParaRPr lang="en-US"/>
          </a:p>
        </p:txBody>
      </p:sp>
    </p:spTree>
    <p:extLst>
      <p:ext uri="{BB962C8B-B14F-4D97-AF65-F5344CB8AC3E}">
        <p14:creationId xmlns:p14="http://schemas.microsoft.com/office/powerpoint/2010/main" val="18894676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C586F3-C48D-4D91-A278-E55FB58A461C}"/>
              </a:ext>
            </a:extLst>
          </p:cNvPr>
          <p:cNvSpPr>
            <a:spLocks noGrp="1"/>
          </p:cNvSpPr>
          <p:nvPr>
            <p:ph type="title"/>
          </p:nvPr>
        </p:nvSpPr>
        <p:spPr/>
        <p:txBody>
          <a:bodyPr/>
          <a:lstStyle/>
          <a:p>
            <a:r>
              <a:rPr lang="en-US" dirty="0"/>
              <a:t>ESM</a:t>
            </a:r>
          </a:p>
        </p:txBody>
      </p:sp>
      <p:sp>
        <p:nvSpPr>
          <p:cNvPr id="6" name="Content Placeholder 5">
            <a:extLst>
              <a:ext uri="{FF2B5EF4-FFF2-40B4-BE49-F238E27FC236}">
                <a16:creationId xmlns:a16="http://schemas.microsoft.com/office/drawing/2014/main" id="{3A442C6E-653F-40EB-8BDB-FA8843B2CE03}"/>
              </a:ext>
            </a:extLst>
          </p:cNvPr>
          <p:cNvSpPr>
            <a:spLocks noGrp="1"/>
          </p:cNvSpPr>
          <p:nvPr>
            <p:ph type="body" sz="quarter" idx="11"/>
          </p:nvPr>
        </p:nvSpPr>
        <p:spPr/>
        <p:txBody>
          <a:bodyPr>
            <a:normAutofit/>
          </a:bodyPr>
          <a:lstStyle/>
          <a:p>
            <a:r>
              <a:rPr lang="en-US" b="1" dirty="0"/>
              <a:t>ES Modules</a:t>
            </a:r>
            <a:r>
              <a:rPr lang="en-US" dirty="0"/>
              <a:t> is the </a:t>
            </a:r>
            <a:r>
              <a:rPr lang="en-US" b="1" dirty="0"/>
              <a:t>ECMAScript</a:t>
            </a:r>
            <a:r>
              <a:rPr lang="en-US" dirty="0"/>
              <a:t> standard for working with modules.</a:t>
            </a:r>
          </a:p>
          <a:p>
            <a:r>
              <a:rPr lang="en-US" dirty="0"/>
              <a:t>This standardization process completed with ES6 and browsers started implementing this standard trying to keep everything well aligned, working all in the same way.</a:t>
            </a:r>
          </a:p>
          <a:p>
            <a:r>
              <a:rPr lang="en-US" dirty="0"/>
              <a:t>ES Modules are supported in Chrome, Safari, Edge and Firefox (since version 60)</a:t>
            </a:r>
          </a:p>
          <a:p>
            <a:r>
              <a:rPr lang="en-US" dirty="0"/>
              <a:t>Modules are very cool, because they let you encapsulate all sorts of functionality, and expose this functionality to other JavaScript files, as libraries</a:t>
            </a:r>
          </a:p>
          <a:p>
            <a:endParaRPr lang="en-US"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1385799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4C8CF-4628-41C8-8A07-D8164D8E3EAD}"/>
              </a:ext>
            </a:extLst>
          </p:cNvPr>
          <p:cNvSpPr>
            <a:spLocks noGrp="1"/>
          </p:cNvSpPr>
          <p:nvPr>
            <p:ph type="title"/>
          </p:nvPr>
        </p:nvSpPr>
        <p:spPr/>
        <p:txBody>
          <a:bodyPr/>
          <a:lstStyle/>
          <a:p>
            <a:r>
              <a:rPr lang="en-US" dirty="0"/>
              <a:t>ESM: import module</a:t>
            </a:r>
          </a:p>
        </p:txBody>
      </p:sp>
      <p:sp>
        <p:nvSpPr>
          <p:cNvPr id="3" name="Content Placeholder 2">
            <a:extLst>
              <a:ext uri="{FF2B5EF4-FFF2-40B4-BE49-F238E27FC236}">
                <a16:creationId xmlns:a16="http://schemas.microsoft.com/office/drawing/2014/main" id="{344ADB34-9F61-4C59-BFF7-096A79848449}"/>
              </a:ext>
            </a:extLst>
          </p:cNvPr>
          <p:cNvSpPr>
            <a:spLocks noGrp="1"/>
          </p:cNvSpPr>
          <p:nvPr>
            <p:ph type="body" sz="quarter" idx="11"/>
          </p:nvPr>
        </p:nvSpPr>
        <p:spPr/>
        <p:txBody>
          <a:bodyPr>
            <a:normAutofit/>
          </a:bodyPr>
          <a:lstStyle/>
          <a:p>
            <a:r>
              <a:rPr lang="en-US" dirty="0"/>
              <a:t>Import a module:</a:t>
            </a:r>
          </a:p>
          <a:p>
            <a:endParaRPr lang="en-US" dirty="0"/>
          </a:p>
          <a:p>
            <a:endParaRPr lang="en-US" dirty="0"/>
          </a:p>
          <a:p>
            <a:endParaRPr lang="en-US" dirty="0"/>
          </a:p>
          <a:p>
            <a:endParaRPr lang="en-US" dirty="0"/>
          </a:p>
          <a:p>
            <a:r>
              <a:rPr lang="en-US" dirty="0"/>
              <a:t>Import with alias, using </a:t>
            </a:r>
            <a:r>
              <a:rPr lang="en-US" b="1" dirty="0"/>
              <a:t>as</a:t>
            </a:r>
          </a:p>
          <a:p>
            <a:endParaRPr lang="en-US" b="1" dirty="0"/>
          </a:p>
          <a:p>
            <a:endParaRPr lang="en-US" b="1" dirty="0"/>
          </a:p>
          <a:p>
            <a:endParaRPr lang="en-US" dirty="0"/>
          </a:p>
          <a:p>
            <a:r>
              <a:rPr lang="en-US" dirty="0"/>
              <a:t>Or load an entire module at once</a:t>
            </a:r>
          </a:p>
          <a:p>
            <a:endParaRPr lang="en-US" dirty="0"/>
          </a:p>
        </p:txBody>
      </p:sp>
      <p:sp>
        <p:nvSpPr>
          <p:cNvPr id="4" name="Rectangle 2">
            <a:extLst>
              <a:ext uri="{FF2B5EF4-FFF2-40B4-BE49-F238E27FC236}">
                <a16:creationId xmlns:a16="http://schemas.microsoft.com/office/drawing/2014/main" id="{47FBB009-64EA-4DCA-9F0F-5F5DA0A734A1}"/>
              </a:ext>
            </a:extLst>
          </p:cNvPr>
          <p:cNvSpPr>
            <a:spLocks noChangeArrowheads="1"/>
          </p:cNvSpPr>
          <p:nvPr/>
        </p:nvSpPr>
        <p:spPr bwMode="auto">
          <a:xfrm>
            <a:off x="1174172" y="1550655"/>
            <a:ext cx="4921828" cy="329527"/>
          </a:xfrm>
          <a:prstGeom prst="rect">
            <a:avLst/>
          </a:prstGeom>
          <a:solidFill>
            <a:srgbClr val="2728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CC99CD"/>
                </a:solidFill>
                <a:effectLst/>
                <a:latin typeface="Consolas" panose="020B0609020204030204" pitchFamily="49" charset="0"/>
              </a:rPr>
              <a:t>import</a:t>
            </a:r>
            <a:r>
              <a:rPr kumimoji="0" lang="en-US" altLang="en-US" sz="1100" b="0" i="0" u="none" strike="noStrike" cap="none" normalizeH="0" baseline="0" dirty="0">
                <a:ln>
                  <a:noFill/>
                </a:ln>
                <a:solidFill>
                  <a:srgbClr val="CCCCCC"/>
                </a:solidFill>
                <a:effectLst/>
                <a:latin typeface="Consolas" panose="020B0609020204030204" pitchFamily="49" charset="0"/>
              </a:rPr>
              <a:t> </a:t>
            </a:r>
            <a:r>
              <a:rPr kumimoji="0" lang="en-US" altLang="en-US" sz="1100" b="0" i="0" u="none" strike="noStrike" cap="none" normalizeH="0" baseline="0" dirty="0">
                <a:ln>
                  <a:noFill/>
                </a:ln>
                <a:solidFill>
                  <a:srgbClr val="CC99CD"/>
                </a:solidFill>
                <a:effectLst/>
                <a:latin typeface="Consolas" panose="020B0609020204030204" pitchFamily="49" charset="0"/>
              </a:rPr>
              <a:t>package</a:t>
            </a:r>
            <a:r>
              <a:rPr kumimoji="0" lang="en-US" altLang="en-US" sz="1100" b="0" i="0" u="none" strike="noStrike" cap="none" normalizeH="0" baseline="0" dirty="0">
                <a:ln>
                  <a:noFill/>
                </a:ln>
                <a:solidFill>
                  <a:srgbClr val="CCCCCC"/>
                </a:solidFill>
                <a:effectLst/>
                <a:latin typeface="Consolas" panose="020B0609020204030204" pitchFamily="49" charset="0"/>
              </a:rPr>
              <a:t> </a:t>
            </a:r>
            <a:r>
              <a:rPr kumimoji="0" lang="en-US" altLang="en-US" sz="1100" b="0" i="0" u="none" strike="noStrike" cap="none" normalizeH="0" baseline="0" dirty="0">
                <a:ln>
                  <a:noFill/>
                </a:ln>
                <a:solidFill>
                  <a:srgbClr val="CC99CD"/>
                </a:solidFill>
                <a:effectLst/>
                <a:latin typeface="Consolas" panose="020B0609020204030204" pitchFamily="49" charset="0"/>
              </a:rPr>
              <a:t>from</a:t>
            </a:r>
            <a:r>
              <a:rPr kumimoji="0" lang="en-US" altLang="en-US" sz="1100" b="0" i="0" u="none" strike="noStrike" cap="none" normalizeH="0" baseline="0" dirty="0">
                <a:ln>
                  <a:noFill/>
                </a:ln>
                <a:solidFill>
                  <a:srgbClr val="CCCCCC"/>
                </a:solidFill>
                <a:effectLst/>
                <a:latin typeface="Consolas" panose="020B0609020204030204" pitchFamily="49" charset="0"/>
              </a:rPr>
              <a:t> </a:t>
            </a:r>
            <a:r>
              <a:rPr kumimoji="0" lang="en-US" altLang="en-US" sz="1100" b="0" i="0" u="none" strike="noStrike" cap="none" normalizeH="0" baseline="0" dirty="0">
                <a:ln>
                  <a:noFill/>
                </a:ln>
                <a:solidFill>
                  <a:srgbClr val="7EC699"/>
                </a:solidFill>
                <a:effectLst/>
                <a:latin typeface="Consolas" panose="020B0609020204030204" pitchFamily="49" charset="0"/>
              </a:rPr>
              <a:t>'module-name'</a:t>
            </a:r>
            <a:r>
              <a:rPr kumimoji="0" lang="en-US" altLang="en-US" sz="7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6D4AD7FC-532F-4588-BDB8-A135561E141D}"/>
              </a:ext>
            </a:extLst>
          </p:cNvPr>
          <p:cNvSpPr>
            <a:spLocks noChangeArrowheads="1"/>
          </p:cNvSpPr>
          <p:nvPr/>
        </p:nvSpPr>
        <p:spPr bwMode="auto">
          <a:xfrm>
            <a:off x="1174172" y="1984389"/>
            <a:ext cx="4921828" cy="83099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79C6"/>
                </a:solidFill>
                <a:effectLst/>
                <a:latin typeface="JetBrains Mono"/>
              </a:rPr>
              <a:t>import </a:t>
            </a: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8BE9FD"/>
                </a:solidFill>
                <a:effectLst/>
                <a:latin typeface="JetBrains Mono"/>
              </a:rPr>
              <a:t>sayHello </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from </a:t>
            </a:r>
            <a:r>
              <a:rPr kumimoji="0" lang="en-US" altLang="en-US" sz="1200" b="0" i="0" u="none" strike="noStrike" cap="none" normalizeH="0" baseline="0">
                <a:ln>
                  <a:noFill/>
                </a:ln>
                <a:solidFill>
                  <a:srgbClr val="F1FA8C"/>
                </a:solidFill>
                <a:effectLst/>
                <a:latin typeface="JetBrains Mono"/>
              </a:rPr>
              <a:t>'./lib'</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1" u="none" strike="noStrike" cap="none" normalizeH="0" baseline="0">
                <a:ln>
                  <a:noFill/>
                </a:ln>
                <a:solidFill>
                  <a:srgbClr val="8BE9FD"/>
                </a:solidFill>
                <a:effectLst/>
                <a:latin typeface="JetBrains Mono"/>
              </a:rPr>
              <a:t>sayHello</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1" u="none" strike="noStrike" cap="none" normalizeH="0" baseline="0">
                <a:ln>
                  <a:noFill/>
                </a:ln>
                <a:solidFill>
                  <a:srgbClr val="6272A4"/>
                </a:solidFill>
                <a:effectLst/>
                <a:latin typeface="JetBrains Mono"/>
              </a:rPr>
              <a:t>// =&gt; Hello</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4F7A8350-A34E-47B2-936C-18B0B53C60F8}"/>
              </a:ext>
            </a:extLst>
          </p:cNvPr>
          <p:cNvSpPr>
            <a:spLocks noChangeArrowheads="1"/>
          </p:cNvSpPr>
          <p:nvPr/>
        </p:nvSpPr>
        <p:spPr bwMode="auto">
          <a:xfrm>
            <a:off x="1174172" y="3598297"/>
            <a:ext cx="4921828" cy="83099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79C6"/>
                </a:solidFill>
                <a:effectLst/>
                <a:latin typeface="JetBrains Mono"/>
              </a:rPr>
              <a:t>import </a:t>
            </a:r>
            <a:r>
              <a:rPr kumimoji="0" lang="en-US" altLang="en-US" sz="1200" b="0" i="0" u="none" strike="noStrike" cap="none" normalizeH="0" baseline="0">
                <a:ln>
                  <a:noFill/>
                </a:ln>
                <a:solidFill>
                  <a:srgbClr val="F8F8F2"/>
                </a:solidFill>
                <a:effectLst/>
                <a:latin typeface="JetBrains Mono"/>
              </a:rPr>
              <a:t>{ </a:t>
            </a:r>
            <a:r>
              <a:rPr kumimoji="0" lang="en-US" altLang="en-US" sz="1200" b="0" i="1" u="none" strike="noStrike" cap="none" normalizeH="0" baseline="0">
                <a:ln>
                  <a:noFill/>
                </a:ln>
                <a:solidFill>
                  <a:srgbClr val="8BE9FD"/>
                </a:solidFill>
                <a:effectLst/>
                <a:latin typeface="JetBrains Mono"/>
              </a:rPr>
              <a:t>sayHello </a:t>
            </a:r>
            <a:r>
              <a:rPr kumimoji="0" lang="en-US" altLang="en-US" sz="1200" b="0" i="0" u="none" strike="noStrike" cap="none" normalizeH="0" baseline="0">
                <a:ln>
                  <a:noFill/>
                </a:ln>
                <a:solidFill>
                  <a:srgbClr val="FF79C6"/>
                </a:solidFill>
                <a:effectLst/>
                <a:latin typeface="JetBrains Mono"/>
              </a:rPr>
              <a:t>as </a:t>
            </a:r>
            <a:r>
              <a:rPr kumimoji="0" lang="en-US" altLang="en-US" sz="1200" b="0" i="0" u="none" strike="noStrike" cap="none" normalizeH="0" baseline="0">
                <a:ln>
                  <a:noFill/>
                </a:ln>
                <a:solidFill>
                  <a:srgbClr val="F8F8F2"/>
                </a:solidFill>
                <a:effectLst/>
                <a:latin typeface="JetBrains Mono"/>
              </a:rPr>
              <a:t>say } </a:t>
            </a:r>
            <a:r>
              <a:rPr kumimoji="0" lang="en-US" altLang="en-US" sz="1200" b="0" i="0" u="none" strike="noStrike" cap="none" normalizeH="0" baseline="0">
                <a:ln>
                  <a:noFill/>
                </a:ln>
                <a:solidFill>
                  <a:srgbClr val="FF79C6"/>
                </a:solidFill>
                <a:effectLst/>
                <a:latin typeface="JetBrains Mono"/>
              </a:rPr>
              <a:t>from </a:t>
            </a:r>
            <a:r>
              <a:rPr kumimoji="0" lang="en-US" altLang="en-US" sz="1200" b="0" i="0" u="none" strike="noStrike" cap="none" normalizeH="0" baseline="0">
                <a:ln>
                  <a:noFill/>
                </a:ln>
                <a:solidFill>
                  <a:srgbClr val="F1FA8C"/>
                </a:solidFill>
                <a:effectLst/>
                <a:latin typeface="JetBrains Mono"/>
              </a:rPr>
              <a:t>'./lib'</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1" u="none" strike="noStrike" cap="none" normalizeH="0" baseline="0">
                <a:ln>
                  <a:noFill/>
                </a:ln>
                <a:solidFill>
                  <a:srgbClr val="8BE9FD"/>
                </a:solidFill>
                <a:effectLst/>
                <a:latin typeface="JetBrains Mono"/>
              </a:rPr>
              <a:t>say</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1" u="none" strike="noStrike" cap="none" normalizeH="0" baseline="0">
                <a:ln>
                  <a:noFill/>
                </a:ln>
                <a:solidFill>
                  <a:srgbClr val="6272A4"/>
                </a:solidFill>
                <a:effectLst/>
                <a:latin typeface="JetBrains Mono"/>
              </a:rPr>
              <a:t>// =&gt; Hello</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F909DBEE-0431-458C-8851-3206A21AFFC9}"/>
              </a:ext>
            </a:extLst>
          </p:cNvPr>
          <p:cNvSpPr>
            <a:spLocks noChangeArrowheads="1"/>
          </p:cNvSpPr>
          <p:nvPr/>
        </p:nvSpPr>
        <p:spPr bwMode="auto">
          <a:xfrm>
            <a:off x="1174172" y="5212205"/>
            <a:ext cx="4921828" cy="830997"/>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79C6"/>
                </a:solidFill>
                <a:effectLst/>
                <a:latin typeface="JetBrains Mono"/>
              </a:rPr>
              <a:t>import * as </a:t>
            </a:r>
            <a:r>
              <a:rPr kumimoji="0" lang="en-US" altLang="en-US" sz="1200" b="0" i="0" u="none" strike="noStrike" cap="none" normalizeH="0" baseline="0">
                <a:ln>
                  <a:noFill/>
                </a:ln>
                <a:solidFill>
                  <a:srgbClr val="F8F8F2"/>
                </a:solidFill>
                <a:effectLst/>
                <a:latin typeface="JetBrains Mono"/>
              </a:rPr>
              <a:t>lib </a:t>
            </a:r>
            <a:r>
              <a:rPr kumimoji="0" lang="en-US" altLang="en-US" sz="1200" b="0" i="0" u="none" strike="noStrike" cap="none" normalizeH="0" baseline="0">
                <a:ln>
                  <a:noFill/>
                </a:ln>
                <a:solidFill>
                  <a:srgbClr val="FF79C6"/>
                </a:solidFill>
                <a:effectLst/>
                <a:latin typeface="JetBrains Mono"/>
              </a:rPr>
              <a:t>from </a:t>
            </a:r>
            <a:r>
              <a:rPr kumimoji="0" lang="en-US" altLang="en-US" sz="1200" b="0" i="0" u="none" strike="noStrike" cap="none" normalizeH="0" baseline="0">
                <a:ln>
                  <a:noFill/>
                </a:ln>
                <a:solidFill>
                  <a:srgbClr val="F1FA8C"/>
                </a:solidFill>
                <a:effectLst/>
                <a:latin typeface="JetBrains Mono"/>
              </a:rPr>
              <a:t>'./lib'</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lib.</a:t>
            </a:r>
            <a:r>
              <a:rPr kumimoji="0" lang="en-US" altLang="en-US" sz="1200" b="0" i="1" u="none" strike="noStrike" cap="none" normalizeH="0" baseline="0">
                <a:ln>
                  <a:noFill/>
                </a:ln>
                <a:solidFill>
                  <a:srgbClr val="8BE9FD"/>
                </a:solidFill>
                <a:effectLst/>
                <a:latin typeface="JetBrains Mono"/>
              </a:rPr>
              <a:t>sayHello</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1" u="none" strike="noStrike" cap="none" normalizeH="0" baseline="0">
                <a:ln>
                  <a:noFill/>
                </a:ln>
                <a:solidFill>
                  <a:srgbClr val="6272A4"/>
                </a:solidFill>
                <a:effectLst/>
                <a:latin typeface="JetBrains Mono"/>
              </a:rPr>
              <a:t>// =&gt; Hello</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50145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4C8CF-4628-41C8-8A07-D8164D8E3EAD}"/>
              </a:ext>
            </a:extLst>
          </p:cNvPr>
          <p:cNvSpPr>
            <a:spLocks noGrp="1"/>
          </p:cNvSpPr>
          <p:nvPr>
            <p:ph type="title"/>
          </p:nvPr>
        </p:nvSpPr>
        <p:spPr/>
        <p:txBody>
          <a:bodyPr/>
          <a:lstStyle/>
          <a:p>
            <a:r>
              <a:rPr lang="en-US" dirty="0"/>
              <a:t>ESM: exports</a:t>
            </a:r>
          </a:p>
        </p:txBody>
      </p:sp>
      <p:sp>
        <p:nvSpPr>
          <p:cNvPr id="3" name="Content Placeholder 2">
            <a:extLst>
              <a:ext uri="{FF2B5EF4-FFF2-40B4-BE49-F238E27FC236}">
                <a16:creationId xmlns:a16="http://schemas.microsoft.com/office/drawing/2014/main" id="{344ADB34-9F61-4C59-BFF7-096A79848449}"/>
              </a:ext>
            </a:extLst>
          </p:cNvPr>
          <p:cNvSpPr>
            <a:spLocks noGrp="1"/>
          </p:cNvSpPr>
          <p:nvPr>
            <p:ph type="body" sz="quarter" idx="11"/>
          </p:nvPr>
        </p:nvSpPr>
        <p:spPr/>
        <p:txBody>
          <a:bodyPr>
            <a:normAutofit/>
          </a:bodyPr>
          <a:lstStyle/>
          <a:p>
            <a:r>
              <a:rPr lang="en-US" b="1" dirty="0"/>
              <a:t>lib.js</a:t>
            </a:r>
          </a:p>
          <a:p>
            <a:endParaRPr lang="en-US" b="1" dirty="0"/>
          </a:p>
          <a:p>
            <a:endParaRPr lang="en-US" b="1" dirty="0"/>
          </a:p>
          <a:p>
            <a:endParaRPr lang="en-US" b="1" dirty="0"/>
          </a:p>
          <a:p>
            <a:endParaRPr lang="en-US" b="1" dirty="0"/>
          </a:p>
          <a:p>
            <a:r>
              <a:rPr lang="en-US" dirty="0"/>
              <a:t>Which you can import like this:</a:t>
            </a:r>
          </a:p>
          <a:p>
            <a:pPr marL="0" indent="0">
              <a:buNone/>
            </a:pPr>
            <a:endParaRPr lang="en-US" dirty="0"/>
          </a:p>
        </p:txBody>
      </p:sp>
      <p:sp>
        <p:nvSpPr>
          <p:cNvPr id="6" name="Rectangle 3">
            <a:extLst>
              <a:ext uri="{FF2B5EF4-FFF2-40B4-BE49-F238E27FC236}">
                <a16:creationId xmlns:a16="http://schemas.microsoft.com/office/drawing/2014/main" id="{988B101F-135D-4CF7-953E-E6607A709298}"/>
              </a:ext>
            </a:extLst>
          </p:cNvPr>
          <p:cNvSpPr>
            <a:spLocks noChangeArrowheads="1"/>
          </p:cNvSpPr>
          <p:nvPr/>
        </p:nvSpPr>
        <p:spPr bwMode="auto">
          <a:xfrm>
            <a:off x="1184563" y="1674674"/>
            <a:ext cx="3855027" cy="1754326"/>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6272A4"/>
                </a:solidFill>
                <a:effectLst/>
                <a:latin typeface="JetBrains Mono"/>
              </a:rPr>
              <a:t>// Export default function</a:t>
            </a:r>
            <a:br>
              <a:rPr kumimoji="0" lang="en-US" altLang="en-US" sz="1200" b="0" i="1" u="none" strike="noStrike" cap="none" normalizeH="0" baseline="0" dirty="0">
                <a:ln>
                  <a:noFill/>
                </a:ln>
                <a:solidFill>
                  <a:srgbClr val="6272A4"/>
                </a:solidFill>
                <a:effectLst/>
                <a:latin typeface="JetBrains Mono"/>
              </a:rPr>
            </a:br>
            <a:r>
              <a:rPr kumimoji="0" lang="en-US" altLang="en-US" sz="1200" b="0" i="0" u="none" strike="noStrike" cap="none" normalizeH="0" baseline="0" dirty="0">
                <a:ln>
                  <a:noFill/>
                </a:ln>
                <a:solidFill>
                  <a:srgbClr val="FF79C6"/>
                </a:solidFill>
                <a:effectLst/>
                <a:latin typeface="JetBrains Mono"/>
              </a:rPr>
              <a:t>export default function </a:t>
            </a:r>
            <a:r>
              <a:rPr kumimoji="0" lang="en-US" altLang="en-US" sz="1200" b="0" i="1" u="none" strike="noStrike" cap="none" normalizeH="0" baseline="0" dirty="0" err="1">
                <a:ln>
                  <a:noFill/>
                </a:ln>
                <a:solidFill>
                  <a:srgbClr val="8BE9FD"/>
                </a:solidFill>
                <a:effectLst/>
                <a:latin typeface="JetBrains Mono"/>
              </a:rPr>
              <a:t>sayHello</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8BE9FD"/>
                </a:solidFill>
                <a:effectLst/>
                <a:latin typeface="JetBrains Mono"/>
              </a:rPr>
              <a:t>console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50FA7B"/>
                </a:solidFill>
                <a:effectLst/>
                <a:latin typeface="JetBrains Mono"/>
              </a:rPr>
              <a:t>log</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'Hello'</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br>
              <a:rPr kumimoji="0" lang="en-US" altLang="en-US" sz="1200" b="0" i="0" u="none" strike="noStrike" cap="none" normalizeH="0" baseline="0" dirty="0">
                <a:ln>
                  <a:noFill/>
                </a:ln>
                <a:solidFill>
                  <a:srgbClr val="F8F8F2"/>
                </a:solidFill>
                <a:effectLst/>
                <a:latin typeface="JetBrains Mono"/>
              </a:rPr>
            </a:br>
            <a:r>
              <a:rPr kumimoji="0" lang="en-US" altLang="en-US" sz="1200" b="0" i="1" u="none" strike="noStrike" cap="none" normalizeH="0" baseline="0" dirty="0">
                <a:ln>
                  <a:noFill/>
                </a:ln>
                <a:solidFill>
                  <a:srgbClr val="6272A4"/>
                </a:solidFill>
                <a:effectLst/>
                <a:latin typeface="JetBrains Mono"/>
              </a:rPr>
              <a:t>// Export non-default function</a:t>
            </a:r>
            <a:br>
              <a:rPr kumimoji="0" lang="en-US" altLang="en-US" sz="1200" b="0" i="1" u="none" strike="noStrike" cap="none" normalizeH="0" baseline="0" dirty="0">
                <a:ln>
                  <a:noFill/>
                </a:ln>
                <a:solidFill>
                  <a:srgbClr val="6272A4"/>
                </a:solidFill>
                <a:effectLst/>
                <a:latin typeface="JetBrains Mono"/>
              </a:rPr>
            </a:br>
            <a:r>
              <a:rPr kumimoji="0" lang="en-US" altLang="en-US" sz="1200" b="0" i="0" u="none" strike="noStrike" cap="none" normalizeH="0" baseline="0" dirty="0">
                <a:ln>
                  <a:noFill/>
                </a:ln>
                <a:solidFill>
                  <a:srgbClr val="FF79C6"/>
                </a:solidFill>
                <a:effectLst/>
                <a:latin typeface="JetBrains Mono"/>
              </a:rPr>
              <a:t>export function </a:t>
            </a:r>
            <a:r>
              <a:rPr kumimoji="0" lang="en-US" altLang="en-US" sz="1200" b="0" i="1" u="none" strike="noStrike" cap="none" normalizeH="0" baseline="0" dirty="0" err="1">
                <a:ln>
                  <a:noFill/>
                </a:ln>
                <a:solidFill>
                  <a:srgbClr val="8BE9FD"/>
                </a:solidFill>
                <a:effectLst/>
                <a:latin typeface="JetBrains Mono"/>
              </a:rPr>
              <a:t>sayGoodbye</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8BE9FD"/>
                </a:solidFill>
                <a:effectLst/>
                <a:latin typeface="JetBrains Mono"/>
              </a:rPr>
              <a:t>console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50FA7B"/>
                </a:solidFill>
                <a:effectLst/>
                <a:latin typeface="JetBrains Mono"/>
              </a:rPr>
              <a:t>log</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'Goodbye'</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7A238E51-1062-4E5A-90EC-D11B1B4A9D58}"/>
              </a:ext>
            </a:extLst>
          </p:cNvPr>
          <p:cNvSpPr>
            <a:spLocks noChangeArrowheads="1"/>
          </p:cNvSpPr>
          <p:nvPr/>
        </p:nvSpPr>
        <p:spPr bwMode="auto">
          <a:xfrm>
            <a:off x="1184563" y="4220249"/>
            <a:ext cx="3855026" cy="1384995"/>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79C6"/>
                </a:solidFill>
                <a:effectLst/>
                <a:latin typeface="JetBrains Mono"/>
              </a:rPr>
              <a:t>import </a:t>
            </a:r>
            <a:r>
              <a:rPr kumimoji="0" lang="en-US" altLang="en-US" sz="1200" b="0" i="1" u="none" strike="noStrike" cap="none" normalizeH="0" baseline="0">
                <a:ln>
                  <a:noFill/>
                </a:ln>
                <a:solidFill>
                  <a:srgbClr val="8BE9FD"/>
                </a:solidFill>
                <a:effectLst/>
                <a:latin typeface="JetBrains Mono"/>
              </a:rPr>
              <a:t>sayHello</a:t>
            </a:r>
            <a:r>
              <a:rPr kumimoji="0" lang="en-US" altLang="en-US" sz="1200" b="0" i="0" u="none" strike="noStrike" cap="none" normalizeH="0" baseline="0">
                <a:ln>
                  <a:noFill/>
                </a:ln>
                <a:solidFill>
                  <a:srgbClr val="F8F8F2"/>
                </a:solidFill>
                <a:effectLst/>
                <a:latin typeface="JetBrains Mono"/>
              </a:rPr>
              <a:t>, { </a:t>
            </a:r>
            <a:r>
              <a:rPr kumimoji="0" lang="en-US" altLang="en-US" sz="1200" b="0" i="1" u="none" strike="noStrike" cap="none" normalizeH="0" baseline="0">
                <a:ln>
                  <a:noFill/>
                </a:ln>
                <a:solidFill>
                  <a:srgbClr val="8BE9FD"/>
                </a:solidFill>
                <a:effectLst/>
                <a:latin typeface="JetBrains Mono"/>
              </a:rPr>
              <a:t>sayGoodbye </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from </a:t>
            </a:r>
            <a:r>
              <a:rPr kumimoji="0" lang="en-US" altLang="en-US" sz="1200" b="0" i="0" u="none" strike="noStrike" cap="none" normalizeH="0" baseline="0">
                <a:ln>
                  <a:noFill/>
                </a:ln>
                <a:solidFill>
                  <a:srgbClr val="F1FA8C"/>
                </a:solidFill>
                <a:effectLst/>
                <a:latin typeface="JetBrains Mono"/>
              </a:rPr>
              <a:t>'./lib'</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1" u="none" strike="noStrike" cap="none" normalizeH="0" baseline="0">
                <a:ln>
                  <a:noFill/>
                </a:ln>
                <a:solidFill>
                  <a:srgbClr val="8BE9FD"/>
                </a:solidFill>
                <a:effectLst/>
                <a:latin typeface="JetBrains Mono"/>
              </a:rPr>
              <a:t>sayHello</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1" u="none" strike="noStrike" cap="none" normalizeH="0" baseline="0">
                <a:ln>
                  <a:noFill/>
                </a:ln>
                <a:solidFill>
                  <a:srgbClr val="6272A4"/>
                </a:solidFill>
                <a:effectLst/>
                <a:latin typeface="JetBrains Mono"/>
              </a:rPr>
              <a:t>// =&gt; Hello</a:t>
            </a:r>
            <a:br>
              <a:rPr kumimoji="0" lang="en-US" altLang="en-US" sz="1200" b="0" i="1" u="none" strike="noStrike" cap="none" normalizeH="0" baseline="0">
                <a:ln>
                  <a:noFill/>
                </a:ln>
                <a:solidFill>
                  <a:srgbClr val="6272A4"/>
                </a:solidFill>
                <a:effectLst/>
                <a:latin typeface="JetBrains Mono"/>
              </a:rPr>
            </a:br>
            <a:br>
              <a:rPr kumimoji="0" lang="en-US" altLang="en-US" sz="1200" b="0" i="1" u="none" strike="noStrike" cap="none" normalizeH="0" baseline="0">
                <a:ln>
                  <a:noFill/>
                </a:ln>
                <a:solidFill>
                  <a:srgbClr val="6272A4"/>
                </a:solidFill>
                <a:effectLst/>
                <a:latin typeface="JetBrains Mono"/>
              </a:rPr>
            </a:br>
            <a:r>
              <a:rPr kumimoji="0" lang="en-US" altLang="en-US" sz="1200" b="0" i="1" u="none" strike="noStrike" cap="none" normalizeH="0" baseline="0">
                <a:ln>
                  <a:noFill/>
                </a:ln>
                <a:solidFill>
                  <a:srgbClr val="8BE9FD"/>
                </a:solidFill>
                <a:effectLst/>
                <a:latin typeface="JetBrains Mono"/>
              </a:rPr>
              <a:t>sayGoodbye</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1" u="none" strike="noStrike" cap="none" normalizeH="0" baseline="0">
                <a:ln>
                  <a:noFill/>
                </a:ln>
                <a:solidFill>
                  <a:srgbClr val="6272A4"/>
                </a:solidFill>
                <a:effectLst/>
                <a:latin typeface="JetBrains Mono"/>
              </a:rPr>
              <a:t>// =&gt; Goodbye</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76013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4C8CF-4628-41C8-8A07-D8164D8E3EAD}"/>
              </a:ext>
            </a:extLst>
          </p:cNvPr>
          <p:cNvSpPr>
            <a:spLocks noGrp="1"/>
          </p:cNvSpPr>
          <p:nvPr>
            <p:ph type="title"/>
          </p:nvPr>
        </p:nvSpPr>
        <p:spPr/>
        <p:txBody>
          <a:bodyPr/>
          <a:lstStyle/>
          <a:p>
            <a:r>
              <a:rPr lang="en-US" dirty="0"/>
              <a:t>ESM: exports (2)</a:t>
            </a:r>
          </a:p>
        </p:txBody>
      </p:sp>
      <p:sp>
        <p:nvSpPr>
          <p:cNvPr id="3" name="Content Placeholder 2">
            <a:extLst>
              <a:ext uri="{FF2B5EF4-FFF2-40B4-BE49-F238E27FC236}">
                <a16:creationId xmlns:a16="http://schemas.microsoft.com/office/drawing/2014/main" id="{344ADB34-9F61-4C59-BFF7-096A79848449}"/>
              </a:ext>
            </a:extLst>
          </p:cNvPr>
          <p:cNvSpPr>
            <a:spLocks noGrp="1"/>
          </p:cNvSpPr>
          <p:nvPr>
            <p:ph type="body" sz="quarter" idx="11"/>
          </p:nvPr>
        </p:nvSpPr>
        <p:spPr/>
        <p:txBody>
          <a:bodyPr>
            <a:normAutofit/>
          </a:bodyPr>
          <a:lstStyle/>
          <a:p>
            <a:r>
              <a:rPr lang="en-US" dirty="0"/>
              <a:t>You can export not only functions, but anything you like:</a:t>
            </a:r>
          </a:p>
          <a:p>
            <a:endParaRPr lang="en-US" b="1" dirty="0"/>
          </a:p>
          <a:p>
            <a:endParaRPr lang="en-US" b="1" dirty="0"/>
          </a:p>
          <a:p>
            <a:endParaRPr lang="en-US" b="1" dirty="0"/>
          </a:p>
        </p:txBody>
      </p:sp>
      <p:sp>
        <p:nvSpPr>
          <p:cNvPr id="5" name="Rectangle 3">
            <a:extLst>
              <a:ext uri="{FF2B5EF4-FFF2-40B4-BE49-F238E27FC236}">
                <a16:creationId xmlns:a16="http://schemas.microsoft.com/office/drawing/2014/main" id="{212EC1C8-0B56-4FF9-928D-E1ACBC5203F2}"/>
              </a:ext>
            </a:extLst>
          </p:cNvPr>
          <p:cNvSpPr>
            <a:spLocks noChangeArrowheads="1"/>
          </p:cNvSpPr>
          <p:nvPr/>
        </p:nvSpPr>
        <p:spPr bwMode="auto">
          <a:xfrm>
            <a:off x="1226128" y="1730046"/>
            <a:ext cx="4249881" cy="3231654"/>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6272A4"/>
                </a:solidFill>
                <a:effectLst/>
                <a:latin typeface="JetBrains Mono"/>
              </a:rPr>
              <a:t>// Export default function</a:t>
            </a:r>
            <a:br>
              <a:rPr kumimoji="0" lang="en-US" altLang="en-US" sz="1200" b="0" i="1" u="none" strike="noStrike" cap="none" normalizeH="0" baseline="0" dirty="0">
                <a:ln>
                  <a:noFill/>
                </a:ln>
                <a:solidFill>
                  <a:srgbClr val="6272A4"/>
                </a:solidFill>
                <a:effectLst/>
                <a:latin typeface="JetBrains Mono"/>
              </a:rPr>
            </a:br>
            <a:r>
              <a:rPr kumimoji="0" lang="en-US" altLang="en-US" sz="1200" b="0" i="0" u="none" strike="noStrike" cap="none" normalizeH="0" baseline="0" dirty="0">
                <a:ln>
                  <a:noFill/>
                </a:ln>
                <a:solidFill>
                  <a:srgbClr val="FF79C6"/>
                </a:solidFill>
                <a:effectLst/>
                <a:latin typeface="JetBrains Mono"/>
              </a:rPr>
              <a:t>export default function </a:t>
            </a:r>
            <a:r>
              <a:rPr kumimoji="0" lang="en-US" altLang="en-US" sz="1200" b="0" i="1" u="none" strike="noStrike" cap="none" normalizeH="0" baseline="0" dirty="0" err="1">
                <a:ln>
                  <a:noFill/>
                </a:ln>
                <a:solidFill>
                  <a:srgbClr val="8BE9FD"/>
                </a:solidFill>
                <a:effectLst/>
                <a:latin typeface="JetBrains Mono"/>
              </a:rPr>
              <a:t>sayHello</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8BE9FD"/>
                </a:solidFill>
                <a:effectLst/>
                <a:latin typeface="JetBrains Mono"/>
              </a:rPr>
              <a:t>console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50FA7B"/>
                </a:solidFill>
                <a:effectLst/>
                <a:latin typeface="JetBrains Mono"/>
              </a:rPr>
              <a:t>log</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'Hello'</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br>
              <a:rPr kumimoji="0" lang="en-US" altLang="en-US" sz="1200" b="0" i="0" u="none" strike="noStrike" cap="none" normalizeH="0" baseline="0" dirty="0">
                <a:ln>
                  <a:noFill/>
                </a:ln>
                <a:solidFill>
                  <a:srgbClr val="F8F8F2"/>
                </a:solidFill>
                <a:effectLst/>
                <a:latin typeface="JetBrains Mono"/>
              </a:rPr>
            </a:br>
            <a:r>
              <a:rPr kumimoji="0" lang="en-US" altLang="en-US" sz="1200" b="0" i="1" u="none" strike="noStrike" cap="none" normalizeH="0" baseline="0" dirty="0">
                <a:ln>
                  <a:noFill/>
                </a:ln>
                <a:solidFill>
                  <a:srgbClr val="6272A4"/>
                </a:solidFill>
                <a:effectLst/>
                <a:latin typeface="JetBrains Mono"/>
              </a:rPr>
              <a:t>// Export non-default function</a:t>
            </a:r>
            <a:br>
              <a:rPr kumimoji="0" lang="en-US" altLang="en-US" sz="1200" b="0" i="1" u="none" strike="noStrike" cap="none" normalizeH="0" baseline="0" dirty="0">
                <a:ln>
                  <a:noFill/>
                </a:ln>
                <a:solidFill>
                  <a:srgbClr val="6272A4"/>
                </a:solidFill>
                <a:effectLst/>
                <a:latin typeface="JetBrains Mono"/>
              </a:rPr>
            </a:br>
            <a:r>
              <a:rPr kumimoji="0" lang="en-US" altLang="en-US" sz="1200" b="0" i="0" u="none" strike="noStrike" cap="none" normalizeH="0" baseline="0" dirty="0">
                <a:ln>
                  <a:noFill/>
                </a:ln>
                <a:solidFill>
                  <a:srgbClr val="FF79C6"/>
                </a:solidFill>
                <a:effectLst/>
                <a:latin typeface="JetBrains Mono"/>
              </a:rPr>
              <a:t>export function </a:t>
            </a:r>
            <a:r>
              <a:rPr kumimoji="0" lang="en-US" altLang="en-US" sz="1200" b="0" i="1" u="none" strike="noStrike" cap="none" normalizeH="0" baseline="0" dirty="0" err="1">
                <a:ln>
                  <a:noFill/>
                </a:ln>
                <a:solidFill>
                  <a:srgbClr val="8BE9FD"/>
                </a:solidFill>
                <a:effectLst/>
                <a:latin typeface="JetBrains Mono"/>
              </a:rPr>
              <a:t>sayGoodbye</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8BE9FD"/>
                </a:solidFill>
                <a:effectLst/>
                <a:latin typeface="JetBrains Mono"/>
              </a:rPr>
              <a:t>console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50FA7B"/>
                </a:solidFill>
                <a:effectLst/>
                <a:latin typeface="JetBrains Mono"/>
              </a:rPr>
              <a:t>log</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'Goodbye'</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br>
              <a:rPr kumimoji="0" lang="en-US" altLang="en-US" sz="1200" b="0" i="0" u="none" strike="noStrike" cap="none" normalizeH="0" baseline="0" dirty="0">
                <a:ln>
                  <a:noFill/>
                </a:ln>
                <a:solidFill>
                  <a:srgbClr val="F8F8F2"/>
                </a:solidFill>
                <a:effectLst/>
                <a:latin typeface="JetBrains Mono"/>
              </a:rPr>
            </a:br>
            <a:r>
              <a:rPr kumimoji="0" lang="en-US" altLang="en-US" sz="1200" b="0" i="1" u="none" strike="noStrike" cap="none" normalizeH="0" baseline="0" dirty="0">
                <a:ln>
                  <a:noFill/>
                </a:ln>
                <a:solidFill>
                  <a:srgbClr val="6272A4"/>
                </a:solidFill>
                <a:effectLst/>
                <a:latin typeface="JetBrains Mono"/>
              </a:rPr>
              <a:t>// Export simple value</a:t>
            </a:r>
            <a:br>
              <a:rPr kumimoji="0" lang="en-US" altLang="en-US" sz="1200" b="0" i="1" u="none" strike="noStrike" cap="none" normalizeH="0" baseline="0" dirty="0">
                <a:ln>
                  <a:noFill/>
                </a:ln>
                <a:solidFill>
                  <a:srgbClr val="6272A4"/>
                </a:solidFill>
                <a:effectLst/>
                <a:latin typeface="JetBrains Mono"/>
              </a:rPr>
            </a:br>
            <a:r>
              <a:rPr kumimoji="0" lang="en-US" altLang="en-US" sz="1200" b="0" i="0" u="none" strike="noStrike" cap="none" normalizeH="0" baseline="0" dirty="0">
                <a:ln>
                  <a:noFill/>
                </a:ln>
                <a:solidFill>
                  <a:srgbClr val="FF79C6"/>
                </a:solidFill>
                <a:effectLst/>
                <a:latin typeface="JetBrains Mono"/>
              </a:rPr>
              <a:t>export const </a:t>
            </a:r>
            <a:r>
              <a:rPr kumimoji="0" lang="en-US" altLang="en-US" sz="1200" b="0" i="0" u="none" strike="noStrike" cap="none" normalizeH="0" baseline="0" dirty="0" err="1">
                <a:ln>
                  <a:noFill/>
                </a:ln>
                <a:solidFill>
                  <a:srgbClr val="F8F8F2"/>
                </a:solidFill>
                <a:effectLst/>
                <a:latin typeface="JetBrains Mono"/>
              </a:rPr>
              <a:t>apiUrl</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br>
              <a:rPr kumimoji="0" lang="en-US" altLang="en-US" sz="1200" b="0" i="0" u="none" strike="noStrike" cap="none" normalizeH="0" baseline="0" dirty="0">
                <a:ln>
                  <a:noFill/>
                </a:ln>
                <a:solidFill>
                  <a:srgbClr val="F8F8F2"/>
                </a:solidFill>
                <a:effectLst/>
                <a:latin typeface="JetBrains Mono"/>
              </a:rPr>
            </a:br>
            <a:r>
              <a:rPr kumimoji="0" lang="en-US" altLang="en-US" sz="1200" b="0" i="1" u="none" strike="noStrike" cap="none" normalizeH="0" baseline="0" dirty="0">
                <a:ln>
                  <a:noFill/>
                </a:ln>
                <a:solidFill>
                  <a:srgbClr val="6272A4"/>
                </a:solidFill>
                <a:effectLst/>
                <a:latin typeface="JetBrains Mono"/>
              </a:rPr>
              <a:t>// Export object</a:t>
            </a:r>
            <a:br>
              <a:rPr kumimoji="0" lang="en-US" altLang="en-US" sz="1200" b="0" i="1" u="none" strike="noStrike" cap="none" normalizeH="0" baseline="0" dirty="0">
                <a:ln>
                  <a:noFill/>
                </a:ln>
                <a:solidFill>
                  <a:srgbClr val="6272A4"/>
                </a:solidFill>
                <a:effectLst/>
                <a:latin typeface="JetBrains Mono"/>
              </a:rPr>
            </a:br>
            <a:r>
              <a:rPr kumimoji="0" lang="en-US" altLang="en-US" sz="1200" b="0" i="0" u="none" strike="noStrike" cap="none" normalizeH="0" baseline="0" dirty="0">
                <a:ln>
                  <a:noFill/>
                </a:ln>
                <a:solidFill>
                  <a:srgbClr val="FF79C6"/>
                </a:solidFill>
                <a:effectLst/>
                <a:latin typeface="JetBrains Mono"/>
              </a:rPr>
              <a:t>export const </a:t>
            </a:r>
            <a:r>
              <a:rPr kumimoji="0" lang="en-US" altLang="en-US" sz="1200" b="0" i="0" u="none" strike="noStrike" cap="none" normalizeH="0" baseline="0" dirty="0">
                <a:ln>
                  <a:noFill/>
                </a:ln>
                <a:solidFill>
                  <a:srgbClr val="F8F8F2"/>
                </a:solidFill>
                <a:effectLst/>
                <a:latin typeface="JetBrains Mono"/>
              </a:rPr>
              <a:t>settings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debug</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BD93F9"/>
                </a:solidFill>
                <a:effectLst/>
                <a:latin typeface="JetBrains Mono"/>
              </a:rPr>
              <a:t>true</a:t>
            </a:r>
            <a:br>
              <a:rPr kumimoji="0" lang="en-US" altLang="en-US" sz="1200" b="0" i="0" u="none" strike="noStrike" cap="none" normalizeH="0" baseline="0" dirty="0">
                <a:ln>
                  <a:noFill/>
                </a:ln>
                <a:solidFill>
                  <a:srgbClr val="BD93F9"/>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4872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C6993-4D64-ECD6-211D-550E62D1D1E7}"/>
              </a:ext>
            </a:extLst>
          </p:cNvPr>
          <p:cNvSpPr>
            <a:spLocks noGrp="1"/>
          </p:cNvSpPr>
          <p:nvPr>
            <p:ph type="title"/>
          </p:nvPr>
        </p:nvSpPr>
        <p:spPr/>
        <p:txBody>
          <a:bodyPr/>
          <a:lstStyle/>
          <a:p>
            <a:r>
              <a:rPr lang="en-US" dirty="0"/>
              <a:t>How Do I install NodeJS?</a:t>
            </a:r>
          </a:p>
        </p:txBody>
      </p:sp>
      <p:sp>
        <p:nvSpPr>
          <p:cNvPr id="3" name="Text Placeholder 2">
            <a:extLst>
              <a:ext uri="{FF2B5EF4-FFF2-40B4-BE49-F238E27FC236}">
                <a16:creationId xmlns:a16="http://schemas.microsoft.com/office/drawing/2014/main" id="{C695FCB5-2E3F-0CE5-8261-1E8BBA3D2EF1}"/>
              </a:ext>
            </a:extLst>
          </p:cNvPr>
          <p:cNvSpPr>
            <a:spLocks noGrp="1"/>
          </p:cNvSpPr>
          <p:nvPr>
            <p:ph type="body" sz="quarter" idx="11"/>
          </p:nvPr>
        </p:nvSpPr>
        <p:spPr/>
        <p:txBody>
          <a:bodyPr/>
          <a:lstStyle/>
          <a:p>
            <a:r>
              <a:rPr lang="en-US" dirty="0"/>
              <a:t>Install Multiple Versions of Node.js using </a:t>
            </a:r>
            <a:r>
              <a:rPr lang="en-US" dirty="0" err="1"/>
              <a:t>nvm</a:t>
            </a:r>
            <a:endParaRPr lang="en-US" dirty="0"/>
          </a:p>
          <a:p>
            <a:r>
              <a:rPr lang="en-US" dirty="0"/>
              <a:t>Windows</a:t>
            </a:r>
          </a:p>
          <a:p>
            <a:pPr lvl="1"/>
            <a:r>
              <a:rPr lang="en-US" dirty="0"/>
              <a:t>Uninstall any existing versions of Node.js</a:t>
            </a:r>
          </a:p>
          <a:p>
            <a:pPr lvl="1"/>
            <a:r>
              <a:rPr lang="en-US" dirty="0"/>
              <a:t>Delete any existing Node.js installation directories (such as </a:t>
            </a:r>
            <a:r>
              <a:rPr lang="en-US" dirty="0">
                <a:solidFill>
                  <a:srgbClr val="3A3A3A"/>
                </a:solidFill>
                <a:latin typeface="Courier New" panose="02070309020205020404" pitchFamily="49" charset="0"/>
              </a:rPr>
              <a:t>C:\Program Files\</a:t>
            </a:r>
            <a:r>
              <a:rPr lang="en-US" dirty="0" err="1">
                <a:solidFill>
                  <a:srgbClr val="3A3A3A"/>
                </a:solidFill>
                <a:latin typeface="Courier New" panose="02070309020205020404" pitchFamily="49" charset="0"/>
              </a:rPr>
              <a:t>nodejs</a:t>
            </a:r>
            <a:r>
              <a:rPr lang="en-US" dirty="0">
                <a:solidFill>
                  <a:srgbClr val="3A3A3A"/>
                </a:solidFill>
              </a:rPr>
              <a:t>)</a:t>
            </a:r>
            <a:endParaRPr lang="en-US" dirty="0"/>
          </a:p>
          <a:p>
            <a:pPr lvl="1"/>
            <a:r>
              <a:rPr lang="en-US" dirty="0"/>
              <a:t>Delete the existing </a:t>
            </a:r>
            <a:r>
              <a:rPr lang="en-US" dirty="0" err="1"/>
              <a:t>npm</a:t>
            </a:r>
            <a:r>
              <a:rPr lang="en-US" dirty="0"/>
              <a:t> install location (such as </a:t>
            </a:r>
            <a:r>
              <a:rPr lang="en-US" dirty="0">
                <a:solidFill>
                  <a:srgbClr val="3A3A3A"/>
                </a:solidFill>
                <a:latin typeface="Courier New" panose="02070309020205020404" pitchFamily="49" charset="0"/>
              </a:rPr>
              <a:t>C:\Users\&lt;user&gt;\AppData\Roaming\npm</a:t>
            </a:r>
            <a:r>
              <a:rPr lang="en-US" dirty="0">
                <a:solidFill>
                  <a:srgbClr val="3A3A3A"/>
                </a:solidFill>
              </a:rPr>
              <a:t>)</a:t>
            </a:r>
          </a:p>
          <a:p>
            <a:pPr lvl="1"/>
            <a:r>
              <a:rPr lang="en-US" dirty="0"/>
              <a:t>After this, download and run the </a:t>
            </a:r>
            <a:r>
              <a:rPr lang="en-US" dirty="0">
                <a:hlinkClick r:id="rId2"/>
              </a:rPr>
              <a:t>latest stable installer</a:t>
            </a:r>
            <a:r>
              <a:rPr lang="en-US" dirty="0"/>
              <a:t> and you should be good to go!</a:t>
            </a:r>
          </a:p>
          <a:p>
            <a:r>
              <a:rPr lang="en-US" dirty="0"/>
              <a:t>macOS/Linus</a:t>
            </a:r>
          </a:p>
          <a:p>
            <a:pPr lvl="1"/>
            <a:r>
              <a:rPr lang="en-US" dirty="0"/>
              <a:t>With </a:t>
            </a:r>
            <a:r>
              <a:rPr lang="en-US" dirty="0" err="1">
                <a:solidFill>
                  <a:srgbClr val="576BE3"/>
                </a:solidFill>
              </a:rPr>
              <a:t>cURL</a:t>
            </a:r>
            <a:r>
              <a:rPr lang="en-US" dirty="0">
                <a:solidFill>
                  <a:srgbClr val="576BE3"/>
                </a:solidFill>
              </a:rPr>
              <a:t>:</a:t>
            </a:r>
          </a:p>
          <a:p>
            <a:pPr lvl="1"/>
            <a:endParaRPr lang="en-US" dirty="0">
              <a:solidFill>
                <a:srgbClr val="576BE3"/>
              </a:solidFill>
            </a:endParaRPr>
          </a:p>
          <a:p>
            <a:pPr lvl="1"/>
            <a:r>
              <a:rPr lang="en-US" dirty="0"/>
              <a:t>With </a:t>
            </a:r>
            <a:r>
              <a:rPr lang="en-US" dirty="0">
                <a:solidFill>
                  <a:srgbClr val="576BE3"/>
                </a:solidFill>
              </a:rPr>
              <a:t>Wget:</a:t>
            </a:r>
          </a:p>
          <a:p>
            <a:pPr lvl="1"/>
            <a:endParaRPr lang="en-US" dirty="0">
              <a:solidFill>
                <a:srgbClr val="576BE3"/>
              </a:solidFill>
            </a:endParaRPr>
          </a:p>
          <a:p>
            <a:pPr lvl="1"/>
            <a:r>
              <a:rPr lang="en-US" dirty="0"/>
              <a:t>This will clone the </a:t>
            </a:r>
            <a:r>
              <a:rPr lang="en-US" dirty="0" err="1"/>
              <a:t>nvm</a:t>
            </a:r>
            <a:r>
              <a:rPr lang="en-US" dirty="0"/>
              <a:t> repository to ~/.</a:t>
            </a:r>
            <a:r>
              <a:rPr lang="en-US" dirty="0" err="1"/>
              <a:t>nvm</a:t>
            </a:r>
            <a:r>
              <a:rPr lang="en-US" dirty="0"/>
              <a:t> and will make the required changes to your bash profile, so that </a:t>
            </a:r>
            <a:r>
              <a:rPr lang="en-US" dirty="0" err="1"/>
              <a:t>nvm</a:t>
            </a:r>
            <a:r>
              <a:rPr lang="en-US" dirty="0"/>
              <a:t> is available from anywhere in your terminal.</a:t>
            </a:r>
            <a:endParaRPr lang="en-US" dirty="0">
              <a:solidFill>
                <a:srgbClr val="576BE3"/>
              </a:solidFill>
            </a:endParaRPr>
          </a:p>
          <a:p>
            <a:pPr lvl="1"/>
            <a:endParaRPr lang="en-US" dirty="0"/>
          </a:p>
        </p:txBody>
      </p:sp>
      <p:sp>
        <p:nvSpPr>
          <p:cNvPr id="6" name="Rectangle 1">
            <a:extLst>
              <a:ext uri="{FF2B5EF4-FFF2-40B4-BE49-F238E27FC236}">
                <a16:creationId xmlns:a16="http://schemas.microsoft.com/office/drawing/2014/main" id="{20538066-D9C0-D82D-F5AE-AACEE4846C2E}"/>
              </a:ext>
            </a:extLst>
          </p:cNvPr>
          <p:cNvSpPr>
            <a:spLocks noChangeArrowheads="1"/>
          </p:cNvSpPr>
          <p:nvPr/>
        </p:nvSpPr>
        <p:spPr bwMode="auto">
          <a:xfrm>
            <a:off x="1656019" y="3702090"/>
            <a:ext cx="6096000" cy="246221"/>
          </a:xfrm>
          <a:prstGeom prst="rect">
            <a:avLst/>
          </a:prstGeom>
          <a:solidFill>
            <a:srgbClr val="F9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D4A68"/>
                </a:solidFill>
                <a:effectLst/>
                <a:latin typeface="Consolas" panose="020B0609020204030204" pitchFamily="49" charset="0"/>
              </a:rPr>
              <a:t>curl</a:t>
            </a:r>
            <a:r>
              <a:rPr kumimoji="0" lang="en-US" altLang="en-US" sz="1000" b="0" i="0" u="none" strike="noStrike" cap="none" normalizeH="0" baseline="0" dirty="0">
                <a:ln>
                  <a:noFill/>
                </a:ln>
                <a:solidFill>
                  <a:srgbClr val="000000"/>
                </a:solidFill>
                <a:effectLst/>
                <a:latin typeface="Consolas" panose="020B0609020204030204" pitchFamily="49" charset="0"/>
              </a:rPr>
              <a:t> -o- https://raw.githubusercontent.com/creationix/nvm/v0.35.2/install.sh </a:t>
            </a:r>
            <a:r>
              <a:rPr kumimoji="0" lang="en-US" altLang="en-US" sz="1000" b="0" i="0" u="none" strike="noStrike" cap="none" normalizeH="0" baseline="0" dirty="0">
                <a:ln>
                  <a:noFill/>
                </a:ln>
                <a:solidFill>
                  <a:srgbClr val="9A6E3A"/>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DD4A68"/>
                </a:solidFill>
                <a:effectLst/>
                <a:latin typeface="Consolas" panose="020B0609020204030204" pitchFamily="49" charset="0"/>
              </a:rPr>
              <a:t>bash</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3F21415F-77B1-29EF-06E9-F0E115478646}"/>
              </a:ext>
            </a:extLst>
          </p:cNvPr>
          <p:cNvSpPr>
            <a:spLocks noChangeArrowheads="1"/>
          </p:cNvSpPr>
          <p:nvPr/>
        </p:nvSpPr>
        <p:spPr bwMode="auto">
          <a:xfrm>
            <a:off x="1656019" y="4217156"/>
            <a:ext cx="6096000" cy="246221"/>
          </a:xfrm>
          <a:prstGeom prst="rect">
            <a:avLst/>
          </a:prstGeom>
          <a:solidFill>
            <a:srgbClr val="F9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DD4A68"/>
                </a:solidFill>
                <a:effectLst/>
                <a:latin typeface="Consolas" panose="020B0609020204030204" pitchFamily="49" charset="0"/>
              </a:rPr>
              <a:t>wget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err="1">
                <a:ln>
                  <a:noFill/>
                </a:ln>
                <a:solidFill>
                  <a:srgbClr val="000000"/>
                </a:solidFill>
                <a:effectLst/>
                <a:latin typeface="Consolas" panose="020B0609020204030204" pitchFamily="49" charset="0"/>
              </a:rPr>
              <a:t>qO</a:t>
            </a:r>
            <a:r>
              <a:rPr kumimoji="0" lang="en-US" altLang="en-US" sz="1000" b="0" i="0" u="none" strike="noStrike" cap="none" normalizeH="0" baseline="0" dirty="0">
                <a:ln>
                  <a:noFill/>
                </a:ln>
                <a:solidFill>
                  <a:srgbClr val="000000"/>
                </a:solidFill>
                <a:effectLst/>
                <a:latin typeface="Consolas" panose="020B0609020204030204" pitchFamily="49" charset="0"/>
              </a:rPr>
              <a:t>- https://raw.githubusercontent.com/creationix/nvm/v0.35.2/install.sh </a:t>
            </a:r>
            <a:r>
              <a:rPr kumimoji="0" lang="en-US" altLang="en-US" sz="1000" b="0" i="0" u="none" strike="noStrike" cap="none" normalizeH="0" baseline="0" dirty="0">
                <a:ln>
                  <a:noFill/>
                </a:ln>
                <a:solidFill>
                  <a:srgbClr val="9A6E3A"/>
                </a:solidFill>
                <a:effectLst/>
                <a:latin typeface="Consolas" panose="020B0609020204030204" pitchFamily="49" charset="0"/>
              </a:rPr>
              <a:t>|</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DD4A68"/>
                </a:solidFill>
                <a:effectLst/>
                <a:latin typeface="Consolas" panose="020B0609020204030204" pitchFamily="49" charset="0"/>
              </a:rPr>
              <a:t>bash</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30003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625D6F-9941-4DEB-B528-CD062EE2DA58}"/>
              </a:ext>
            </a:extLst>
          </p:cNvPr>
          <p:cNvSpPr>
            <a:spLocks noGrp="1"/>
          </p:cNvSpPr>
          <p:nvPr>
            <p:ph type="title"/>
          </p:nvPr>
        </p:nvSpPr>
        <p:spPr/>
        <p:txBody>
          <a:bodyPr/>
          <a:lstStyle/>
          <a:p>
            <a:r>
              <a:rPr lang="en-US" dirty="0"/>
              <a:t>Different Module Format</a:t>
            </a:r>
          </a:p>
        </p:txBody>
      </p:sp>
      <p:sp>
        <p:nvSpPr>
          <p:cNvPr id="5" name="Content Placeholder 4">
            <a:extLst>
              <a:ext uri="{FF2B5EF4-FFF2-40B4-BE49-F238E27FC236}">
                <a16:creationId xmlns:a16="http://schemas.microsoft.com/office/drawing/2014/main" id="{C2E79B58-B5EE-49F7-86B4-8F0C6F8C63FC}"/>
              </a:ext>
            </a:extLst>
          </p:cNvPr>
          <p:cNvSpPr>
            <a:spLocks noGrp="1"/>
          </p:cNvSpPr>
          <p:nvPr>
            <p:ph sz="quarter" idx="10"/>
          </p:nvPr>
        </p:nvSpPr>
        <p:spPr/>
        <p:txBody>
          <a:bodyPr/>
          <a:lstStyle/>
          <a:p>
            <a:r>
              <a:rPr lang="en-US" dirty="0" err="1"/>
              <a:t>System.register</a:t>
            </a:r>
            <a:endParaRPr lang="en-US" dirty="0"/>
          </a:p>
        </p:txBody>
      </p:sp>
      <p:sp>
        <p:nvSpPr>
          <p:cNvPr id="6" name="Content Placeholder 5">
            <a:extLst>
              <a:ext uri="{FF2B5EF4-FFF2-40B4-BE49-F238E27FC236}">
                <a16:creationId xmlns:a16="http://schemas.microsoft.com/office/drawing/2014/main" id="{F73CBC66-55BF-4DEA-A2B6-F4C26CEA5948}"/>
              </a:ext>
            </a:extLst>
          </p:cNvPr>
          <p:cNvSpPr>
            <a:spLocks noGrp="1"/>
          </p:cNvSpPr>
          <p:nvPr>
            <p:ph sz="quarter" idx="12"/>
          </p:nvPr>
        </p:nvSpPr>
        <p:spPr/>
        <p:txBody>
          <a:bodyPr/>
          <a:lstStyle/>
          <a:p>
            <a:pPr>
              <a:buClr>
                <a:srgbClr val="C00000"/>
              </a:buClr>
            </a:pPr>
            <a:r>
              <a:rPr lang="en-US" dirty="0"/>
              <a:t>Designed to support ES6 modules within ES5</a:t>
            </a:r>
          </a:p>
          <a:p>
            <a:pPr>
              <a:buClr>
                <a:srgbClr val="C00000"/>
              </a:buClr>
            </a:pPr>
            <a:r>
              <a:rPr lang="en-US" dirty="0"/>
              <a:t>It is a format that was developed out of collaboration and is supported as a module output in </a:t>
            </a:r>
            <a:r>
              <a:rPr lang="en-US" dirty="0" err="1"/>
              <a:t>Traceur</a:t>
            </a:r>
            <a:r>
              <a:rPr lang="en-US" dirty="0"/>
              <a:t> (as instantiate), Babel, TypeScript and Rollup (as system)</a:t>
            </a:r>
          </a:p>
          <a:p>
            <a:pPr>
              <a:buClr>
                <a:srgbClr val="C00000"/>
              </a:buClr>
            </a:pPr>
            <a:r>
              <a:rPr lang="en-US" dirty="0"/>
              <a:t>Currently these include </a:t>
            </a:r>
            <a:r>
              <a:rPr lang="en-US" b="1" dirty="0" err="1"/>
              <a:t>SystemJS</a:t>
            </a:r>
            <a:r>
              <a:rPr lang="en-US" dirty="0"/>
              <a:t>, </a:t>
            </a:r>
            <a:r>
              <a:rPr lang="en-US" b="1" dirty="0" err="1"/>
              <a:t>SystemJS</a:t>
            </a:r>
            <a:r>
              <a:rPr lang="en-US" b="1" dirty="0"/>
              <a:t> Self-Executing Bundles</a:t>
            </a:r>
            <a:r>
              <a:rPr lang="en-US" dirty="0"/>
              <a:t> and </a:t>
            </a:r>
            <a:r>
              <a:rPr lang="en-US" b="1" dirty="0"/>
              <a:t>ES6 Micro Loader</a:t>
            </a:r>
          </a:p>
        </p:txBody>
      </p:sp>
      <p:sp>
        <p:nvSpPr>
          <p:cNvPr id="7" name="Content Placeholder 6">
            <a:extLst>
              <a:ext uri="{FF2B5EF4-FFF2-40B4-BE49-F238E27FC236}">
                <a16:creationId xmlns:a16="http://schemas.microsoft.com/office/drawing/2014/main" id="{DF0BA4BF-F53E-445E-B4A9-9EC4E74A135C}"/>
              </a:ext>
            </a:extLst>
          </p:cNvPr>
          <p:cNvSpPr>
            <a:spLocks noGrp="1"/>
          </p:cNvSpPr>
          <p:nvPr>
            <p:ph sz="quarter" idx="30"/>
          </p:nvPr>
        </p:nvSpPr>
        <p:spPr>
          <a:ln>
            <a:solidFill>
              <a:schemeClr val="tx1"/>
            </a:solidFill>
          </a:ln>
        </p:spPr>
        <p:txBody>
          <a:bodyPr/>
          <a:lstStyle/>
          <a:p>
            <a:endParaRPr lang="en-US" dirty="0"/>
          </a:p>
        </p:txBody>
      </p:sp>
      <p:sp>
        <p:nvSpPr>
          <p:cNvPr id="3" name="Content Placeholder 2">
            <a:extLst>
              <a:ext uri="{FF2B5EF4-FFF2-40B4-BE49-F238E27FC236}">
                <a16:creationId xmlns:a16="http://schemas.microsoft.com/office/drawing/2014/main" id="{E6F5FE67-2DE7-472D-AA15-DC58CC7CF949}"/>
              </a:ext>
            </a:extLst>
          </p:cNvPr>
          <p:cNvSpPr>
            <a:spLocks noGrp="1"/>
          </p:cNvSpPr>
          <p:nvPr>
            <p:ph sz="quarter" idx="31"/>
          </p:nvPr>
        </p:nvSpPr>
        <p:spPr/>
        <p:txBody>
          <a:bodyPr/>
          <a:lstStyle/>
          <a:p>
            <a:endParaRPr lang="en-US"/>
          </a:p>
        </p:txBody>
      </p:sp>
    </p:spTree>
    <p:extLst>
      <p:ext uri="{BB962C8B-B14F-4D97-AF65-F5344CB8AC3E}">
        <p14:creationId xmlns:p14="http://schemas.microsoft.com/office/powerpoint/2010/main" val="2684845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4674B5C-705A-4AAA-BD8C-2DA9865CE3E3}"/>
              </a:ext>
            </a:extLst>
          </p:cNvPr>
          <p:cNvSpPr>
            <a:spLocks noGrp="1"/>
          </p:cNvSpPr>
          <p:nvPr>
            <p:ph type="title"/>
          </p:nvPr>
        </p:nvSpPr>
        <p:spPr/>
        <p:txBody>
          <a:bodyPr>
            <a:normAutofit/>
          </a:bodyPr>
          <a:lstStyle/>
          <a:p>
            <a:r>
              <a:rPr lang="en-US" dirty="0" err="1"/>
              <a:t>System.register</a:t>
            </a:r>
            <a:endParaRPr lang="en-US" dirty="0"/>
          </a:p>
        </p:txBody>
      </p:sp>
      <p:sp>
        <p:nvSpPr>
          <p:cNvPr id="11" name="Text Placeholder 10">
            <a:extLst>
              <a:ext uri="{FF2B5EF4-FFF2-40B4-BE49-F238E27FC236}">
                <a16:creationId xmlns:a16="http://schemas.microsoft.com/office/drawing/2014/main" id="{9278B5AA-DB67-4826-93A7-C4374A6C9D2C}"/>
              </a:ext>
            </a:extLst>
          </p:cNvPr>
          <p:cNvSpPr>
            <a:spLocks noGrp="1"/>
          </p:cNvSpPr>
          <p:nvPr>
            <p:ph type="body" sz="quarter" idx="11"/>
          </p:nvPr>
        </p:nvSpPr>
        <p:spPr/>
        <p:txBody>
          <a:bodyPr/>
          <a:lstStyle/>
          <a:p>
            <a:r>
              <a:rPr lang="en-US" dirty="0"/>
              <a:t>ES6</a:t>
            </a:r>
          </a:p>
        </p:txBody>
      </p:sp>
      <p:sp>
        <p:nvSpPr>
          <p:cNvPr id="13" name="Text Placeholder 12">
            <a:extLst>
              <a:ext uri="{FF2B5EF4-FFF2-40B4-BE49-F238E27FC236}">
                <a16:creationId xmlns:a16="http://schemas.microsoft.com/office/drawing/2014/main" id="{AE1B3693-BD96-4F66-B673-46B0C9DC6DB4}"/>
              </a:ext>
            </a:extLst>
          </p:cNvPr>
          <p:cNvSpPr>
            <a:spLocks noGrp="1"/>
          </p:cNvSpPr>
          <p:nvPr>
            <p:ph type="body" sz="quarter" idx="4294967295"/>
          </p:nvPr>
        </p:nvSpPr>
        <p:spPr>
          <a:xfrm>
            <a:off x="7008813" y="1133475"/>
            <a:ext cx="5183187" cy="823913"/>
          </a:xfrm>
        </p:spPr>
        <p:txBody>
          <a:bodyPr/>
          <a:lstStyle/>
          <a:p>
            <a:r>
              <a:rPr lang="en-US" dirty="0" err="1"/>
              <a:t>Traceur</a:t>
            </a:r>
            <a:r>
              <a:rPr lang="en-US" dirty="0"/>
              <a:t> output &amp; Babel system output</a:t>
            </a:r>
          </a:p>
        </p:txBody>
      </p:sp>
      <p:sp>
        <p:nvSpPr>
          <p:cNvPr id="16" name="Rectangle 2">
            <a:extLst>
              <a:ext uri="{FF2B5EF4-FFF2-40B4-BE49-F238E27FC236}">
                <a16:creationId xmlns:a16="http://schemas.microsoft.com/office/drawing/2014/main" id="{55ABDD43-A333-48B5-9EC8-CCC8D3FC8C7D}"/>
              </a:ext>
            </a:extLst>
          </p:cNvPr>
          <p:cNvSpPr>
            <a:spLocks noChangeArrowheads="1"/>
          </p:cNvSpPr>
          <p:nvPr/>
        </p:nvSpPr>
        <p:spPr bwMode="auto">
          <a:xfrm>
            <a:off x="836612" y="2120900"/>
            <a:ext cx="5157787" cy="1938992"/>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79C6"/>
                </a:solidFill>
                <a:effectLst/>
                <a:latin typeface="JetBrains Mono"/>
              </a:rPr>
              <a:t>import </a:t>
            </a:r>
            <a:r>
              <a:rPr kumimoji="0" lang="en-US" altLang="en-US" sz="1200" b="0" i="0" u="none" strike="noStrike" cap="none" normalizeH="0" baseline="0">
                <a:ln>
                  <a:noFill/>
                </a:ln>
                <a:solidFill>
                  <a:srgbClr val="F8F8F2"/>
                </a:solidFill>
                <a:effectLst/>
                <a:latin typeface="JetBrains Mono"/>
              </a:rPr>
              <a:t>{ p </a:t>
            </a:r>
            <a:r>
              <a:rPr kumimoji="0" lang="en-US" altLang="en-US" sz="1200" b="0" i="0" u="none" strike="noStrike" cap="none" normalizeH="0" baseline="0">
                <a:ln>
                  <a:noFill/>
                </a:ln>
                <a:solidFill>
                  <a:srgbClr val="FF79C6"/>
                </a:solidFill>
                <a:effectLst/>
                <a:latin typeface="JetBrains Mono"/>
              </a:rPr>
              <a:t>as </a:t>
            </a:r>
            <a:r>
              <a:rPr kumimoji="0" lang="en-US" altLang="en-US" sz="1200" b="0" i="0" u="none" strike="noStrike" cap="none" normalizeH="0" baseline="0">
                <a:ln>
                  <a:noFill/>
                </a:ln>
                <a:solidFill>
                  <a:srgbClr val="F8F8F2"/>
                </a:solidFill>
                <a:effectLst/>
                <a:latin typeface="JetBrains Mono"/>
              </a:rPr>
              <a:t>q } </a:t>
            </a:r>
            <a:r>
              <a:rPr kumimoji="0" lang="en-US" altLang="en-US" sz="1200" b="0" i="0" u="none" strike="noStrike" cap="none" normalizeH="0" baseline="0">
                <a:ln>
                  <a:noFill/>
                </a:ln>
                <a:solidFill>
                  <a:srgbClr val="FF79C6"/>
                </a:solidFill>
                <a:effectLst/>
                <a:latin typeface="JetBrains Mono"/>
              </a:rPr>
              <a:t>from </a:t>
            </a:r>
            <a:r>
              <a:rPr kumimoji="0" lang="en-US" altLang="en-US" sz="1200" b="0" i="0" u="none" strike="noStrike" cap="none" normalizeH="0" baseline="0">
                <a:ln>
                  <a:noFill/>
                </a:ln>
                <a:solidFill>
                  <a:srgbClr val="F1FA8C"/>
                </a:solidFill>
                <a:effectLst/>
                <a:latin typeface="JetBrains Mono"/>
              </a:rPr>
              <a:t>'./dep'</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F79C6"/>
                </a:solidFill>
                <a:effectLst/>
                <a:latin typeface="JetBrains Mono"/>
              </a:rPr>
              <a:t>var </a:t>
            </a:r>
            <a:r>
              <a:rPr kumimoji="0" lang="en-US" altLang="en-US" sz="1200" b="0" i="0" u="none" strike="noStrike" cap="none" normalizeH="0" baseline="0">
                <a:ln>
                  <a:noFill/>
                </a:ln>
                <a:solidFill>
                  <a:srgbClr val="F8F8F2"/>
                </a:solidFill>
                <a:effectLst/>
                <a:latin typeface="JetBrains Mono"/>
              </a:rPr>
              <a:t>s </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1FA8C"/>
                </a:solidFill>
                <a:effectLst/>
                <a:latin typeface="JetBrains Mono"/>
              </a:rPr>
              <a:t>'local'</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F79C6"/>
                </a:solidFill>
                <a:effectLst/>
                <a:latin typeface="JetBrains Mono"/>
              </a:rPr>
              <a:t>export function </a:t>
            </a:r>
            <a:r>
              <a:rPr kumimoji="0" lang="en-US" altLang="en-US" sz="1200" b="0" i="1" u="none" strike="noStrike" cap="none" normalizeH="0" baseline="0">
                <a:ln>
                  <a:noFill/>
                </a:ln>
                <a:solidFill>
                  <a:srgbClr val="8BE9FD"/>
                </a:solidFill>
                <a:effectLst/>
                <a:latin typeface="JetBrains Mono"/>
              </a:rPr>
              <a:t>func</a:t>
            </a: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return </a:t>
            </a:r>
            <a:r>
              <a:rPr kumimoji="0" lang="en-US" altLang="en-US" sz="1200" b="0" i="0" u="none" strike="noStrike" cap="none" normalizeH="0" baseline="0">
                <a:ln>
                  <a:noFill/>
                </a:ln>
                <a:solidFill>
                  <a:srgbClr val="F8F8F2"/>
                </a:solidFill>
                <a:effectLst/>
                <a:latin typeface="JetBrains Mono"/>
              </a:rPr>
              <a:t>q;</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F79C6"/>
                </a:solidFill>
                <a:effectLst/>
                <a:latin typeface="JetBrains Mono"/>
              </a:rPr>
              <a:t>export class </a:t>
            </a:r>
            <a:r>
              <a:rPr kumimoji="0" lang="en-US" altLang="en-US" sz="1200" b="0" i="0" u="none" strike="noStrike" cap="none" normalizeH="0" baseline="0">
                <a:ln>
                  <a:noFill/>
                </a:ln>
                <a:solidFill>
                  <a:srgbClr val="78DCE8"/>
                </a:solidFill>
                <a:effectLst/>
                <a:latin typeface="JetBrains Mono"/>
              </a:rPr>
              <a:t>C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17" name="Rectangle 3">
            <a:extLst>
              <a:ext uri="{FF2B5EF4-FFF2-40B4-BE49-F238E27FC236}">
                <a16:creationId xmlns:a16="http://schemas.microsoft.com/office/drawing/2014/main" id="{97738661-C630-4DEE-AF04-AE58423B7E80}"/>
              </a:ext>
            </a:extLst>
          </p:cNvPr>
          <p:cNvSpPr>
            <a:spLocks noChangeArrowheads="1"/>
          </p:cNvSpPr>
          <p:nvPr/>
        </p:nvSpPr>
        <p:spPr bwMode="auto">
          <a:xfrm>
            <a:off x="6172200" y="2120900"/>
            <a:ext cx="5183188" cy="381642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F8F8F2"/>
                </a:solidFill>
                <a:effectLst/>
                <a:latin typeface="JetBrains Mono"/>
              </a:rPr>
              <a:t>System.</a:t>
            </a:r>
            <a:r>
              <a:rPr kumimoji="0" lang="en-US" altLang="en-US" sz="1100" b="0" i="0" u="none" strike="noStrike" cap="none" normalizeH="0" baseline="0" dirty="0" err="1">
                <a:ln>
                  <a:noFill/>
                </a:ln>
                <a:solidFill>
                  <a:srgbClr val="50FA7B"/>
                </a:solidFill>
                <a:effectLst/>
                <a:latin typeface="JetBrains Mono"/>
              </a:rPr>
              <a:t>register</a:t>
            </a:r>
            <a:r>
              <a:rPr kumimoji="0" lang="en-US" altLang="en-US" sz="1100" b="0" i="0" u="none" strike="noStrike" cap="none" normalizeH="0" baseline="0" dirty="0">
                <a:ln>
                  <a:noFill/>
                </a:ln>
                <a:solidFill>
                  <a:srgbClr val="F8F8F2"/>
                </a:solidFill>
                <a:effectLst/>
                <a:latin typeface="JetBrains Mono"/>
              </a:rPr>
              <a:t>([</a:t>
            </a:r>
            <a:r>
              <a:rPr kumimoji="0" lang="en-US" altLang="en-US" sz="1100" b="0" i="0" u="none" strike="noStrike" cap="none" normalizeH="0" baseline="0" dirty="0">
                <a:ln>
                  <a:noFill/>
                </a:ln>
                <a:solidFill>
                  <a:srgbClr val="F1FA8C"/>
                </a:solidFill>
                <a:effectLst/>
                <a:latin typeface="JetBrains Mono"/>
              </a:rPr>
              <a:t>'./dep'</a:t>
            </a: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function</a:t>
            </a:r>
            <a:r>
              <a:rPr kumimoji="0" lang="en-US" altLang="en-US" sz="1100" b="0" i="0" u="none" strike="noStrike" cap="none" normalizeH="0" baseline="0" dirty="0">
                <a:ln>
                  <a:noFill/>
                </a:ln>
                <a:solidFill>
                  <a:srgbClr val="F8F8F2"/>
                </a:solidFill>
                <a:effectLst/>
                <a:latin typeface="JetBrains Mono"/>
              </a:rPr>
              <a:t>(</a:t>
            </a:r>
            <a:r>
              <a:rPr kumimoji="0" lang="en-US" altLang="en-US" sz="1100" b="0" i="1" u="none" strike="noStrike" cap="none" normalizeH="0" baseline="0" dirty="0">
                <a:ln>
                  <a:noFill/>
                </a:ln>
                <a:solidFill>
                  <a:srgbClr val="FFB86C"/>
                </a:solidFill>
                <a:effectLst/>
                <a:latin typeface="JetBrains Mono"/>
              </a:rPr>
              <a:t>$__export</a:t>
            </a:r>
            <a:r>
              <a:rPr kumimoji="0" lang="en-US" altLang="en-US" sz="1100" b="0" i="0" u="none" strike="noStrike" cap="none" normalizeH="0" baseline="0" dirty="0">
                <a:ln>
                  <a:noFill/>
                </a:ln>
                <a:solidFill>
                  <a:srgbClr val="F8F8F2"/>
                </a:solidFill>
                <a:effectLst/>
                <a:latin typeface="JetBrains Mono"/>
              </a:rPr>
              <a:t>, </a:t>
            </a:r>
            <a:r>
              <a:rPr kumimoji="0" lang="en-US" altLang="en-US" sz="1100" b="0" i="1" u="none" strike="noStrike" cap="none" normalizeH="0" baseline="0" dirty="0">
                <a:ln>
                  <a:noFill/>
                </a:ln>
                <a:solidFill>
                  <a:srgbClr val="FFB86C"/>
                </a:solidFill>
                <a:effectLst/>
                <a:latin typeface="JetBrains Mono"/>
              </a:rPr>
              <a:t>$__</a:t>
            </a:r>
            <a:r>
              <a:rPr kumimoji="0" lang="en-US" altLang="en-US" sz="1100" b="0" i="1" u="none" strike="noStrike" cap="none" normalizeH="0" baseline="0" dirty="0" err="1">
                <a:ln>
                  <a:noFill/>
                </a:ln>
                <a:solidFill>
                  <a:srgbClr val="FFB86C"/>
                </a:solidFill>
                <a:effectLst/>
                <a:latin typeface="JetBrains Mono"/>
              </a:rPr>
              <a:t>moduleContext</a:t>
            </a:r>
            <a:r>
              <a:rPr kumimoji="0" lang="en-US" altLang="en-US" sz="1100" b="0" i="0" u="none" strike="noStrike" cap="none" normalizeH="0" baseline="0" dirty="0">
                <a:ln>
                  <a:noFill/>
                </a:ln>
                <a:solidFill>
                  <a:srgbClr val="F8F8F2"/>
                </a:solidFill>
                <a:effectLst/>
                <a:latin typeface="JetBrains Mono"/>
              </a:rPr>
              <a:t>) {</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var </a:t>
            </a:r>
            <a:r>
              <a:rPr kumimoji="0" lang="en-US" altLang="en-US" sz="1100" b="0" i="0" u="none" strike="noStrike" cap="none" normalizeH="0" baseline="0" dirty="0">
                <a:ln>
                  <a:noFill/>
                </a:ln>
                <a:solidFill>
                  <a:srgbClr val="F8F8F2"/>
                </a:solidFill>
                <a:effectLst/>
                <a:latin typeface="JetBrains Mono"/>
              </a:rPr>
              <a:t>s, C, q;</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function </a:t>
            </a:r>
            <a:r>
              <a:rPr kumimoji="0" lang="en-US" altLang="en-US" sz="1100" b="0" i="0" u="none" strike="noStrike" cap="none" normalizeH="0" baseline="0" dirty="0" err="1">
                <a:ln>
                  <a:noFill/>
                </a:ln>
                <a:solidFill>
                  <a:srgbClr val="50FA7B"/>
                </a:solidFill>
                <a:effectLst/>
                <a:latin typeface="JetBrains Mono"/>
              </a:rPr>
              <a:t>func</a:t>
            </a:r>
            <a:r>
              <a:rPr kumimoji="0" lang="en-US" altLang="en-US" sz="1100" b="0" i="0" u="none" strike="noStrike" cap="none" normalizeH="0" baseline="0" dirty="0">
                <a:ln>
                  <a:noFill/>
                </a:ln>
                <a:solidFill>
                  <a:srgbClr val="F8F8F2"/>
                </a:solidFill>
                <a:effectLst/>
                <a:latin typeface="JetBrains Mono"/>
              </a:rPr>
              <a:t>() {</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return </a:t>
            </a:r>
            <a:r>
              <a:rPr kumimoji="0" lang="en-US" altLang="en-US" sz="1100" b="0" i="0" u="none" strike="noStrike" cap="none" normalizeH="0" baseline="0" dirty="0">
                <a:ln>
                  <a:noFill/>
                </a:ln>
                <a:solidFill>
                  <a:srgbClr val="F8F8F2"/>
                </a:solidFill>
                <a:effectLst/>
                <a:latin typeface="JetBrains Mono"/>
              </a:rPr>
              <a:t>q;</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1" u="none" strike="noStrike" cap="none" normalizeH="0" baseline="0" dirty="0">
                <a:ln>
                  <a:noFill/>
                </a:ln>
                <a:solidFill>
                  <a:srgbClr val="FFB86C"/>
                </a:solidFill>
                <a:effectLst/>
                <a:latin typeface="JetBrains Mono"/>
              </a:rPr>
              <a:t>$__export</a:t>
            </a:r>
            <a:r>
              <a:rPr kumimoji="0" lang="en-US" altLang="en-US" sz="1100" b="0" i="0" u="none" strike="noStrike" cap="none" normalizeH="0" baseline="0" dirty="0">
                <a:ln>
                  <a:noFill/>
                </a:ln>
                <a:solidFill>
                  <a:srgbClr val="F8F8F2"/>
                </a:solidFill>
                <a:effectLst/>
                <a:latin typeface="JetBrains Mono"/>
              </a:rPr>
              <a:t>(</a:t>
            </a:r>
            <a:r>
              <a:rPr kumimoji="0" lang="en-US" altLang="en-US" sz="1100" b="0" i="0" u="none" strike="noStrike" cap="none" normalizeH="0" baseline="0" dirty="0">
                <a:ln>
                  <a:noFill/>
                </a:ln>
                <a:solidFill>
                  <a:srgbClr val="F1FA8C"/>
                </a:solidFill>
                <a:effectLst/>
                <a:latin typeface="JetBrains Mono"/>
              </a:rPr>
              <a:t>'</a:t>
            </a:r>
            <a:r>
              <a:rPr kumimoji="0" lang="en-US" altLang="en-US" sz="1100" b="0" i="0" u="none" strike="noStrike" cap="none" normalizeH="0" baseline="0" dirty="0" err="1">
                <a:ln>
                  <a:noFill/>
                </a:ln>
                <a:solidFill>
                  <a:srgbClr val="F1FA8C"/>
                </a:solidFill>
                <a:effectLst/>
                <a:latin typeface="JetBrains Mono"/>
              </a:rPr>
              <a:t>func</a:t>
            </a:r>
            <a:r>
              <a:rPr kumimoji="0" lang="en-US" altLang="en-US" sz="1100" b="0" i="0" u="none" strike="noStrike" cap="none" normalizeH="0" baseline="0" dirty="0">
                <a:ln>
                  <a:noFill/>
                </a:ln>
                <a:solidFill>
                  <a:srgbClr val="F1FA8C"/>
                </a:solidFill>
                <a:effectLst/>
                <a:latin typeface="JetBrains Mono"/>
              </a:rPr>
              <a:t>'</a:t>
            </a: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err="1">
                <a:ln>
                  <a:noFill/>
                </a:ln>
                <a:solidFill>
                  <a:srgbClr val="50FA7B"/>
                </a:solidFill>
                <a:effectLst/>
                <a:latin typeface="JetBrains Mono"/>
              </a:rPr>
              <a:t>func</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return </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setters</a:t>
            </a:r>
            <a:r>
              <a:rPr kumimoji="0" lang="en-US" altLang="en-US" sz="1100" b="0" i="0" u="none" strike="noStrike" cap="none" normalizeH="0" baseline="0" dirty="0">
                <a:ln>
                  <a:noFill/>
                </a:ln>
                <a:solidFill>
                  <a:srgbClr val="FF79C6"/>
                </a:solidFill>
                <a:effectLst/>
                <a:latin typeface="JetBrains Mono"/>
              </a:rPr>
              <a:t>: </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1" u="none" strike="noStrike" cap="none" normalizeH="0" baseline="0" dirty="0">
                <a:ln>
                  <a:noFill/>
                </a:ln>
                <a:solidFill>
                  <a:srgbClr val="6272A4"/>
                </a:solidFill>
                <a:effectLst/>
                <a:latin typeface="JetBrains Mono"/>
              </a:rPr>
              <a:t>// every time a dependency updates an export, </a:t>
            </a:r>
            <a:br>
              <a:rPr kumimoji="0" lang="en-US" altLang="en-US" sz="1100" b="0" i="1" u="none" strike="noStrike" cap="none" normalizeH="0" baseline="0" dirty="0">
                <a:ln>
                  <a:noFill/>
                </a:ln>
                <a:solidFill>
                  <a:srgbClr val="6272A4"/>
                </a:solidFill>
                <a:effectLst/>
                <a:latin typeface="JetBrains Mono"/>
              </a:rPr>
            </a:br>
            <a:r>
              <a:rPr kumimoji="0" lang="en-US" altLang="en-US" sz="1100" b="0" i="1" u="none" strike="noStrike" cap="none" normalizeH="0" baseline="0" dirty="0">
                <a:ln>
                  <a:noFill/>
                </a:ln>
                <a:solidFill>
                  <a:srgbClr val="6272A4"/>
                </a:solidFill>
                <a:effectLst/>
                <a:latin typeface="JetBrains Mono"/>
              </a:rPr>
              <a:t>            // this function is called to update the local binding</a:t>
            </a:r>
            <a:br>
              <a:rPr kumimoji="0" lang="en-US" altLang="en-US" sz="1100" b="0" i="1" u="none" strike="noStrike" cap="none" normalizeH="0" baseline="0" dirty="0">
                <a:ln>
                  <a:noFill/>
                </a:ln>
                <a:solidFill>
                  <a:srgbClr val="6272A4"/>
                </a:solidFill>
                <a:effectLst/>
                <a:latin typeface="JetBrains Mono"/>
              </a:rPr>
            </a:br>
            <a:r>
              <a:rPr kumimoji="0" lang="en-US" altLang="en-US" sz="1100" b="0" i="1" u="none" strike="noStrike" cap="none" normalizeH="0" baseline="0" dirty="0">
                <a:ln>
                  <a:noFill/>
                </a:ln>
                <a:solidFill>
                  <a:srgbClr val="6272A4"/>
                </a:solidFill>
                <a:effectLst/>
                <a:latin typeface="JetBrains Mono"/>
              </a:rPr>
              <a:t>            // the setter array matches up with the dependency array above</a:t>
            </a:r>
            <a:br>
              <a:rPr kumimoji="0" lang="en-US" altLang="en-US" sz="1100" b="0" i="1" u="none" strike="noStrike" cap="none" normalizeH="0" baseline="0" dirty="0">
                <a:ln>
                  <a:noFill/>
                </a:ln>
                <a:solidFill>
                  <a:srgbClr val="6272A4"/>
                </a:solidFill>
                <a:effectLst/>
                <a:latin typeface="JetBrains Mono"/>
              </a:rPr>
            </a:br>
            <a:r>
              <a:rPr kumimoji="0" lang="en-US" altLang="en-US" sz="1100" b="0" i="1" u="none" strike="noStrike" cap="none" normalizeH="0" baseline="0" dirty="0">
                <a:ln>
                  <a:noFill/>
                </a:ln>
                <a:solidFill>
                  <a:srgbClr val="6272A4"/>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function</a:t>
            </a:r>
            <a:r>
              <a:rPr kumimoji="0" lang="en-US" altLang="en-US" sz="1100" b="0" i="0" u="none" strike="noStrike" cap="none" normalizeH="0" baseline="0" dirty="0">
                <a:ln>
                  <a:noFill/>
                </a:ln>
                <a:solidFill>
                  <a:srgbClr val="F8F8F2"/>
                </a:solidFill>
                <a:effectLst/>
                <a:latin typeface="JetBrains Mono"/>
              </a:rPr>
              <a:t>(</a:t>
            </a:r>
            <a:r>
              <a:rPr kumimoji="0" lang="en-US" altLang="en-US" sz="1100" b="0" i="1" u="none" strike="noStrike" cap="none" normalizeH="0" baseline="0" dirty="0">
                <a:ln>
                  <a:noFill/>
                </a:ln>
                <a:solidFill>
                  <a:srgbClr val="FFB86C"/>
                </a:solidFill>
                <a:effectLst/>
                <a:latin typeface="JetBrains Mono"/>
              </a:rPr>
              <a:t>m</a:t>
            </a:r>
            <a:r>
              <a:rPr kumimoji="0" lang="en-US" altLang="en-US" sz="1100" b="0" i="0" u="none" strike="noStrike" cap="none" normalizeH="0" baseline="0" dirty="0">
                <a:ln>
                  <a:noFill/>
                </a:ln>
                <a:solidFill>
                  <a:srgbClr val="F8F8F2"/>
                </a:solidFill>
                <a:effectLst/>
                <a:latin typeface="JetBrains Mono"/>
              </a:rPr>
              <a:t>) {</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q </a:t>
            </a:r>
            <a:r>
              <a:rPr kumimoji="0" lang="en-US" altLang="en-US" sz="1100" b="0" i="0" u="none" strike="noStrike" cap="none" normalizeH="0" baseline="0" dirty="0">
                <a:ln>
                  <a:noFill/>
                </a:ln>
                <a:solidFill>
                  <a:srgbClr val="FF79C6"/>
                </a:solidFill>
                <a:effectLst/>
                <a:latin typeface="JetBrains Mono"/>
              </a:rPr>
              <a:t>= </a:t>
            </a:r>
            <a:r>
              <a:rPr kumimoji="0" lang="en-US" altLang="en-US" sz="1100" b="0" i="1" u="none" strike="noStrike" cap="none" normalizeH="0" baseline="0" dirty="0" err="1">
                <a:ln>
                  <a:noFill/>
                </a:ln>
                <a:solidFill>
                  <a:srgbClr val="FFB86C"/>
                </a:solidFill>
                <a:effectLst/>
                <a:latin typeface="JetBrains Mono"/>
              </a:rPr>
              <a:t>m</a:t>
            </a:r>
            <a:r>
              <a:rPr kumimoji="0" lang="en-US" altLang="en-US" sz="1100" b="0" i="0" u="none" strike="noStrike" cap="none" normalizeH="0" baseline="0" dirty="0" err="1">
                <a:ln>
                  <a:noFill/>
                </a:ln>
                <a:solidFill>
                  <a:srgbClr val="F8F8F2"/>
                </a:solidFill>
                <a:effectLst/>
                <a:latin typeface="JetBrains Mono"/>
              </a:rPr>
              <a:t>.p</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50FA7B"/>
                </a:solidFill>
                <a:effectLst/>
                <a:latin typeface="JetBrains Mono"/>
              </a:rPr>
              <a:t>execute</a:t>
            </a:r>
            <a:r>
              <a:rPr kumimoji="0" lang="en-US" altLang="en-US" sz="1100" b="0" i="0" u="none" strike="noStrike" cap="none" normalizeH="0" baseline="0" dirty="0">
                <a:ln>
                  <a:noFill/>
                </a:ln>
                <a:solidFill>
                  <a:srgbClr val="FF79C6"/>
                </a:solidFill>
                <a:effectLst/>
                <a:latin typeface="JetBrains Mono"/>
              </a:rPr>
              <a:t>: function</a:t>
            </a:r>
            <a:r>
              <a:rPr kumimoji="0" lang="en-US" altLang="en-US" sz="1100" b="0" i="0" u="none" strike="noStrike" cap="none" normalizeH="0" baseline="0" dirty="0">
                <a:ln>
                  <a:noFill/>
                </a:ln>
                <a:solidFill>
                  <a:srgbClr val="F8F8F2"/>
                </a:solidFill>
                <a:effectLst/>
                <a:latin typeface="JetBrains Mono"/>
              </a:rPr>
              <a:t>() {</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1" u="none" strike="noStrike" cap="none" normalizeH="0" baseline="0" dirty="0">
                <a:ln>
                  <a:noFill/>
                </a:ln>
                <a:solidFill>
                  <a:srgbClr val="6272A4"/>
                </a:solidFill>
                <a:effectLst/>
                <a:latin typeface="JetBrains Mono"/>
              </a:rPr>
              <a:t>// use the export function to update the exports of this module</a:t>
            </a:r>
            <a:br>
              <a:rPr kumimoji="0" lang="en-US" altLang="en-US" sz="1100" b="0" i="1" u="none" strike="noStrike" cap="none" normalizeH="0" baseline="0" dirty="0">
                <a:ln>
                  <a:noFill/>
                </a:ln>
                <a:solidFill>
                  <a:srgbClr val="6272A4"/>
                </a:solidFill>
                <a:effectLst/>
                <a:latin typeface="JetBrains Mono"/>
              </a:rPr>
            </a:br>
            <a:r>
              <a:rPr kumimoji="0" lang="en-US" altLang="en-US" sz="1100" b="0" i="1" u="none" strike="noStrike" cap="none" normalizeH="0" baseline="0" dirty="0">
                <a:ln>
                  <a:noFill/>
                </a:ln>
                <a:solidFill>
                  <a:srgbClr val="6272A4"/>
                </a:solidFill>
                <a:effectLst/>
                <a:latin typeface="JetBrains Mono"/>
              </a:rPr>
              <a:t>            </a:t>
            </a:r>
            <a:r>
              <a:rPr kumimoji="0" lang="en-US" altLang="en-US" sz="1100" b="0" i="0" u="none" strike="noStrike" cap="none" normalizeH="0" baseline="0" dirty="0">
                <a:ln>
                  <a:noFill/>
                </a:ln>
                <a:solidFill>
                  <a:srgbClr val="F8F8F2"/>
                </a:solidFill>
                <a:effectLst/>
                <a:latin typeface="JetBrains Mono"/>
              </a:rPr>
              <a:t>s </a:t>
            </a:r>
            <a:r>
              <a:rPr kumimoji="0" lang="en-US" altLang="en-US" sz="1100" b="0" i="0" u="none" strike="noStrike" cap="none" normalizeH="0" baseline="0" dirty="0">
                <a:ln>
                  <a:noFill/>
                </a:ln>
                <a:solidFill>
                  <a:srgbClr val="FF79C6"/>
                </a:solidFill>
                <a:effectLst/>
                <a:latin typeface="JetBrains Mono"/>
              </a:rPr>
              <a:t>= </a:t>
            </a:r>
            <a:r>
              <a:rPr kumimoji="0" lang="en-US" altLang="en-US" sz="1100" b="0" i="0" u="none" strike="noStrike" cap="none" normalizeH="0" baseline="0" dirty="0">
                <a:ln>
                  <a:noFill/>
                </a:ln>
                <a:solidFill>
                  <a:srgbClr val="F1FA8C"/>
                </a:solidFill>
                <a:effectLst/>
                <a:latin typeface="JetBrains Mono"/>
              </a:rPr>
              <a:t>'local'</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1" u="none" strike="noStrike" cap="none" normalizeH="0" baseline="0" dirty="0">
                <a:ln>
                  <a:noFill/>
                </a:ln>
                <a:solidFill>
                  <a:srgbClr val="FFB86C"/>
                </a:solidFill>
                <a:effectLst/>
                <a:latin typeface="JetBrains Mono"/>
              </a:rPr>
              <a:t>$__export</a:t>
            </a:r>
            <a:r>
              <a:rPr kumimoji="0" lang="en-US" altLang="en-US" sz="1100" b="0" i="0" u="none" strike="noStrike" cap="none" normalizeH="0" baseline="0" dirty="0">
                <a:ln>
                  <a:noFill/>
                </a:ln>
                <a:solidFill>
                  <a:srgbClr val="F8F8F2"/>
                </a:solidFill>
                <a:effectLst/>
                <a:latin typeface="JetBrains Mono"/>
              </a:rPr>
              <a:t>(</a:t>
            </a:r>
            <a:r>
              <a:rPr kumimoji="0" lang="en-US" altLang="en-US" sz="1100" b="0" i="0" u="none" strike="noStrike" cap="none" normalizeH="0" baseline="0" dirty="0">
                <a:ln>
                  <a:noFill/>
                </a:ln>
                <a:solidFill>
                  <a:srgbClr val="F1FA8C"/>
                </a:solidFill>
                <a:effectLst/>
                <a:latin typeface="JetBrains Mono"/>
              </a:rPr>
              <a:t>'C'</a:t>
            </a:r>
            <a:r>
              <a:rPr kumimoji="0" lang="en-US" altLang="en-US" sz="1100" b="0" i="0" u="none" strike="noStrike" cap="none" normalizeH="0" baseline="0" dirty="0">
                <a:ln>
                  <a:noFill/>
                </a:ln>
                <a:solidFill>
                  <a:srgbClr val="F8F8F2"/>
                </a:solidFill>
                <a:effectLst/>
                <a:latin typeface="JetBrains Mono"/>
              </a:rPr>
              <a:t>, C </a:t>
            </a:r>
            <a:r>
              <a:rPr kumimoji="0" lang="en-US" altLang="en-US" sz="1100" b="0" i="0" u="none" strike="noStrike" cap="none" normalizeH="0" baseline="0" dirty="0">
                <a:ln>
                  <a:noFill/>
                </a:ln>
                <a:solidFill>
                  <a:srgbClr val="FF79C6"/>
                </a:solidFill>
                <a:effectLst/>
                <a:latin typeface="JetBrains Mono"/>
              </a:rPr>
              <a:t>= </a:t>
            </a:r>
            <a:r>
              <a:rPr kumimoji="0" lang="en-US" altLang="en-US" sz="1100" b="0" i="0" u="none" strike="noStrike" cap="none" normalizeH="0" baseline="0" dirty="0">
                <a:ln>
                  <a:noFill/>
                </a:ln>
                <a:solidFill>
                  <a:srgbClr val="F8F8F2"/>
                </a:solidFill>
                <a:effectLst/>
                <a:latin typeface="JetBrains Mono"/>
              </a:rPr>
              <a:t>$</a:t>
            </a:r>
            <a:r>
              <a:rPr kumimoji="0" lang="en-US" altLang="en-US" sz="1100" b="0" i="0" u="none" strike="noStrike" cap="none" normalizeH="0" baseline="0" dirty="0" err="1">
                <a:ln>
                  <a:noFill/>
                </a:ln>
                <a:solidFill>
                  <a:srgbClr val="F8F8F2"/>
                </a:solidFill>
                <a:effectLst/>
                <a:latin typeface="JetBrains Mono"/>
              </a:rPr>
              <a:t>traceurRuntime.createClass</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37329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625D6F-9941-4DEB-B528-CD062EE2DA58}"/>
              </a:ext>
            </a:extLst>
          </p:cNvPr>
          <p:cNvSpPr>
            <a:spLocks noGrp="1"/>
          </p:cNvSpPr>
          <p:nvPr>
            <p:ph type="title"/>
          </p:nvPr>
        </p:nvSpPr>
        <p:spPr/>
        <p:txBody>
          <a:bodyPr/>
          <a:lstStyle/>
          <a:p>
            <a:r>
              <a:rPr lang="en-US" dirty="0"/>
              <a:t>Different Module Format</a:t>
            </a:r>
          </a:p>
        </p:txBody>
      </p:sp>
      <p:sp>
        <p:nvSpPr>
          <p:cNvPr id="5" name="Content Placeholder 4">
            <a:extLst>
              <a:ext uri="{FF2B5EF4-FFF2-40B4-BE49-F238E27FC236}">
                <a16:creationId xmlns:a16="http://schemas.microsoft.com/office/drawing/2014/main" id="{C2E79B58-B5EE-49F7-86B4-8F0C6F8C63FC}"/>
              </a:ext>
            </a:extLst>
          </p:cNvPr>
          <p:cNvSpPr>
            <a:spLocks noGrp="1"/>
          </p:cNvSpPr>
          <p:nvPr>
            <p:ph sz="quarter" idx="10"/>
          </p:nvPr>
        </p:nvSpPr>
        <p:spPr/>
        <p:txBody>
          <a:bodyPr/>
          <a:lstStyle/>
          <a:p>
            <a:r>
              <a:rPr lang="en-US" dirty="0"/>
              <a:t>Universal Module Definition (UMD)</a:t>
            </a:r>
          </a:p>
        </p:txBody>
      </p:sp>
      <p:sp>
        <p:nvSpPr>
          <p:cNvPr id="6" name="Content Placeholder 5">
            <a:extLst>
              <a:ext uri="{FF2B5EF4-FFF2-40B4-BE49-F238E27FC236}">
                <a16:creationId xmlns:a16="http://schemas.microsoft.com/office/drawing/2014/main" id="{F73CBC66-55BF-4DEA-A2B6-F4C26CEA5948}"/>
              </a:ext>
            </a:extLst>
          </p:cNvPr>
          <p:cNvSpPr>
            <a:spLocks noGrp="1"/>
          </p:cNvSpPr>
          <p:nvPr>
            <p:ph sz="quarter" idx="12"/>
          </p:nvPr>
        </p:nvSpPr>
        <p:spPr/>
        <p:txBody>
          <a:bodyPr/>
          <a:lstStyle/>
          <a:p>
            <a:pPr>
              <a:buClr>
                <a:srgbClr val="C00000"/>
              </a:buClr>
            </a:pPr>
            <a:r>
              <a:rPr lang="en-US" dirty="0"/>
              <a:t>UMD format can be used both in the browser and in Node.js</a:t>
            </a:r>
          </a:p>
          <a:p>
            <a:pPr>
              <a:buClr>
                <a:srgbClr val="C00000"/>
              </a:buClr>
            </a:pPr>
            <a:r>
              <a:rPr lang="en-US" dirty="0"/>
              <a:t>It’s useful when a module needs to be imported by a few different module loaders.</a:t>
            </a:r>
          </a:p>
        </p:txBody>
      </p:sp>
      <p:sp>
        <p:nvSpPr>
          <p:cNvPr id="7" name="Content Placeholder 6">
            <a:extLst>
              <a:ext uri="{FF2B5EF4-FFF2-40B4-BE49-F238E27FC236}">
                <a16:creationId xmlns:a16="http://schemas.microsoft.com/office/drawing/2014/main" id="{DF0BA4BF-F53E-445E-B4A9-9EC4E74A135C}"/>
              </a:ext>
            </a:extLst>
          </p:cNvPr>
          <p:cNvSpPr>
            <a:spLocks noGrp="1"/>
          </p:cNvSpPr>
          <p:nvPr>
            <p:ph sz="quarter" idx="30"/>
          </p:nvPr>
        </p:nvSpPr>
        <p:spPr>
          <a:ln>
            <a:solidFill>
              <a:schemeClr val="tx1"/>
            </a:solidFill>
          </a:ln>
        </p:spPr>
        <p:txBody>
          <a:bodyPr/>
          <a:lstStyle/>
          <a:p>
            <a:endParaRPr lang="en-US" dirty="0"/>
          </a:p>
        </p:txBody>
      </p:sp>
      <p:sp>
        <p:nvSpPr>
          <p:cNvPr id="3" name="Content Placeholder 2">
            <a:extLst>
              <a:ext uri="{FF2B5EF4-FFF2-40B4-BE49-F238E27FC236}">
                <a16:creationId xmlns:a16="http://schemas.microsoft.com/office/drawing/2014/main" id="{E6F5FE67-2DE7-472D-AA15-DC58CC7CF949}"/>
              </a:ext>
            </a:extLst>
          </p:cNvPr>
          <p:cNvSpPr>
            <a:spLocks noGrp="1"/>
          </p:cNvSpPr>
          <p:nvPr>
            <p:ph sz="quarter" idx="31"/>
          </p:nvPr>
        </p:nvSpPr>
        <p:spPr/>
        <p:txBody>
          <a:bodyPr/>
          <a:lstStyle/>
          <a:p>
            <a:endParaRPr lang="en-US" dirty="0"/>
          </a:p>
        </p:txBody>
      </p:sp>
    </p:spTree>
    <p:extLst>
      <p:ext uri="{BB962C8B-B14F-4D97-AF65-F5344CB8AC3E}">
        <p14:creationId xmlns:p14="http://schemas.microsoft.com/office/powerpoint/2010/main" val="30716508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9FE11F-542C-42B5-B514-C57CA5F80328}"/>
              </a:ext>
            </a:extLst>
          </p:cNvPr>
          <p:cNvSpPr>
            <a:spLocks noGrp="1"/>
          </p:cNvSpPr>
          <p:nvPr>
            <p:ph type="title"/>
          </p:nvPr>
        </p:nvSpPr>
        <p:spPr/>
        <p:txBody>
          <a:bodyPr/>
          <a:lstStyle/>
          <a:p>
            <a:r>
              <a:rPr lang="en-US" dirty="0"/>
              <a:t>UMD</a:t>
            </a:r>
          </a:p>
        </p:txBody>
      </p:sp>
      <p:sp>
        <p:nvSpPr>
          <p:cNvPr id="6" name="Content Placeholder 5">
            <a:extLst>
              <a:ext uri="{FF2B5EF4-FFF2-40B4-BE49-F238E27FC236}">
                <a16:creationId xmlns:a16="http://schemas.microsoft.com/office/drawing/2014/main" id="{2445C18E-957D-477E-8F2D-F736AEFD1934}"/>
              </a:ext>
            </a:extLst>
          </p:cNvPr>
          <p:cNvSpPr>
            <a:spLocks noGrp="1"/>
          </p:cNvSpPr>
          <p:nvPr>
            <p:ph type="body" sz="quarter" idx="11"/>
          </p:nvPr>
        </p:nvSpPr>
        <p:spPr/>
        <p:txBody>
          <a:bodyPr/>
          <a:lstStyle/>
          <a:p>
            <a:r>
              <a:rPr lang="en-US" dirty="0"/>
              <a:t>The UMD (Universal Module Definition) pattern is used when our module needs to be imported by a number of different module loaders (e.g. AMD, </a:t>
            </a:r>
            <a:r>
              <a:rPr lang="en-US" dirty="0" err="1"/>
              <a:t>CommonJS</a:t>
            </a:r>
            <a:r>
              <a:rPr lang="en-US" dirty="0"/>
              <a:t>).</a:t>
            </a:r>
          </a:p>
          <a:p>
            <a:r>
              <a:rPr lang="en-US" dirty="0"/>
              <a:t>The pattern itself consists of two parts:</a:t>
            </a:r>
          </a:p>
          <a:p>
            <a:pPr lvl="1"/>
            <a:r>
              <a:rPr lang="en-US" dirty="0"/>
              <a:t>An IIFE that checks for the module loader that is being implemented by the user. This will take two arguments </a:t>
            </a:r>
            <a:r>
              <a:rPr lang="en-US" b="1" dirty="0"/>
              <a:t>root </a:t>
            </a:r>
            <a:r>
              <a:rPr lang="en-US" dirty="0"/>
              <a:t>( a </a:t>
            </a:r>
            <a:r>
              <a:rPr lang="en-US" b="1" dirty="0"/>
              <a:t>this</a:t>
            </a:r>
            <a:r>
              <a:rPr lang="en-US" dirty="0"/>
              <a:t> reference to the global scope) and </a:t>
            </a:r>
            <a:r>
              <a:rPr lang="en-US" b="1" dirty="0"/>
              <a:t>factory </a:t>
            </a:r>
            <a:r>
              <a:rPr lang="en-US" dirty="0"/>
              <a:t>(the function where we declare our module).</a:t>
            </a:r>
          </a:p>
          <a:p>
            <a:pPr lvl="1"/>
            <a:r>
              <a:rPr lang="en-US" dirty="0"/>
              <a:t>An anonymous function that creates our module. This is passed as the second argument to the IIFE portion of the pattern. This function is passed any number of arguments to specify the dependencies of the module.</a:t>
            </a:r>
          </a:p>
        </p:txBody>
      </p:sp>
    </p:spTree>
    <p:extLst>
      <p:ext uri="{BB962C8B-B14F-4D97-AF65-F5344CB8AC3E}">
        <p14:creationId xmlns:p14="http://schemas.microsoft.com/office/powerpoint/2010/main" val="24447349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9FE11F-542C-42B5-B514-C57CA5F80328}"/>
              </a:ext>
            </a:extLst>
          </p:cNvPr>
          <p:cNvSpPr>
            <a:spLocks noGrp="1"/>
          </p:cNvSpPr>
          <p:nvPr>
            <p:ph type="title"/>
          </p:nvPr>
        </p:nvSpPr>
        <p:spPr/>
        <p:txBody>
          <a:bodyPr/>
          <a:lstStyle/>
          <a:p>
            <a:r>
              <a:rPr lang="en-US" dirty="0"/>
              <a:t>UMD (2)</a:t>
            </a:r>
          </a:p>
        </p:txBody>
      </p:sp>
      <p:sp>
        <p:nvSpPr>
          <p:cNvPr id="6" name="Content Placeholder 5">
            <a:extLst>
              <a:ext uri="{FF2B5EF4-FFF2-40B4-BE49-F238E27FC236}">
                <a16:creationId xmlns:a16="http://schemas.microsoft.com/office/drawing/2014/main" id="{2445C18E-957D-477E-8F2D-F736AEFD1934}"/>
              </a:ext>
            </a:extLst>
          </p:cNvPr>
          <p:cNvSpPr>
            <a:spLocks noGrp="1"/>
          </p:cNvSpPr>
          <p:nvPr>
            <p:ph type="body" sz="quarter" idx="11"/>
          </p:nvPr>
        </p:nvSpPr>
        <p:spPr/>
        <p:txBody>
          <a:bodyPr/>
          <a:lstStyle/>
          <a:p>
            <a:r>
              <a:rPr lang="en-US" dirty="0"/>
              <a:t>In the below example we check for </a:t>
            </a:r>
            <a:r>
              <a:rPr lang="en-US" b="1" dirty="0"/>
              <a:t>AMD</a:t>
            </a:r>
            <a:r>
              <a:rPr lang="en-US" dirty="0"/>
              <a:t>, then </a:t>
            </a:r>
            <a:r>
              <a:rPr lang="en-US" b="1" dirty="0" err="1"/>
              <a:t>CommonJS</a:t>
            </a:r>
            <a:r>
              <a:rPr lang="en-US" dirty="0"/>
              <a:t>. If neither of those loaders are in use, we fall back to making the module and its dependencies available globally.</a:t>
            </a:r>
          </a:p>
        </p:txBody>
      </p:sp>
      <p:sp>
        <p:nvSpPr>
          <p:cNvPr id="2" name="Rectangle 1">
            <a:extLst>
              <a:ext uri="{FF2B5EF4-FFF2-40B4-BE49-F238E27FC236}">
                <a16:creationId xmlns:a16="http://schemas.microsoft.com/office/drawing/2014/main" id="{D02C81A6-C1CB-4041-99C0-BAEBB49AB521}"/>
              </a:ext>
            </a:extLst>
          </p:cNvPr>
          <p:cNvSpPr>
            <a:spLocks noChangeArrowheads="1"/>
          </p:cNvSpPr>
          <p:nvPr/>
        </p:nvSpPr>
        <p:spPr bwMode="auto">
          <a:xfrm>
            <a:off x="1172497" y="1928791"/>
            <a:ext cx="6837218" cy="3416320"/>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F79C6"/>
                </a:solidFill>
                <a:effectLst/>
                <a:latin typeface="JetBrains Mono"/>
              </a:rPr>
              <a:t>function </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a:ln>
                  <a:noFill/>
                </a:ln>
                <a:solidFill>
                  <a:srgbClr val="FFB86C"/>
                </a:solidFill>
                <a:effectLst/>
                <a:latin typeface="JetBrains Mono"/>
              </a:rPr>
              <a:t>root</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factory</a:t>
            </a:r>
            <a:r>
              <a:rPr kumimoji="0" lang="en-US" altLang="en-US" sz="1200" b="0" i="0" u="none" strike="noStrike" cap="none" normalizeH="0" baseline="0" dirty="0">
                <a:ln>
                  <a:noFill/>
                </a:ln>
                <a:solidFill>
                  <a:srgbClr val="F8F8F2"/>
                </a:solidFill>
                <a:effectLst/>
                <a:latin typeface="JetBrains Mono"/>
              </a:rPr>
              <a:t>) {</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if </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err="1">
                <a:ln>
                  <a:noFill/>
                </a:ln>
                <a:solidFill>
                  <a:srgbClr val="FF79C6"/>
                </a:solidFill>
                <a:effectLst/>
                <a:latin typeface="JetBrains Mono"/>
              </a:rPr>
              <a:t>typeof</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define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'function' </a:t>
            </a:r>
            <a:r>
              <a:rPr kumimoji="0" lang="en-US" altLang="en-US" sz="1200" b="0" i="0" u="none" strike="noStrike" cap="none" normalizeH="0" baseline="0" dirty="0">
                <a:ln>
                  <a:noFill/>
                </a:ln>
                <a:solidFill>
                  <a:srgbClr val="FF79C6"/>
                </a:solidFill>
                <a:effectLst/>
                <a:latin typeface="JetBrains Mono"/>
              </a:rPr>
              <a:t>&amp;&amp; </a:t>
            </a:r>
            <a:r>
              <a:rPr kumimoji="0" lang="en-US" altLang="en-US" sz="1200" b="0" i="0" u="none" strike="noStrike" cap="none" normalizeH="0" baseline="0" dirty="0" err="1">
                <a:ln>
                  <a:noFill/>
                </a:ln>
                <a:solidFill>
                  <a:srgbClr val="F8F8F2"/>
                </a:solidFill>
                <a:effectLst/>
                <a:latin typeface="JetBrains Mono"/>
              </a:rPr>
              <a:t>define.amd</a:t>
            </a:r>
            <a:r>
              <a:rPr kumimoji="0" lang="en-US" altLang="en-US" sz="1200" b="0" i="0" u="none" strike="noStrike" cap="none" normalizeH="0" baseline="0" dirty="0">
                <a:ln>
                  <a:noFill/>
                </a:ln>
                <a:solidFill>
                  <a:srgbClr val="F8F8F2"/>
                </a:solidFill>
                <a:effectLst/>
                <a:latin typeface="JetBrains Mono"/>
              </a:rPr>
              <a:t>) {</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6272A4"/>
                </a:solidFill>
                <a:effectLst/>
                <a:latin typeface="JetBrains Mono"/>
              </a:rPr>
              <a:t>// AMD. Register as an anonymous module.</a:t>
            </a:r>
            <a:br>
              <a:rPr kumimoji="0" lang="en-US" altLang="en-US" sz="1200" b="0" i="1" u="none" strike="noStrike" cap="none" normalizeH="0" baseline="0" dirty="0">
                <a:ln>
                  <a:noFill/>
                </a:ln>
                <a:solidFill>
                  <a:srgbClr val="6272A4"/>
                </a:solidFill>
                <a:effectLst/>
                <a:latin typeface="JetBrains Mono"/>
              </a:rPr>
            </a:br>
            <a:r>
              <a:rPr kumimoji="0" lang="en-US" altLang="en-US" sz="1200" b="0" i="1" u="none" strike="noStrike" cap="none" normalizeH="0" baseline="0" dirty="0">
                <a:ln>
                  <a:noFill/>
                </a:ln>
                <a:solidFill>
                  <a:srgbClr val="6272A4"/>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define([</a:t>
            </a:r>
            <a:r>
              <a:rPr kumimoji="0" lang="en-US" altLang="en-US" sz="1200" b="0" i="0" u="none" strike="noStrike" cap="none" normalizeH="0" baseline="0" dirty="0">
                <a:ln>
                  <a:noFill/>
                </a:ln>
                <a:solidFill>
                  <a:srgbClr val="F1FA8C"/>
                </a:solidFill>
                <a:effectLst/>
                <a:latin typeface="JetBrains Mono"/>
              </a:rPr>
              <a:t>'exports'</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'b'</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factory</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 </a:t>
            </a:r>
            <a:r>
              <a:rPr kumimoji="0" lang="en-US" altLang="en-US" sz="1200" b="0" i="0" u="none" strike="noStrike" cap="none" normalizeH="0" baseline="0" dirty="0">
                <a:ln>
                  <a:noFill/>
                </a:ln>
                <a:solidFill>
                  <a:srgbClr val="FF79C6"/>
                </a:solidFill>
                <a:effectLst/>
                <a:latin typeface="JetBrains Mono"/>
              </a:rPr>
              <a:t>else if </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err="1">
                <a:ln>
                  <a:noFill/>
                </a:ln>
                <a:solidFill>
                  <a:srgbClr val="FF79C6"/>
                </a:solidFill>
                <a:effectLst/>
                <a:latin typeface="JetBrains Mono"/>
              </a:rPr>
              <a:t>typeof</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exports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'object' </a:t>
            </a:r>
            <a:r>
              <a:rPr kumimoji="0" lang="en-US" altLang="en-US" sz="1200" b="0" i="0" u="none" strike="noStrike" cap="none" normalizeH="0" baseline="0" dirty="0">
                <a:ln>
                  <a:noFill/>
                </a:ln>
                <a:solidFill>
                  <a:srgbClr val="FF79C6"/>
                </a:solidFill>
                <a:effectLst/>
                <a:latin typeface="JetBrains Mono"/>
              </a:rPr>
              <a:t>&amp;&amp; </a:t>
            </a:r>
            <a:r>
              <a:rPr kumimoji="0" lang="en-US" altLang="en-US" sz="1200" b="0" i="0" u="none" strike="noStrike" cap="none" normalizeH="0" baseline="0" dirty="0" err="1">
                <a:ln>
                  <a:noFill/>
                </a:ln>
                <a:solidFill>
                  <a:srgbClr val="FF79C6"/>
                </a:solidFill>
                <a:effectLst/>
                <a:latin typeface="JetBrains Mono"/>
              </a:rPr>
              <a:t>typeof</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err="1">
                <a:ln>
                  <a:noFill/>
                </a:ln>
                <a:solidFill>
                  <a:srgbClr val="F8F8F2"/>
                </a:solidFill>
                <a:effectLst/>
                <a:latin typeface="JetBrains Mono"/>
              </a:rPr>
              <a:t>exports.nodeName</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'string'</a:t>
            </a:r>
            <a:r>
              <a:rPr kumimoji="0" lang="en-US" altLang="en-US" sz="1200" b="0" i="0" u="none" strike="noStrike" cap="none" normalizeH="0" baseline="0" dirty="0">
                <a:ln>
                  <a:noFill/>
                </a:ln>
                <a:solidFill>
                  <a:srgbClr val="F8F8F2"/>
                </a:solidFill>
                <a:effectLst/>
                <a:latin typeface="JetBrains Mono"/>
              </a:rPr>
              <a:t>) {</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6272A4"/>
                </a:solidFill>
                <a:effectLst/>
                <a:latin typeface="JetBrains Mono"/>
              </a:rPr>
              <a:t>// </a:t>
            </a:r>
            <a:r>
              <a:rPr kumimoji="0" lang="en-US" altLang="en-US" sz="1200" b="0" i="1" u="none" strike="noStrike" cap="none" normalizeH="0" baseline="0" dirty="0" err="1">
                <a:ln>
                  <a:noFill/>
                </a:ln>
                <a:solidFill>
                  <a:srgbClr val="6272A4"/>
                </a:solidFill>
                <a:effectLst/>
                <a:latin typeface="JetBrains Mono"/>
              </a:rPr>
              <a:t>CommonJS</a:t>
            </a:r>
            <a:br>
              <a:rPr kumimoji="0" lang="en-US" altLang="en-US" sz="1200" b="0" i="1" u="none" strike="noStrike" cap="none" normalizeH="0" baseline="0" dirty="0">
                <a:ln>
                  <a:noFill/>
                </a:ln>
                <a:solidFill>
                  <a:srgbClr val="6272A4"/>
                </a:solidFill>
                <a:effectLst/>
                <a:latin typeface="JetBrains Mono"/>
              </a:rPr>
            </a:br>
            <a:r>
              <a:rPr kumimoji="0" lang="en-US" altLang="en-US" sz="1200" b="0" i="1" u="none" strike="noStrike" cap="none" normalizeH="0" baseline="0" dirty="0">
                <a:ln>
                  <a:noFill/>
                </a:ln>
                <a:solidFill>
                  <a:srgbClr val="6272A4"/>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factory</a:t>
            </a:r>
            <a:r>
              <a:rPr kumimoji="0" lang="en-US" altLang="en-US" sz="1200" b="0" i="0" u="none" strike="noStrike" cap="none" normalizeH="0" baseline="0" dirty="0">
                <a:ln>
                  <a:noFill/>
                </a:ln>
                <a:solidFill>
                  <a:srgbClr val="F8F8F2"/>
                </a:solidFill>
                <a:effectLst/>
                <a:latin typeface="JetBrains Mono"/>
              </a:rPr>
              <a:t>(exports, </a:t>
            </a:r>
            <a:r>
              <a:rPr kumimoji="0" lang="en-US" altLang="en-US" sz="1200" b="0" i="0" u="none" strike="noStrike" cap="none" normalizeH="0" baseline="0" dirty="0">
                <a:ln>
                  <a:noFill/>
                </a:ln>
                <a:solidFill>
                  <a:srgbClr val="FF79C6"/>
                </a:solidFill>
                <a:effectLst/>
                <a:latin typeface="JetBrains Mono"/>
              </a:rPr>
              <a:t>require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'b'</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 </a:t>
            </a:r>
            <a:r>
              <a:rPr kumimoji="0" lang="en-US" altLang="en-US" sz="1200" b="0" i="0" u="none" strike="noStrike" cap="none" normalizeH="0" baseline="0" dirty="0">
                <a:ln>
                  <a:noFill/>
                </a:ln>
                <a:solidFill>
                  <a:srgbClr val="FF79C6"/>
                </a:solidFill>
                <a:effectLst/>
                <a:latin typeface="JetBrains Mono"/>
              </a:rPr>
              <a:t>else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6272A4"/>
                </a:solidFill>
                <a:effectLst/>
                <a:latin typeface="JetBrains Mono"/>
              </a:rPr>
              <a:t>// Browser </a:t>
            </a:r>
            <a:r>
              <a:rPr kumimoji="0" lang="en-US" altLang="en-US" sz="1200" b="0" i="1" u="none" strike="noStrike" cap="none" normalizeH="0" baseline="0" dirty="0" err="1">
                <a:ln>
                  <a:noFill/>
                </a:ln>
                <a:solidFill>
                  <a:srgbClr val="6272A4"/>
                </a:solidFill>
                <a:effectLst/>
                <a:latin typeface="JetBrains Mono"/>
              </a:rPr>
              <a:t>globals</a:t>
            </a:r>
            <a:br>
              <a:rPr kumimoji="0" lang="en-US" altLang="en-US" sz="1200" b="0" i="1" u="none" strike="noStrike" cap="none" normalizeH="0" baseline="0" dirty="0">
                <a:ln>
                  <a:noFill/>
                </a:ln>
                <a:solidFill>
                  <a:srgbClr val="6272A4"/>
                </a:solidFill>
                <a:effectLst/>
                <a:latin typeface="JetBrains Mono"/>
              </a:rPr>
            </a:br>
            <a:r>
              <a:rPr kumimoji="0" lang="en-US" altLang="en-US" sz="1200" b="0" i="1" u="none" strike="noStrike" cap="none" normalizeH="0" baseline="0" dirty="0">
                <a:ln>
                  <a:noFill/>
                </a:ln>
                <a:solidFill>
                  <a:srgbClr val="6272A4"/>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factory</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err="1">
                <a:ln>
                  <a:noFill/>
                </a:ln>
                <a:solidFill>
                  <a:srgbClr val="FFB86C"/>
                </a:solidFill>
                <a:effectLst/>
                <a:latin typeface="JetBrains Mono"/>
              </a:rPr>
              <a:t>root</a:t>
            </a:r>
            <a:r>
              <a:rPr kumimoji="0" lang="en-US" altLang="en-US" sz="1200" b="0" i="0" u="none" strike="noStrike" cap="none" normalizeH="0" baseline="0" dirty="0" err="1">
                <a:ln>
                  <a:noFill/>
                </a:ln>
                <a:solidFill>
                  <a:srgbClr val="F8F8F2"/>
                </a:solidFill>
                <a:effectLst/>
                <a:latin typeface="JetBrains Mono"/>
              </a:rPr>
              <a:t>.commonJsStrict</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err="1">
                <a:ln>
                  <a:noFill/>
                </a:ln>
                <a:solidFill>
                  <a:srgbClr val="FFB86C"/>
                </a:solidFill>
                <a:effectLst/>
                <a:latin typeface="JetBrains Mono"/>
              </a:rPr>
              <a:t>root</a:t>
            </a:r>
            <a:r>
              <a:rPr kumimoji="0" lang="en-US" altLang="en-US" sz="1200" b="0" i="0" u="none" strike="noStrike" cap="none" normalizeH="0" baseline="0" dirty="0" err="1">
                <a:ln>
                  <a:noFill/>
                </a:ln>
                <a:solidFill>
                  <a:srgbClr val="F8F8F2"/>
                </a:solidFill>
                <a:effectLst/>
                <a:latin typeface="JetBrains Mono"/>
              </a:rPr>
              <a:t>.b</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a:ln>
                  <a:noFill/>
                </a:ln>
                <a:solidFill>
                  <a:srgbClr val="BD93F9"/>
                </a:solidFill>
                <a:effectLst/>
                <a:latin typeface="JetBrains Mono"/>
              </a:rPr>
              <a:t>this</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function </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a:ln>
                  <a:noFill/>
                </a:ln>
                <a:solidFill>
                  <a:srgbClr val="FFB86C"/>
                </a:solidFill>
                <a:effectLst/>
                <a:latin typeface="JetBrains Mono"/>
              </a:rPr>
              <a:t>exports</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b</a:t>
            </a:r>
            <a:r>
              <a:rPr kumimoji="0" lang="en-US" altLang="en-US" sz="1200" b="0" i="0" u="none" strike="noStrike" cap="none" normalizeH="0" baseline="0" dirty="0">
                <a:ln>
                  <a:noFill/>
                </a:ln>
                <a:solidFill>
                  <a:srgbClr val="F8F8F2"/>
                </a:solidFill>
                <a:effectLst/>
                <a:latin typeface="JetBrains Mono"/>
              </a:rPr>
              <a:t>) {</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6272A4"/>
                </a:solidFill>
                <a:effectLst/>
                <a:latin typeface="JetBrains Mono"/>
              </a:rPr>
              <a:t>//use b in some fashion.</a:t>
            </a:r>
            <a:br>
              <a:rPr kumimoji="0" lang="en-US" altLang="en-US" sz="1200" b="0" i="1" u="none" strike="noStrike" cap="none" normalizeH="0" baseline="0" dirty="0">
                <a:ln>
                  <a:noFill/>
                </a:ln>
                <a:solidFill>
                  <a:srgbClr val="6272A4"/>
                </a:solidFill>
                <a:effectLst/>
                <a:latin typeface="JetBrains Mono"/>
              </a:rPr>
            </a:br>
            <a:br>
              <a:rPr kumimoji="0" lang="en-US" altLang="en-US" sz="1200" b="0" i="1" u="none" strike="noStrike" cap="none" normalizeH="0" baseline="0" dirty="0">
                <a:ln>
                  <a:noFill/>
                </a:ln>
                <a:solidFill>
                  <a:srgbClr val="6272A4"/>
                </a:solidFill>
                <a:effectLst/>
                <a:latin typeface="JetBrains Mono"/>
              </a:rPr>
            </a:br>
            <a:r>
              <a:rPr kumimoji="0" lang="en-US" altLang="en-US" sz="1200" b="0" i="1" u="none" strike="noStrike" cap="none" normalizeH="0" baseline="0" dirty="0">
                <a:ln>
                  <a:noFill/>
                </a:ln>
                <a:solidFill>
                  <a:srgbClr val="6272A4"/>
                </a:solidFill>
                <a:effectLst/>
                <a:latin typeface="JetBrains Mono"/>
              </a:rPr>
              <a:t>    // attach properties to the exports object to define</a:t>
            </a:r>
            <a:br>
              <a:rPr kumimoji="0" lang="en-US" altLang="en-US" sz="1200" b="0" i="1" u="none" strike="noStrike" cap="none" normalizeH="0" baseline="0" dirty="0">
                <a:ln>
                  <a:noFill/>
                </a:ln>
                <a:solidFill>
                  <a:srgbClr val="6272A4"/>
                </a:solidFill>
                <a:effectLst/>
                <a:latin typeface="JetBrains Mono"/>
              </a:rPr>
            </a:br>
            <a:r>
              <a:rPr kumimoji="0" lang="en-US" altLang="en-US" sz="1200" b="0" i="1" u="none" strike="noStrike" cap="none" normalizeH="0" baseline="0" dirty="0">
                <a:ln>
                  <a:noFill/>
                </a:ln>
                <a:solidFill>
                  <a:srgbClr val="6272A4"/>
                </a:solidFill>
                <a:effectLst/>
                <a:latin typeface="JetBrains Mono"/>
              </a:rPr>
              <a:t>    // the exported module properties.</a:t>
            </a:r>
            <a:br>
              <a:rPr kumimoji="0" lang="en-US" altLang="en-US" sz="1200" b="0" i="1" u="none" strike="noStrike" cap="none" normalizeH="0" baseline="0" dirty="0">
                <a:ln>
                  <a:noFill/>
                </a:ln>
                <a:solidFill>
                  <a:srgbClr val="6272A4"/>
                </a:solidFill>
                <a:effectLst/>
                <a:latin typeface="JetBrains Mono"/>
              </a:rPr>
            </a:br>
            <a:r>
              <a:rPr kumimoji="0" lang="en-US" altLang="en-US" sz="1200" b="0" i="1" u="none" strike="noStrike" cap="none" normalizeH="0" baseline="0" dirty="0">
                <a:ln>
                  <a:noFill/>
                </a:ln>
                <a:solidFill>
                  <a:srgbClr val="6272A4"/>
                </a:solidFill>
                <a:effectLst/>
                <a:latin typeface="JetBrains Mono"/>
              </a:rPr>
              <a:t>    </a:t>
            </a:r>
            <a:r>
              <a:rPr kumimoji="0" lang="en-US" altLang="en-US" sz="1200" b="0" i="1" u="none" strike="noStrike" cap="none" normalizeH="0" baseline="0" dirty="0" err="1">
                <a:ln>
                  <a:noFill/>
                </a:ln>
                <a:solidFill>
                  <a:srgbClr val="FFB86C"/>
                </a:solidFill>
                <a:effectLst/>
                <a:latin typeface="JetBrains Mono"/>
              </a:rPr>
              <a:t>exports</a:t>
            </a:r>
            <a:r>
              <a:rPr kumimoji="0" lang="en-US" altLang="en-US" sz="1200" b="0" i="0" u="none" strike="noStrike" cap="none" normalizeH="0" baseline="0" dirty="0" err="1">
                <a:ln>
                  <a:noFill/>
                </a:ln>
                <a:solidFill>
                  <a:srgbClr val="F8F8F2"/>
                </a:solidFill>
                <a:effectLst/>
                <a:latin typeface="JetBrains Mono"/>
              </a:rPr>
              <a:t>.</a:t>
            </a:r>
            <a:r>
              <a:rPr kumimoji="0" lang="en-US" altLang="en-US" sz="1200" b="0" i="0" u="none" strike="noStrike" cap="none" normalizeH="0" baseline="0" dirty="0" err="1">
                <a:ln>
                  <a:noFill/>
                </a:ln>
                <a:solidFill>
                  <a:srgbClr val="50FA7B"/>
                </a:solidFill>
                <a:effectLst/>
                <a:latin typeface="JetBrains Mono"/>
              </a:rPr>
              <a:t>action</a:t>
            </a:r>
            <a:r>
              <a:rPr kumimoji="0" lang="en-US" altLang="en-US" sz="1200" b="0" i="0" u="none" strike="noStrike" cap="none" normalizeH="0" baseline="0" dirty="0">
                <a:ln>
                  <a:noFill/>
                </a:ln>
                <a:solidFill>
                  <a:srgbClr val="50FA7B"/>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function </a:t>
            </a:r>
            <a:r>
              <a:rPr kumimoji="0" lang="en-US" altLang="en-US" sz="1200" b="0" i="0" u="none" strike="noStrike" cap="none" normalizeH="0" baseline="0" dirty="0">
                <a:ln>
                  <a:noFill/>
                </a:ln>
                <a:solidFill>
                  <a:srgbClr val="F8F8F2"/>
                </a:solidFill>
                <a:effectLst/>
                <a:latin typeface="JetBrains Mono"/>
              </a:rPr>
              <a:t>() {};</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24326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6B91F-8816-4D92-B06C-48476F137535}"/>
              </a:ext>
            </a:extLst>
          </p:cNvPr>
          <p:cNvSpPr>
            <a:spLocks noGrp="1"/>
          </p:cNvSpPr>
          <p:nvPr>
            <p:ph type="title"/>
          </p:nvPr>
        </p:nvSpPr>
        <p:spPr/>
        <p:txBody>
          <a:bodyPr/>
          <a:lstStyle/>
          <a:p>
            <a:r>
              <a:rPr lang="en-US" dirty="0"/>
              <a:t>Requiring a Module</a:t>
            </a:r>
          </a:p>
        </p:txBody>
      </p:sp>
      <p:sp>
        <p:nvSpPr>
          <p:cNvPr id="3" name="Content Placeholder 2">
            <a:extLst>
              <a:ext uri="{FF2B5EF4-FFF2-40B4-BE49-F238E27FC236}">
                <a16:creationId xmlns:a16="http://schemas.microsoft.com/office/drawing/2014/main" id="{0A30C384-82E8-42C2-9C16-77D3B13DA3FF}"/>
              </a:ext>
            </a:extLst>
          </p:cNvPr>
          <p:cNvSpPr>
            <a:spLocks noGrp="1"/>
          </p:cNvSpPr>
          <p:nvPr>
            <p:ph type="body" sz="quarter" idx="11"/>
          </p:nvPr>
        </p:nvSpPr>
        <p:spPr/>
        <p:txBody>
          <a:bodyPr>
            <a:normAutofit/>
          </a:bodyPr>
          <a:lstStyle/>
          <a:p>
            <a:r>
              <a:rPr lang="en-US" b="1" dirty="0"/>
              <a:t>Node.js</a:t>
            </a:r>
            <a:r>
              <a:rPr lang="en-US" dirty="0"/>
              <a:t> comes with a set of built-in modules that we can use in our code without having to install them</a:t>
            </a:r>
          </a:p>
          <a:p>
            <a:r>
              <a:rPr lang="en-US" dirty="0"/>
              <a:t>We need to require the module using the require keyword and assign the result to a variable.</a:t>
            </a:r>
          </a:p>
          <a:p>
            <a:endParaRPr lang="en-US" dirty="0"/>
          </a:p>
          <a:p>
            <a:endParaRPr lang="en-US" dirty="0"/>
          </a:p>
          <a:p>
            <a:endParaRPr lang="en-US" dirty="0"/>
          </a:p>
          <a:p>
            <a:endParaRPr lang="en-US" dirty="0"/>
          </a:p>
          <a:p>
            <a:endParaRPr lang="en-US" dirty="0"/>
          </a:p>
          <a:p>
            <a:r>
              <a:rPr lang="en-US" dirty="0"/>
              <a:t>Note that in </a:t>
            </a:r>
            <a:r>
              <a:rPr lang="en-US" b="1" dirty="0" err="1"/>
              <a:t>CommonJS</a:t>
            </a:r>
            <a:r>
              <a:rPr lang="en-US" dirty="0"/>
              <a:t>, modules are loaded synchronously and processed in the order they occur</a:t>
            </a:r>
          </a:p>
        </p:txBody>
      </p:sp>
      <p:sp>
        <p:nvSpPr>
          <p:cNvPr id="6" name="Rectangle 3">
            <a:extLst>
              <a:ext uri="{FF2B5EF4-FFF2-40B4-BE49-F238E27FC236}">
                <a16:creationId xmlns:a16="http://schemas.microsoft.com/office/drawing/2014/main" id="{1697120A-685C-43CA-B224-381E8F1EA503}"/>
              </a:ext>
            </a:extLst>
          </p:cNvPr>
          <p:cNvSpPr>
            <a:spLocks noChangeArrowheads="1"/>
          </p:cNvSpPr>
          <p:nvPr/>
        </p:nvSpPr>
        <p:spPr bwMode="auto">
          <a:xfrm>
            <a:off x="1174173" y="2173703"/>
            <a:ext cx="4239491" cy="1569660"/>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a:ln>
                  <a:noFill/>
                </a:ln>
                <a:solidFill>
                  <a:srgbClr val="F8F8F2"/>
                </a:solidFill>
                <a:effectLst/>
                <a:latin typeface="JetBrains Mono"/>
              </a:rPr>
              <a:t>fs </a:t>
            </a:r>
            <a:r>
              <a:rPr kumimoji="0" lang="en-US" altLang="en-US" sz="1200" b="0" i="0" u="none" strike="noStrike" cap="none" normalizeH="0" baseline="0" dirty="0">
                <a:ln>
                  <a:noFill/>
                </a:ln>
                <a:solidFill>
                  <a:srgbClr val="FF79C6"/>
                </a:solidFill>
                <a:effectLst/>
                <a:latin typeface="JetBrains Mono"/>
              </a:rPr>
              <a:t>= require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'fs'</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err="1">
                <a:ln>
                  <a:noFill/>
                </a:ln>
                <a:solidFill>
                  <a:srgbClr val="F8F8F2"/>
                </a:solidFill>
                <a:effectLst/>
                <a:latin typeface="JetBrains Mono"/>
              </a:rPr>
              <a:t>folderPath</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6272A4"/>
                </a:solidFill>
                <a:effectLst/>
                <a:latin typeface="JetBrains Mono"/>
              </a:rPr>
              <a:t>// /home/test/</a:t>
            </a:r>
            <a:br>
              <a:rPr kumimoji="0" lang="en-US" altLang="en-US" sz="1200" b="0" i="1" u="none" strike="noStrike" cap="none" normalizeH="0" baseline="0" dirty="0">
                <a:ln>
                  <a:noFill/>
                </a:ln>
                <a:solidFill>
                  <a:srgbClr val="6272A4"/>
                </a:solidFill>
                <a:effectLst/>
                <a:latin typeface="JetBrains Mono"/>
              </a:rPr>
            </a:br>
            <a:br>
              <a:rPr kumimoji="0" lang="en-US" altLang="en-US" sz="1200" b="0" i="1" u="none" strike="noStrike" cap="none" normalizeH="0" baseline="0" dirty="0">
                <a:ln>
                  <a:noFill/>
                </a:ln>
                <a:solidFill>
                  <a:srgbClr val="6272A4"/>
                </a:solidFill>
                <a:effectLst/>
                <a:latin typeface="JetBrains Mono"/>
              </a:rPr>
            </a:br>
            <a:r>
              <a:rPr kumimoji="0" lang="en-US" altLang="en-US" sz="1200" b="0" i="0" u="none" strike="noStrike" cap="none" normalizeH="0" baseline="0" dirty="0" err="1">
                <a:ln>
                  <a:noFill/>
                </a:ln>
                <a:solidFill>
                  <a:srgbClr val="F8F8F2"/>
                </a:solidFill>
                <a:effectLst/>
                <a:latin typeface="JetBrains Mono"/>
              </a:rPr>
              <a:t>fs.</a:t>
            </a:r>
            <a:r>
              <a:rPr kumimoji="0" lang="en-US" altLang="en-US" sz="1200" b="0" i="1" u="none" strike="noStrike" cap="none" normalizeH="0" baseline="0" dirty="0" err="1">
                <a:ln>
                  <a:noFill/>
                </a:ln>
                <a:solidFill>
                  <a:srgbClr val="8BE9FD"/>
                </a:solidFill>
                <a:effectLst/>
                <a:latin typeface="JetBrains Mono"/>
              </a:rPr>
              <a:t>readdir</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err="1">
                <a:ln>
                  <a:noFill/>
                </a:ln>
                <a:solidFill>
                  <a:srgbClr val="F8F8F2"/>
                </a:solidFill>
                <a:effectLst/>
                <a:latin typeface="JetBrains Mono"/>
              </a:rPr>
              <a:t>folderPath</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err</a:t>
            </a: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FFB86C"/>
                </a:solidFill>
                <a:effectLst/>
                <a:latin typeface="JetBrains Mono"/>
              </a:rPr>
              <a:t>files</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=&gt;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err="1">
                <a:ln>
                  <a:noFill/>
                </a:ln>
                <a:solidFill>
                  <a:srgbClr val="FFB86C"/>
                </a:solidFill>
                <a:effectLst/>
                <a:latin typeface="JetBrains Mono"/>
              </a:rPr>
              <a:t>files</a:t>
            </a:r>
            <a:r>
              <a:rPr kumimoji="0" lang="en-US" altLang="en-US" sz="1200" b="0" i="0" u="none" strike="noStrike" cap="none" normalizeH="0" baseline="0" dirty="0" err="1">
                <a:ln>
                  <a:noFill/>
                </a:ln>
                <a:solidFill>
                  <a:srgbClr val="F8F8F2"/>
                </a:solidFill>
                <a:effectLst/>
                <a:latin typeface="JetBrains Mono"/>
              </a:rPr>
              <a:t>.</a:t>
            </a:r>
            <a:r>
              <a:rPr kumimoji="0" lang="en-US" altLang="en-US" sz="1200" b="0" i="0" u="none" strike="noStrike" cap="none" normalizeH="0" baseline="0" dirty="0" err="1">
                <a:ln>
                  <a:noFill/>
                </a:ln>
                <a:solidFill>
                  <a:srgbClr val="50FA7B"/>
                </a:solidFill>
                <a:effectLst/>
                <a:latin typeface="JetBrains Mono"/>
              </a:rPr>
              <a:t>forEach</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a:ln>
                  <a:noFill/>
                </a:ln>
                <a:solidFill>
                  <a:srgbClr val="FFB86C"/>
                </a:solidFill>
                <a:effectLst/>
                <a:latin typeface="JetBrains Mono"/>
              </a:rPr>
              <a:t>file </a:t>
            </a:r>
            <a:r>
              <a:rPr kumimoji="0" lang="en-US" altLang="en-US" sz="1200" b="0" i="0" u="none" strike="noStrike" cap="none" normalizeH="0" baseline="0" dirty="0">
                <a:ln>
                  <a:noFill/>
                </a:ln>
                <a:solidFill>
                  <a:srgbClr val="FF79C6"/>
                </a:solidFill>
                <a:effectLst/>
                <a:latin typeface="JetBrains Mono"/>
              </a:rPr>
              <a:t>=&gt;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1" u="none" strike="noStrike" cap="none" normalizeH="0" baseline="0" dirty="0">
                <a:ln>
                  <a:noFill/>
                </a:ln>
                <a:solidFill>
                  <a:srgbClr val="8BE9FD"/>
                </a:solidFill>
                <a:effectLst/>
                <a:latin typeface="JetBrains Mono"/>
              </a:rPr>
              <a:t>console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50FA7B"/>
                </a:solidFill>
                <a:effectLst/>
                <a:latin typeface="JetBrains Mono"/>
              </a:rPr>
              <a:t>log</a:t>
            </a:r>
            <a:r>
              <a:rPr kumimoji="0" lang="en-US" altLang="en-US" sz="1200" b="0" i="0" u="none" strike="noStrike" cap="none" normalizeH="0" baseline="0" dirty="0">
                <a:ln>
                  <a:noFill/>
                </a:ln>
                <a:solidFill>
                  <a:srgbClr val="F8F8F2"/>
                </a:solidFill>
                <a:effectLst/>
                <a:latin typeface="JetBrains Mono"/>
              </a:rPr>
              <a:t>(</a:t>
            </a:r>
            <a:r>
              <a:rPr kumimoji="0" lang="en-US" altLang="en-US" sz="1200" b="0" i="1" u="none" strike="noStrike" cap="none" normalizeH="0" baseline="0" dirty="0">
                <a:ln>
                  <a:noFill/>
                </a:ln>
                <a:solidFill>
                  <a:srgbClr val="FFB86C"/>
                </a:solidFill>
                <a:effectLst/>
                <a:latin typeface="JetBrains Mono"/>
              </a:rPr>
              <a:t>file</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71560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6B91F-8816-4D92-B06C-48476F137535}"/>
              </a:ext>
            </a:extLst>
          </p:cNvPr>
          <p:cNvSpPr>
            <a:spLocks noGrp="1"/>
          </p:cNvSpPr>
          <p:nvPr>
            <p:ph type="title"/>
          </p:nvPr>
        </p:nvSpPr>
        <p:spPr/>
        <p:txBody>
          <a:bodyPr/>
          <a:lstStyle/>
          <a:p>
            <a:r>
              <a:rPr lang="en-US" dirty="0"/>
              <a:t>Creating and Exporting a Module</a:t>
            </a:r>
          </a:p>
        </p:txBody>
      </p:sp>
      <p:sp>
        <p:nvSpPr>
          <p:cNvPr id="3" name="Content Placeholder 2">
            <a:extLst>
              <a:ext uri="{FF2B5EF4-FFF2-40B4-BE49-F238E27FC236}">
                <a16:creationId xmlns:a16="http://schemas.microsoft.com/office/drawing/2014/main" id="{0A30C384-82E8-42C2-9C16-77D3B13DA3FF}"/>
              </a:ext>
            </a:extLst>
          </p:cNvPr>
          <p:cNvSpPr>
            <a:spLocks noGrp="1"/>
          </p:cNvSpPr>
          <p:nvPr>
            <p:ph type="body" sz="quarter" idx="11"/>
          </p:nvPr>
        </p:nvSpPr>
        <p:spPr/>
        <p:txBody>
          <a:bodyPr>
            <a:normAutofit/>
          </a:bodyPr>
          <a:lstStyle/>
          <a:p>
            <a:r>
              <a:rPr lang="en-US" dirty="0"/>
              <a:t>Now let’s look at how to create our own module and export it for use elsewhere in our program</a:t>
            </a:r>
          </a:p>
          <a:p>
            <a:pPr lvl="1"/>
            <a:r>
              <a:rPr lang="en-US" b="1" dirty="0"/>
              <a:t>company.js</a:t>
            </a:r>
          </a:p>
          <a:p>
            <a:pPr lvl="1"/>
            <a:endParaRPr lang="en-US" b="1" dirty="0"/>
          </a:p>
          <a:p>
            <a:pPr lvl="1"/>
            <a:endParaRPr lang="en-US" b="1" dirty="0"/>
          </a:p>
          <a:p>
            <a:pPr lvl="1"/>
            <a:endParaRPr lang="en-US" b="1" dirty="0"/>
          </a:p>
          <a:p>
            <a:pPr lvl="1"/>
            <a:endParaRPr lang="en-US" b="1" dirty="0"/>
          </a:p>
          <a:p>
            <a:pPr lvl="1"/>
            <a:r>
              <a:rPr lang="en-US" b="1" dirty="0"/>
              <a:t>company_info.js</a:t>
            </a:r>
          </a:p>
          <a:p>
            <a:pPr lvl="1"/>
            <a:endParaRPr lang="en-US" b="1" dirty="0"/>
          </a:p>
          <a:p>
            <a:pPr lvl="1"/>
            <a:endParaRPr lang="en-US" b="1" dirty="0"/>
          </a:p>
          <a:p>
            <a:r>
              <a:rPr lang="en-US" dirty="0"/>
              <a:t>Run </a:t>
            </a:r>
            <a:r>
              <a:rPr lang="en-US" b="1" dirty="0"/>
              <a:t>node company_info.js</a:t>
            </a:r>
          </a:p>
        </p:txBody>
      </p:sp>
      <p:sp>
        <p:nvSpPr>
          <p:cNvPr id="4" name="Rectangle 1">
            <a:extLst>
              <a:ext uri="{FF2B5EF4-FFF2-40B4-BE49-F238E27FC236}">
                <a16:creationId xmlns:a16="http://schemas.microsoft.com/office/drawing/2014/main" id="{3EFEEDC2-CB75-4F7D-9D7A-F9FEAE3A0843}"/>
              </a:ext>
            </a:extLst>
          </p:cNvPr>
          <p:cNvSpPr>
            <a:spLocks noChangeArrowheads="1"/>
          </p:cNvSpPr>
          <p:nvPr/>
        </p:nvSpPr>
        <p:spPr bwMode="auto">
          <a:xfrm>
            <a:off x="1612267" y="1874485"/>
            <a:ext cx="3855026" cy="1015663"/>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err="1">
                <a:ln>
                  <a:noFill/>
                </a:ln>
                <a:solidFill>
                  <a:srgbClr val="50FA7B"/>
                </a:solidFill>
                <a:effectLst/>
                <a:latin typeface="JetBrains Mono"/>
              </a:rPr>
              <a:t>getName</a:t>
            </a:r>
            <a:r>
              <a:rPr kumimoji="0" lang="en-US" altLang="en-US" sz="1200" b="0" i="0" u="none" strike="noStrike" cap="none" normalizeH="0" baseline="0" dirty="0">
                <a:ln>
                  <a:noFill/>
                </a:ln>
                <a:solidFill>
                  <a:srgbClr val="50FA7B"/>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=&gt;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return </a:t>
            </a:r>
            <a:r>
              <a:rPr kumimoji="0" lang="en-US" altLang="en-US" sz="1200" b="0" i="0" u="none" strike="noStrike" cap="none" normalizeH="0" baseline="0" dirty="0">
                <a:ln>
                  <a:noFill/>
                </a:ln>
                <a:solidFill>
                  <a:srgbClr val="F1FA8C"/>
                </a:solidFill>
                <a:effectLst/>
                <a:latin typeface="JetBrains Mono"/>
              </a:rPr>
              <a:t>'NashTech'</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err="1">
                <a:ln>
                  <a:noFill/>
                </a:ln>
                <a:solidFill>
                  <a:srgbClr val="F8F8F2"/>
                </a:solidFill>
                <a:effectLst/>
                <a:latin typeface="JetBrains Mono"/>
              </a:rPr>
              <a:t>exports.</a:t>
            </a:r>
            <a:r>
              <a:rPr kumimoji="0" lang="en-US" altLang="en-US" sz="1200" b="0" i="0" u="none" strike="noStrike" cap="none" normalizeH="0" baseline="0" dirty="0" err="1">
                <a:ln>
                  <a:noFill/>
                </a:ln>
                <a:solidFill>
                  <a:srgbClr val="50FA7B"/>
                </a:solidFill>
                <a:effectLst/>
                <a:latin typeface="JetBrains Mono"/>
              </a:rPr>
              <a:t>getName</a:t>
            </a:r>
            <a:r>
              <a:rPr kumimoji="0" lang="en-US" altLang="en-US" sz="1200" b="0" i="0" u="none" strike="noStrike" cap="none" normalizeH="0" baseline="0" dirty="0">
                <a:ln>
                  <a:noFill/>
                </a:ln>
                <a:solidFill>
                  <a:srgbClr val="50FA7B"/>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err="1">
                <a:ln>
                  <a:noFill/>
                </a:ln>
                <a:solidFill>
                  <a:srgbClr val="50FA7B"/>
                </a:solidFill>
                <a:effectLst/>
                <a:latin typeface="JetBrains Mono"/>
              </a:rPr>
              <a:t>getName</a:t>
            </a:r>
            <a:r>
              <a:rPr kumimoji="0" lang="en-US" altLang="en-US" sz="1200" b="0" i="0" u="none" strike="noStrike" cap="none" normalizeH="0" baseline="0" dirty="0">
                <a:ln>
                  <a:noFill/>
                </a:ln>
                <a:solidFill>
                  <a:srgbClr val="F8F8F2"/>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BB0EF81-D92D-4D55-AA95-5A662B7B5F04}"/>
              </a:ext>
            </a:extLst>
          </p:cNvPr>
          <p:cNvSpPr>
            <a:spLocks noChangeArrowheads="1"/>
          </p:cNvSpPr>
          <p:nvPr/>
        </p:nvSpPr>
        <p:spPr bwMode="auto">
          <a:xfrm>
            <a:off x="1612266" y="3296141"/>
            <a:ext cx="3855027" cy="461665"/>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a:ln>
                  <a:noFill/>
                </a:ln>
                <a:solidFill>
                  <a:srgbClr val="F8F8F2"/>
                </a:solidFill>
                <a:effectLst/>
                <a:latin typeface="JetBrains Mono"/>
              </a:rPr>
              <a:t>company </a:t>
            </a:r>
            <a:r>
              <a:rPr kumimoji="0" lang="en-US" altLang="en-US" sz="1200" b="0" i="0" u="none" strike="noStrike" cap="none" normalizeH="0" baseline="0" dirty="0">
                <a:ln>
                  <a:noFill/>
                </a:ln>
                <a:solidFill>
                  <a:srgbClr val="FF79C6"/>
                </a:solidFill>
                <a:effectLst/>
                <a:latin typeface="JetBrains Mono"/>
              </a:rPr>
              <a:t>= require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'./company'</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1" u="none" strike="noStrike" cap="none" normalizeH="0" baseline="0" dirty="0">
                <a:ln>
                  <a:noFill/>
                </a:ln>
                <a:solidFill>
                  <a:srgbClr val="8BE9FD"/>
                </a:solidFill>
                <a:effectLst/>
                <a:latin typeface="JetBrains Mono"/>
              </a:rPr>
              <a:t>console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50FA7B"/>
                </a:solidFill>
                <a:effectLst/>
                <a:latin typeface="JetBrains Mono"/>
              </a:rPr>
              <a:t>log</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`Company name: </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err="1">
                <a:ln>
                  <a:noFill/>
                </a:ln>
                <a:solidFill>
                  <a:srgbClr val="F8F8F2"/>
                </a:solidFill>
                <a:effectLst/>
                <a:latin typeface="JetBrains Mono"/>
              </a:rPr>
              <a:t>company.</a:t>
            </a:r>
            <a:r>
              <a:rPr kumimoji="0" lang="en-US" altLang="en-US" sz="1200" b="0" i="0" u="none" strike="noStrike" cap="none" normalizeH="0" baseline="0" dirty="0" err="1">
                <a:ln>
                  <a:noFill/>
                </a:ln>
                <a:solidFill>
                  <a:srgbClr val="50FA7B"/>
                </a:solidFill>
                <a:effectLst/>
                <a:latin typeface="JetBrains Mono"/>
              </a:rPr>
              <a:t>getName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4081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F248D-76C7-4D6A-BCF5-EF44D1103855}"/>
              </a:ext>
            </a:extLst>
          </p:cNvPr>
          <p:cNvSpPr>
            <a:spLocks noGrp="1"/>
          </p:cNvSpPr>
          <p:nvPr>
            <p:ph type="title"/>
          </p:nvPr>
        </p:nvSpPr>
        <p:spPr/>
        <p:txBody>
          <a:bodyPr/>
          <a:lstStyle/>
          <a:p>
            <a:r>
              <a:rPr lang="en-US" dirty="0"/>
              <a:t>Exporting Multiple Methods and Values</a:t>
            </a:r>
          </a:p>
        </p:txBody>
      </p:sp>
      <p:sp>
        <p:nvSpPr>
          <p:cNvPr id="3" name="Content Placeholder 2">
            <a:extLst>
              <a:ext uri="{FF2B5EF4-FFF2-40B4-BE49-F238E27FC236}">
                <a16:creationId xmlns:a16="http://schemas.microsoft.com/office/drawing/2014/main" id="{20B7FA53-97D7-480D-8BEE-74AD00B730DB}"/>
              </a:ext>
            </a:extLst>
          </p:cNvPr>
          <p:cNvSpPr>
            <a:spLocks noGrp="1"/>
          </p:cNvSpPr>
          <p:nvPr>
            <p:ph type="body" sz="quarter" idx="11"/>
          </p:nvPr>
        </p:nvSpPr>
        <p:spPr/>
        <p:txBody>
          <a:bodyPr/>
          <a:lstStyle/>
          <a:p>
            <a:r>
              <a:rPr lang="en-US" dirty="0"/>
              <a:t>Update </a:t>
            </a:r>
            <a:r>
              <a:rPr lang="en-US" b="1" dirty="0"/>
              <a:t>company.js</a:t>
            </a:r>
          </a:p>
          <a:p>
            <a:endParaRPr lang="en-US" b="1" dirty="0"/>
          </a:p>
          <a:p>
            <a:endParaRPr lang="en-US" b="1" dirty="0"/>
          </a:p>
          <a:p>
            <a:endParaRPr lang="en-US" b="1" dirty="0"/>
          </a:p>
          <a:p>
            <a:endParaRPr lang="en-US" b="1" dirty="0"/>
          </a:p>
          <a:p>
            <a:endParaRPr lang="en-US" b="1" dirty="0"/>
          </a:p>
          <a:p>
            <a:endParaRPr lang="en-US" dirty="0"/>
          </a:p>
          <a:p>
            <a:endParaRPr lang="en-US" dirty="0"/>
          </a:p>
          <a:p>
            <a:r>
              <a:rPr lang="en-US" dirty="0"/>
              <a:t>Update </a:t>
            </a:r>
            <a:r>
              <a:rPr lang="en-US" b="1" dirty="0"/>
              <a:t>company_info.js</a:t>
            </a:r>
          </a:p>
        </p:txBody>
      </p:sp>
      <p:sp>
        <p:nvSpPr>
          <p:cNvPr id="4" name="Rectangle 1">
            <a:extLst>
              <a:ext uri="{FF2B5EF4-FFF2-40B4-BE49-F238E27FC236}">
                <a16:creationId xmlns:a16="http://schemas.microsoft.com/office/drawing/2014/main" id="{BEF19134-26F2-49E4-8094-ACF3554D6FB0}"/>
              </a:ext>
            </a:extLst>
          </p:cNvPr>
          <p:cNvSpPr>
            <a:spLocks noChangeArrowheads="1"/>
          </p:cNvSpPr>
          <p:nvPr/>
        </p:nvSpPr>
        <p:spPr bwMode="auto">
          <a:xfrm>
            <a:off x="1215736" y="1567097"/>
            <a:ext cx="7055428" cy="2492990"/>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err="1">
                <a:ln>
                  <a:noFill/>
                </a:ln>
                <a:solidFill>
                  <a:srgbClr val="50FA7B"/>
                </a:solidFill>
                <a:effectLst/>
                <a:latin typeface="JetBrains Mono"/>
              </a:rPr>
              <a:t>getName</a:t>
            </a:r>
            <a:r>
              <a:rPr kumimoji="0" lang="en-US" altLang="en-US" sz="1200" b="0" i="0" u="none" strike="noStrike" cap="none" normalizeH="0" baseline="0" dirty="0">
                <a:ln>
                  <a:noFill/>
                </a:ln>
                <a:solidFill>
                  <a:srgbClr val="50FA7B"/>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=&gt;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return </a:t>
            </a:r>
            <a:r>
              <a:rPr kumimoji="0" lang="en-US" altLang="en-US" sz="1200" b="0" i="0" u="none" strike="noStrike" cap="none" normalizeH="0" baseline="0" dirty="0">
                <a:ln>
                  <a:noFill/>
                </a:ln>
                <a:solidFill>
                  <a:srgbClr val="F1FA8C"/>
                </a:solidFill>
                <a:effectLst/>
                <a:latin typeface="JetBrains Mono"/>
              </a:rPr>
              <a:t>'NashTech'</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err="1">
                <a:ln>
                  <a:noFill/>
                </a:ln>
                <a:solidFill>
                  <a:srgbClr val="50FA7B"/>
                </a:solidFill>
                <a:effectLst/>
                <a:latin typeface="JetBrains Mono"/>
              </a:rPr>
              <a:t>getLocation</a:t>
            </a:r>
            <a:r>
              <a:rPr kumimoji="0" lang="en-US" altLang="en-US" sz="1200" b="0" i="0" u="none" strike="noStrike" cap="none" normalizeH="0" baseline="0" dirty="0">
                <a:ln>
                  <a:noFill/>
                </a:ln>
                <a:solidFill>
                  <a:srgbClr val="50FA7B"/>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=&gt;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return </a:t>
            </a:r>
            <a:r>
              <a:rPr kumimoji="0" lang="en-US" altLang="en-US" sz="1200" b="0" i="0" u="none" strike="noStrike" cap="none" normalizeH="0" baseline="0" dirty="0">
                <a:ln>
                  <a:noFill/>
                </a:ln>
                <a:solidFill>
                  <a:srgbClr val="F1FA8C"/>
                </a:solidFill>
                <a:effectLst/>
                <a:latin typeface="JetBrains Mono"/>
              </a:rPr>
              <a:t>'364 Cong </a:t>
            </a:r>
            <a:r>
              <a:rPr kumimoji="0" lang="en-US" altLang="en-US" sz="1200" b="0" i="0" u="none" strike="noStrike" cap="none" normalizeH="0" baseline="0" dirty="0" err="1">
                <a:ln>
                  <a:noFill/>
                </a:ln>
                <a:solidFill>
                  <a:srgbClr val="F1FA8C"/>
                </a:solidFill>
                <a:effectLst/>
                <a:latin typeface="JetBrains Mono"/>
              </a:rPr>
              <a:t>Hoa</a:t>
            </a:r>
            <a:r>
              <a:rPr kumimoji="0" lang="en-US" altLang="en-US" sz="1200" b="0" i="0" u="none" strike="noStrike" cap="none" normalizeH="0" baseline="0" dirty="0">
                <a:ln>
                  <a:noFill/>
                </a:ln>
                <a:solidFill>
                  <a:srgbClr val="F1FA8C"/>
                </a:solidFill>
                <a:effectLst/>
                <a:latin typeface="JetBrains Mono"/>
              </a:rPr>
              <a:t>, P13, Q. Tan </a:t>
            </a:r>
            <a:r>
              <a:rPr kumimoji="0" lang="en-US" altLang="en-US" sz="1200" b="0" i="0" u="none" strike="noStrike" cap="none" normalizeH="0" baseline="0" dirty="0" err="1">
                <a:ln>
                  <a:noFill/>
                </a:ln>
                <a:solidFill>
                  <a:srgbClr val="F1FA8C"/>
                </a:solidFill>
                <a:effectLst/>
                <a:latin typeface="JetBrains Mono"/>
              </a:rPr>
              <a:t>Binh</a:t>
            </a:r>
            <a:r>
              <a:rPr kumimoji="0" lang="en-US" altLang="en-US" sz="1200" b="0" i="0" u="none" strike="noStrike" cap="none" normalizeH="0" baseline="0" dirty="0">
                <a:ln>
                  <a:noFill/>
                </a:ln>
                <a:solidFill>
                  <a:srgbClr val="F1FA8C"/>
                </a:solidFill>
                <a:effectLst/>
                <a:latin typeface="JetBrains Mono"/>
              </a:rPr>
              <a:t>'</a:t>
            </a:r>
            <a:br>
              <a:rPr kumimoji="0" lang="en-US" altLang="en-US" sz="1200" b="0" i="0" u="none" strike="noStrike" cap="none" normalizeH="0" baseline="0" dirty="0">
                <a:ln>
                  <a:noFill/>
                </a:ln>
                <a:solidFill>
                  <a:srgbClr val="F1FA8C"/>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a:ln>
                  <a:noFill/>
                </a:ln>
                <a:solidFill>
                  <a:srgbClr val="F8F8F2"/>
                </a:solidFill>
                <a:effectLst/>
                <a:latin typeface="JetBrains Mono"/>
              </a:rPr>
              <a:t>about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'Software Development &amp; Outsourcing'</a:t>
            </a:r>
            <a:br>
              <a:rPr kumimoji="0" lang="en-US" altLang="en-US" sz="1200" b="0" i="0" u="none" strike="noStrike" cap="none" normalizeH="0" baseline="0" dirty="0">
                <a:ln>
                  <a:noFill/>
                </a:ln>
                <a:solidFill>
                  <a:srgbClr val="F1FA8C"/>
                </a:solidFill>
                <a:effectLst/>
                <a:latin typeface="JetBrains Mono"/>
              </a:rPr>
            </a:br>
            <a:br>
              <a:rPr kumimoji="0" lang="en-US" altLang="en-US" sz="1200" b="0" i="0" u="none" strike="noStrike" cap="none" normalizeH="0" baseline="0" dirty="0">
                <a:ln>
                  <a:noFill/>
                </a:ln>
                <a:solidFill>
                  <a:srgbClr val="F1FA8C"/>
                </a:solidFill>
                <a:effectLst/>
                <a:latin typeface="JetBrains Mono"/>
              </a:rPr>
            </a:br>
            <a:r>
              <a:rPr kumimoji="0" lang="en-US" altLang="en-US" sz="1200" b="0" i="0" u="none" strike="noStrike" cap="none" normalizeH="0" baseline="0" dirty="0" err="1">
                <a:ln>
                  <a:noFill/>
                </a:ln>
                <a:solidFill>
                  <a:srgbClr val="F8F8F2"/>
                </a:solidFill>
                <a:effectLst/>
                <a:latin typeface="JetBrains Mono"/>
              </a:rPr>
              <a:t>exports.</a:t>
            </a:r>
            <a:r>
              <a:rPr kumimoji="0" lang="en-US" altLang="en-US" sz="1200" b="0" i="0" u="none" strike="noStrike" cap="none" normalizeH="0" baseline="0" dirty="0" err="1">
                <a:ln>
                  <a:noFill/>
                </a:ln>
                <a:solidFill>
                  <a:srgbClr val="50FA7B"/>
                </a:solidFill>
                <a:effectLst/>
                <a:latin typeface="JetBrains Mono"/>
              </a:rPr>
              <a:t>getName</a:t>
            </a:r>
            <a:r>
              <a:rPr kumimoji="0" lang="en-US" altLang="en-US" sz="1200" b="0" i="0" u="none" strike="noStrike" cap="none" normalizeH="0" baseline="0" dirty="0">
                <a:ln>
                  <a:noFill/>
                </a:ln>
                <a:solidFill>
                  <a:srgbClr val="50FA7B"/>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err="1">
                <a:ln>
                  <a:noFill/>
                </a:ln>
                <a:solidFill>
                  <a:srgbClr val="50FA7B"/>
                </a:solidFill>
                <a:effectLst/>
                <a:latin typeface="JetBrains Mono"/>
              </a:rPr>
              <a:t>getName</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err="1">
                <a:ln>
                  <a:noFill/>
                </a:ln>
                <a:solidFill>
                  <a:srgbClr val="F8F8F2"/>
                </a:solidFill>
                <a:effectLst/>
                <a:latin typeface="JetBrains Mono"/>
              </a:rPr>
              <a:t>exports.</a:t>
            </a:r>
            <a:r>
              <a:rPr kumimoji="0" lang="en-US" altLang="en-US" sz="1200" b="0" i="0" u="none" strike="noStrike" cap="none" normalizeH="0" baseline="0" dirty="0" err="1">
                <a:ln>
                  <a:noFill/>
                </a:ln>
                <a:solidFill>
                  <a:srgbClr val="50FA7B"/>
                </a:solidFill>
                <a:effectLst/>
                <a:latin typeface="JetBrains Mono"/>
              </a:rPr>
              <a:t>getLocation</a:t>
            </a:r>
            <a:r>
              <a:rPr kumimoji="0" lang="en-US" altLang="en-US" sz="1200" b="0" i="0" u="none" strike="noStrike" cap="none" normalizeH="0" baseline="0" dirty="0">
                <a:ln>
                  <a:noFill/>
                </a:ln>
                <a:solidFill>
                  <a:srgbClr val="50FA7B"/>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err="1">
                <a:ln>
                  <a:noFill/>
                </a:ln>
                <a:solidFill>
                  <a:srgbClr val="50FA7B"/>
                </a:solidFill>
                <a:effectLst/>
                <a:latin typeface="JetBrains Mono"/>
              </a:rPr>
              <a:t>getLocation</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err="1">
                <a:ln>
                  <a:noFill/>
                </a:ln>
                <a:solidFill>
                  <a:srgbClr val="F8F8F2"/>
                </a:solidFill>
                <a:effectLst/>
                <a:latin typeface="JetBrains Mono"/>
              </a:rPr>
              <a:t>exports.about</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about;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5AC8B17-559E-482B-A340-8C29CA155BA8}"/>
              </a:ext>
            </a:extLst>
          </p:cNvPr>
          <p:cNvSpPr>
            <a:spLocks noChangeArrowheads="1"/>
          </p:cNvSpPr>
          <p:nvPr/>
        </p:nvSpPr>
        <p:spPr bwMode="auto">
          <a:xfrm>
            <a:off x="1215736" y="4560256"/>
            <a:ext cx="7055428" cy="461665"/>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79C6"/>
                </a:solidFill>
                <a:effectLst/>
                <a:latin typeface="JetBrains Mono"/>
              </a:rPr>
              <a:t>const </a:t>
            </a:r>
            <a:r>
              <a:rPr kumimoji="0" lang="en-US" altLang="en-US" sz="1200" b="0" i="0" u="none" strike="noStrike" cap="none" normalizeH="0" baseline="0">
                <a:ln>
                  <a:noFill/>
                </a:ln>
                <a:solidFill>
                  <a:srgbClr val="F8F8F2"/>
                </a:solidFill>
                <a:effectLst/>
                <a:latin typeface="JetBrains Mono"/>
              </a:rPr>
              <a:t>company </a:t>
            </a:r>
            <a:r>
              <a:rPr kumimoji="0" lang="en-US" altLang="en-US" sz="1200" b="0" i="0" u="none" strike="noStrike" cap="none" normalizeH="0" baseline="0">
                <a:ln>
                  <a:noFill/>
                </a:ln>
                <a:solidFill>
                  <a:srgbClr val="FF79C6"/>
                </a:solidFill>
                <a:effectLst/>
                <a:latin typeface="JetBrains Mono"/>
              </a:rPr>
              <a:t>= require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'./company'</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1" u="none" strike="noStrike" cap="none" normalizeH="0" baseline="0">
                <a:ln>
                  <a:noFill/>
                </a:ln>
                <a:solidFill>
                  <a:srgbClr val="8BE9FD"/>
                </a:solidFill>
                <a:effectLst/>
                <a:latin typeface="JetBrains Mono"/>
              </a:rPr>
              <a:t>console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50FA7B"/>
                </a:solidFill>
                <a:effectLst/>
                <a:latin typeface="JetBrains Mono"/>
              </a:rPr>
              <a:t>log</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`Company: </a:t>
            </a:r>
            <a:r>
              <a:rPr kumimoji="0" lang="en-US" altLang="en-US" sz="1200" b="0" i="0" u="none" strike="noStrike" cap="none" normalizeH="0" baseline="0">
                <a:ln>
                  <a:noFill/>
                </a:ln>
                <a:solidFill>
                  <a:srgbClr val="F8F8F2"/>
                </a:solidFill>
                <a:effectLst/>
                <a:latin typeface="JetBrains Mono"/>
              </a:rPr>
              <a:t>${company.</a:t>
            </a:r>
            <a:r>
              <a:rPr kumimoji="0" lang="en-US" altLang="en-US" sz="1200" b="0" i="0" u="none" strike="noStrike" cap="none" normalizeH="0" baseline="0">
                <a:ln>
                  <a:noFill/>
                </a:ln>
                <a:solidFill>
                  <a:srgbClr val="50FA7B"/>
                </a:solidFill>
                <a:effectLst/>
                <a:latin typeface="JetBrains Mono"/>
              </a:rPr>
              <a:t>getName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 - </a:t>
            </a:r>
            <a:r>
              <a:rPr kumimoji="0" lang="en-US" altLang="en-US" sz="1200" b="0" i="0" u="none" strike="noStrike" cap="none" normalizeH="0" baseline="0">
                <a:ln>
                  <a:noFill/>
                </a:ln>
                <a:solidFill>
                  <a:srgbClr val="F8F8F2"/>
                </a:solidFill>
                <a:effectLst/>
                <a:latin typeface="JetBrains Mono"/>
              </a:rPr>
              <a:t>${company.about}</a:t>
            </a:r>
            <a:r>
              <a:rPr kumimoji="0" lang="en-US" altLang="en-US" sz="1200" b="0" i="0" u="none" strike="noStrike" cap="none" normalizeH="0" baseline="0">
                <a:ln>
                  <a:noFill/>
                </a:ln>
                <a:solidFill>
                  <a:srgbClr val="F1FA8C"/>
                </a:solidFill>
                <a:effectLst/>
                <a:latin typeface="JetBrains Mono"/>
              </a:rPr>
              <a:t>, location: </a:t>
            </a:r>
            <a:r>
              <a:rPr kumimoji="0" lang="en-US" altLang="en-US" sz="1200" b="0" i="0" u="none" strike="noStrike" cap="none" normalizeH="0" baseline="0">
                <a:ln>
                  <a:noFill/>
                </a:ln>
                <a:solidFill>
                  <a:srgbClr val="F8F8F2"/>
                </a:solidFill>
                <a:effectLst/>
                <a:latin typeface="JetBrains Mono"/>
              </a:rPr>
              <a:t>${company.</a:t>
            </a:r>
            <a:r>
              <a:rPr kumimoji="0" lang="en-US" altLang="en-US" sz="1200" b="0" i="0" u="none" strike="noStrike" cap="none" normalizeH="0" baseline="0">
                <a:ln>
                  <a:noFill/>
                </a:ln>
                <a:solidFill>
                  <a:srgbClr val="50FA7B"/>
                </a:solidFill>
                <a:effectLst/>
                <a:latin typeface="JetBrains Mono"/>
              </a:rPr>
              <a:t>getLocation</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a:t>
            </a: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26193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F248D-76C7-4D6A-BCF5-EF44D1103855}"/>
              </a:ext>
            </a:extLst>
          </p:cNvPr>
          <p:cNvSpPr>
            <a:spLocks noGrp="1"/>
          </p:cNvSpPr>
          <p:nvPr>
            <p:ph type="title"/>
          </p:nvPr>
        </p:nvSpPr>
        <p:spPr/>
        <p:txBody>
          <a:bodyPr/>
          <a:lstStyle/>
          <a:p>
            <a:r>
              <a:rPr lang="en-US" dirty="0"/>
              <a:t>Variations in syntax</a:t>
            </a:r>
          </a:p>
        </p:txBody>
      </p:sp>
      <p:sp>
        <p:nvSpPr>
          <p:cNvPr id="3" name="Content Placeholder 2">
            <a:extLst>
              <a:ext uri="{FF2B5EF4-FFF2-40B4-BE49-F238E27FC236}">
                <a16:creationId xmlns:a16="http://schemas.microsoft.com/office/drawing/2014/main" id="{20B7FA53-97D7-480D-8BEE-74AD00B730DB}"/>
              </a:ext>
            </a:extLst>
          </p:cNvPr>
          <p:cNvSpPr>
            <a:spLocks noGrp="1"/>
          </p:cNvSpPr>
          <p:nvPr>
            <p:ph type="body" sz="quarter" idx="11"/>
          </p:nvPr>
        </p:nvSpPr>
        <p:spPr/>
        <p:txBody>
          <a:bodyPr/>
          <a:lstStyle/>
          <a:p>
            <a:r>
              <a:rPr lang="en-US" dirty="0"/>
              <a:t>it’s possible to export methods and values as you go, not just at the end of the file.</a:t>
            </a:r>
            <a:endParaRPr lang="en-US" b="1" dirty="0"/>
          </a:p>
          <a:p>
            <a:r>
              <a:rPr lang="en-US" dirty="0"/>
              <a:t>Update </a:t>
            </a:r>
            <a:r>
              <a:rPr lang="en-US" b="1" dirty="0"/>
              <a:t>company.js</a:t>
            </a:r>
          </a:p>
          <a:p>
            <a:endParaRPr lang="en-US" b="1" dirty="0"/>
          </a:p>
          <a:p>
            <a:endParaRPr lang="en-US" b="1" dirty="0"/>
          </a:p>
          <a:p>
            <a:endParaRPr lang="en-US" b="1" dirty="0"/>
          </a:p>
          <a:p>
            <a:endParaRPr lang="en-US" b="1" dirty="0"/>
          </a:p>
          <a:p>
            <a:endParaRPr lang="en-US" dirty="0"/>
          </a:p>
          <a:p>
            <a:endParaRPr lang="en-US" dirty="0"/>
          </a:p>
          <a:p>
            <a:r>
              <a:rPr lang="en-US" dirty="0"/>
              <a:t>Create </a:t>
            </a:r>
            <a:r>
              <a:rPr lang="en-US" b="1" dirty="0"/>
              <a:t>company_short_info.js</a:t>
            </a:r>
          </a:p>
        </p:txBody>
      </p:sp>
      <p:sp>
        <p:nvSpPr>
          <p:cNvPr id="6" name="Rectangle 1">
            <a:extLst>
              <a:ext uri="{FF2B5EF4-FFF2-40B4-BE49-F238E27FC236}">
                <a16:creationId xmlns:a16="http://schemas.microsoft.com/office/drawing/2014/main" id="{2FD6DFB9-BF8D-4B75-ACEE-8411A81CA89A}"/>
              </a:ext>
            </a:extLst>
          </p:cNvPr>
          <p:cNvSpPr>
            <a:spLocks noChangeArrowheads="1"/>
          </p:cNvSpPr>
          <p:nvPr/>
        </p:nvSpPr>
        <p:spPr bwMode="auto">
          <a:xfrm>
            <a:off x="1205342" y="1956188"/>
            <a:ext cx="3948545" cy="1938992"/>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F8F8F2"/>
                </a:solidFill>
                <a:effectLst/>
                <a:latin typeface="JetBrains Mono"/>
              </a:rPr>
              <a:t>exports.</a:t>
            </a:r>
            <a:r>
              <a:rPr kumimoji="0" lang="en-US" altLang="en-US" sz="1200" b="0" i="0" u="none" strike="noStrike" cap="none" normalizeH="0" baseline="0" dirty="0" err="1">
                <a:ln>
                  <a:noFill/>
                </a:ln>
                <a:solidFill>
                  <a:srgbClr val="50FA7B"/>
                </a:solidFill>
                <a:effectLst/>
                <a:latin typeface="JetBrains Mono"/>
              </a:rPr>
              <a:t>getName</a:t>
            </a:r>
            <a:r>
              <a:rPr kumimoji="0" lang="en-US" altLang="en-US" sz="1200" b="0" i="0" u="none" strike="noStrike" cap="none" normalizeH="0" baseline="0" dirty="0">
                <a:ln>
                  <a:noFill/>
                </a:ln>
                <a:solidFill>
                  <a:srgbClr val="50FA7B"/>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=&gt;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return </a:t>
            </a:r>
            <a:r>
              <a:rPr kumimoji="0" lang="en-US" altLang="en-US" sz="1200" b="0" i="0" u="none" strike="noStrike" cap="none" normalizeH="0" baseline="0" dirty="0">
                <a:ln>
                  <a:noFill/>
                </a:ln>
                <a:solidFill>
                  <a:srgbClr val="F1FA8C"/>
                </a:solidFill>
                <a:effectLst/>
                <a:latin typeface="JetBrains Mono"/>
              </a:rPr>
              <a:t>'NashTech'</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err="1">
                <a:ln>
                  <a:noFill/>
                </a:ln>
                <a:solidFill>
                  <a:srgbClr val="50FA7B"/>
                </a:solidFill>
                <a:effectLst/>
                <a:latin typeface="JetBrains Mono"/>
              </a:rPr>
              <a:t>getLocation</a:t>
            </a:r>
            <a:r>
              <a:rPr kumimoji="0" lang="en-US" altLang="en-US" sz="1200" b="0" i="0" u="none" strike="noStrike" cap="none" normalizeH="0" baseline="0" dirty="0">
                <a:ln>
                  <a:noFill/>
                </a:ln>
                <a:solidFill>
                  <a:srgbClr val="50FA7B"/>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=&gt; </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return </a:t>
            </a:r>
            <a:r>
              <a:rPr kumimoji="0" lang="en-US" altLang="en-US" sz="1200" b="0" i="0" u="none" strike="noStrike" cap="none" normalizeH="0" baseline="0" dirty="0">
                <a:ln>
                  <a:noFill/>
                </a:ln>
                <a:solidFill>
                  <a:srgbClr val="F1FA8C"/>
                </a:solidFill>
                <a:effectLst/>
                <a:latin typeface="JetBrains Mono"/>
              </a:rPr>
              <a:t>'364 Cong Hoa, P13, Q. Tan Binh'</a:t>
            </a:r>
            <a:br>
              <a:rPr kumimoji="0" lang="en-US" altLang="en-US" sz="1200" b="0" i="0" u="none" strike="noStrike" cap="none" normalizeH="0" baseline="0" dirty="0">
                <a:ln>
                  <a:noFill/>
                </a:ln>
                <a:solidFill>
                  <a:srgbClr val="F1FA8C"/>
                </a:solidFill>
                <a:effectLst/>
                <a:latin typeface="JetBrains Mono"/>
              </a:rPr>
            </a:b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err="1">
                <a:ln>
                  <a:noFill/>
                </a:ln>
                <a:solidFill>
                  <a:srgbClr val="F8F8F2"/>
                </a:solidFill>
                <a:effectLst/>
                <a:latin typeface="JetBrains Mono"/>
              </a:rPr>
              <a:t>exports.about</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'Software Development &amp; Outsourcing'</a:t>
            </a:r>
            <a:br>
              <a:rPr kumimoji="0" lang="en-US" altLang="en-US" sz="1200" b="0" i="0" u="none" strike="noStrike" cap="none" normalizeH="0" baseline="0" dirty="0">
                <a:ln>
                  <a:noFill/>
                </a:ln>
                <a:solidFill>
                  <a:srgbClr val="F1FA8C"/>
                </a:solidFill>
                <a:effectLst/>
                <a:latin typeface="JetBrains Mono"/>
              </a:rPr>
            </a:br>
            <a:r>
              <a:rPr kumimoji="0" lang="en-US" altLang="en-US" sz="1200" b="0" i="0" u="none" strike="noStrike" cap="none" normalizeH="0" baseline="0" dirty="0" err="1">
                <a:ln>
                  <a:noFill/>
                </a:ln>
                <a:solidFill>
                  <a:srgbClr val="F8F8F2"/>
                </a:solidFill>
                <a:effectLst/>
                <a:latin typeface="JetBrains Mono"/>
              </a:rPr>
              <a:t>exports.</a:t>
            </a:r>
            <a:r>
              <a:rPr kumimoji="0" lang="en-US" altLang="en-US" sz="1200" b="0" i="0" u="none" strike="noStrike" cap="none" normalizeH="0" baseline="0" dirty="0" err="1">
                <a:ln>
                  <a:noFill/>
                </a:ln>
                <a:solidFill>
                  <a:srgbClr val="50FA7B"/>
                </a:solidFill>
                <a:effectLst/>
                <a:latin typeface="JetBrains Mono"/>
              </a:rPr>
              <a:t>getLocation</a:t>
            </a:r>
            <a:r>
              <a:rPr kumimoji="0" lang="en-US" altLang="en-US" sz="1200" b="0" i="0" u="none" strike="noStrike" cap="none" normalizeH="0" baseline="0" dirty="0">
                <a:ln>
                  <a:noFill/>
                </a:ln>
                <a:solidFill>
                  <a:srgbClr val="50FA7B"/>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err="1">
                <a:ln>
                  <a:noFill/>
                </a:ln>
                <a:solidFill>
                  <a:srgbClr val="50FA7B"/>
                </a:solidFill>
                <a:effectLst/>
                <a:latin typeface="JetBrains Mono"/>
              </a:rPr>
              <a:t>getLocation</a:t>
            </a:r>
            <a:r>
              <a:rPr kumimoji="0" lang="en-US" altLang="en-US" sz="1200" b="0" i="0" u="none" strike="noStrike" cap="none" normalizeH="0" baseline="0" dirty="0">
                <a:ln>
                  <a:noFill/>
                </a:ln>
                <a:solidFill>
                  <a:srgbClr val="F8F8F2"/>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90615EB8-78C1-4513-9F8C-89D1EE8B514C}"/>
              </a:ext>
            </a:extLst>
          </p:cNvPr>
          <p:cNvSpPr>
            <a:spLocks noChangeArrowheads="1"/>
          </p:cNvSpPr>
          <p:nvPr/>
        </p:nvSpPr>
        <p:spPr bwMode="auto">
          <a:xfrm>
            <a:off x="1205341" y="4637238"/>
            <a:ext cx="3948545" cy="461665"/>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79C6"/>
                </a:solidFill>
                <a:effectLst/>
                <a:latin typeface="JetBrains Mono"/>
              </a:rPr>
              <a:t>const </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err="1">
                <a:ln>
                  <a:noFill/>
                </a:ln>
                <a:solidFill>
                  <a:srgbClr val="50FA7B"/>
                </a:solidFill>
                <a:effectLst/>
                <a:latin typeface="JetBrains Mono"/>
              </a:rPr>
              <a:t>getName</a:t>
            </a:r>
            <a:r>
              <a:rPr kumimoji="0" lang="en-US" altLang="en-US" sz="1200" b="0" i="0" u="none" strike="noStrike" cap="none" normalizeH="0" baseline="0" dirty="0">
                <a:ln>
                  <a:noFill/>
                </a:ln>
                <a:solidFill>
                  <a:srgbClr val="F8F8F2"/>
                </a:solidFill>
                <a:effectLst/>
                <a:latin typeface="JetBrains Mono"/>
              </a:rPr>
              <a:t>, about } </a:t>
            </a:r>
            <a:r>
              <a:rPr kumimoji="0" lang="en-US" altLang="en-US" sz="1200" b="0" i="0" u="none" strike="noStrike" cap="none" normalizeH="0" baseline="0" dirty="0">
                <a:ln>
                  <a:noFill/>
                </a:ln>
                <a:solidFill>
                  <a:srgbClr val="FF79C6"/>
                </a:solidFill>
                <a:effectLst/>
                <a:latin typeface="JetBrains Mono"/>
              </a:rPr>
              <a:t>= require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'./company'</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1" u="none" strike="noStrike" cap="none" normalizeH="0" baseline="0" dirty="0">
                <a:ln>
                  <a:noFill/>
                </a:ln>
                <a:solidFill>
                  <a:srgbClr val="8BE9FD"/>
                </a:solidFill>
                <a:effectLst/>
                <a:latin typeface="JetBrains Mono"/>
              </a:rPr>
              <a:t>console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50FA7B"/>
                </a:solidFill>
                <a:effectLst/>
                <a:latin typeface="JetBrains Mono"/>
              </a:rPr>
              <a:t>log</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`Company: </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err="1">
                <a:ln>
                  <a:noFill/>
                </a:ln>
                <a:solidFill>
                  <a:srgbClr val="50FA7B"/>
                </a:solidFill>
                <a:effectLst/>
                <a:latin typeface="JetBrains Mono"/>
              </a:rPr>
              <a:t>getName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 - </a:t>
            </a:r>
            <a:r>
              <a:rPr kumimoji="0" lang="en-US" altLang="en-US" sz="1200" b="0" i="0" u="none" strike="noStrike" cap="none" normalizeH="0" baseline="0" dirty="0">
                <a:ln>
                  <a:noFill/>
                </a:ln>
                <a:solidFill>
                  <a:srgbClr val="F8F8F2"/>
                </a:solidFill>
                <a:effectLst/>
                <a:latin typeface="JetBrains Mono"/>
              </a:rPr>
              <a:t>${about}</a:t>
            </a:r>
            <a:r>
              <a:rPr kumimoji="0" lang="en-US" altLang="en-US" sz="1200" b="0" i="0" u="none" strike="noStrike" cap="none" normalizeH="0" baseline="0" dirty="0">
                <a:ln>
                  <a:noFill/>
                </a:ln>
                <a:solidFill>
                  <a:srgbClr val="F1FA8C"/>
                </a:solidFill>
                <a:effectLst/>
                <a:latin typeface="JetBrains Mono"/>
              </a:rPr>
              <a:t>`</a:t>
            </a:r>
            <a:r>
              <a:rPr kumimoji="0" lang="en-US" altLang="en-US" sz="1200" b="0" i="0" u="none" strike="noStrike" cap="none" normalizeH="0" baseline="0" dirty="0">
                <a:ln>
                  <a:noFill/>
                </a:ln>
                <a:solidFill>
                  <a:srgbClr val="F8F8F2"/>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10742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E88B-8EBE-4739-A09A-D36A353CC8C5}"/>
              </a:ext>
            </a:extLst>
          </p:cNvPr>
          <p:cNvSpPr>
            <a:spLocks noGrp="1"/>
          </p:cNvSpPr>
          <p:nvPr>
            <p:ph type="title"/>
          </p:nvPr>
        </p:nvSpPr>
        <p:spPr/>
        <p:txBody>
          <a:bodyPr/>
          <a:lstStyle/>
          <a:p>
            <a:r>
              <a:rPr lang="en-US" dirty="0"/>
              <a:t>Exporting a Default Value</a:t>
            </a:r>
          </a:p>
        </p:txBody>
      </p:sp>
      <p:sp>
        <p:nvSpPr>
          <p:cNvPr id="3" name="Content Placeholder 2">
            <a:extLst>
              <a:ext uri="{FF2B5EF4-FFF2-40B4-BE49-F238E27FC236}">
                <a16:creationId xmlns:a16="http://schemas.microsoft.com/office/drawing/2014/main" id="{EA12A55A-1462-42D6-9570-E47BB473CC00}"/>
              </a:ext>
            </a:extLst>
          </p:cNvPr>
          <p:cNvSpPr>
            <a:spLocks noGrp="1"/>
          </p:cNvSpPr>
          <p:nvPr>
            <p:ph type="body" sz="quarter" idx="11"/>
          </p:nvPr>
        </p:nvSpPr>
        <p:spPr/>
        <p:txBody>
          <a:bodyPr/>
          <a:lstStyle/>
          <a:p>
            <a:r>
              <a:rPr lang="en-US" dirty="0"/>
              <a:t>In the above example, we’re exporting functions and values individually.</a:t>
            </a:r>
          </a:p>
          <a:p>
            <a:r>
              <a:rPr lang="en-US" dirty="0"/>
              <a:t>When you have a module that exports just the one thing, it’s more common to use </a:t>
            </a:r>
            <a:r>
              <a:rPr lang="en-US" b="1" dirty="0" err="1"/>
              <a:t>module.exports</a:t>
            </a:r>
            <a:endParaRPr lang="en-US" b="1" dirty="0"/>
          </a:p>
          <a:p>
            <a:pPr lvl="1"/>
            <a:r>
              <a:rPr lang="en-US" dirty="0"/>
              <a:t>Create </a:t>
            </a:r>
            <a:r>
              <a:rPr lang="en-US" b="1" dirty="0"/>
              <a:t>company_class.js</a:t>
            </a:r>
          </a:p>
          <a:p>
            <a:endParaRPr lang="en-US" dirty="0"/>
          </a:p>
        </p:txBody>
      </p:sp>
    </p:spTree>
    <p:extLst>
      <p:ext uri="{BB962C8B-B14F-4D97-AF65-F5344CB8AC3E}">
        <p14:creationId xmlns:p14="http://schemas.microsoft.com/office/powerpoint/2010/main" val="48866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06BB-A06A-65BF-36A1-9F8B4022EF28}"/>
              </a:ext>
            </a:extLst>
          </p:cNvPr>
          <p:cNvSpPr>
            <a:spLocks noGrp="1"/>
          </p:cNvSpPr>
          <p:nvPr>
            <p:ph type="title"/>
          </p:nvPr>
        </p:nvSpPr>
        <p:spPr/>
        <p:txBody>
          <a:bodyPr/>
          <a:lstStyle/>
          <a:p>
            <a:r>
              <a:rPr lang="en-US" dirty="0"/>
              <a:t>Using </a:t>
            </a:r>
            <a:r>
              <a:rPr lang="en-US" dirty="0" err="1"/>
              <a:t>nvm</a:t>
            </a:r>
            <a:endParaRPr lang="en-US" dirty="0"/>
          </a:p>
        </p:txBody>
      </p:sp>
      <p:sp>
        <p:nvSpPr>
          <p:cNvPr id="3" name="Text Placeholder 2">
            <a:extLst>
              <a:ext uri="{FF2B5EF4-FFF2-40B4-BE49-F238E27FC236}">
                <a16:creationId xmlns:a16="http://schemas.microsoft.com/office/drawing/2014/main" id="{C2B79BD0-B4F3-A550-F520-217CC09C7FEB}"/>
              </a:ext>
            </a:extLst>
          </p:cNvPr>
          <p:cNvSpPr>
            <a:spLocks noGrp="1"/>
          </p:cNvSpPr>
          <p:nvPr>
            <p:ph type="body" sz="quarter" idx="11"/>
          </p:nvPr>
        </p:nvSpPr>
        <p:spPr/>
        <p:txBody>
          <a:bodyPr/>
          <a:lstStyle/>
          <a:p>
            <a:r>
              <a:rPr lang="en-US" dirty="0"/>
              <a:t>Install node version</a:t>
            </a:r>
          </a:p>
          <a:p>
            <a:endParaRPr lang="en-US" dirty="0"/>
          </a:p>
          <a:p>
            <a:r>
              <a:rPr lang="en-US" dirty="0"/>
              <a:t>List all node installed</a:t>
            </a:r>
          </a:p>
          <a:p>
            <a:endParaRPr lang="en-US" dirty="0"/>
          </a:p>
          <a:p>
            <a:r>
              <a:rPr lang="en-US" dirty="0"/>
              <a:t>Use specific node version</a:t>
            </a:r>
          </a:p>
          <a:p>
            <a:endParaRPr lang="en-US" dirty="0"/>
          </a:p>
          <a:p>
            <a:r>
              <a:rPr lang="en-US" dirty="0"/>
              <a:t>Check it</a:t>
            </a:r>
          </a:p>
          <a:p>
            <a:endParaRPr lang="en-US" dirty="0"/>
          </a:p>
          <a:p>
            <a:endParaRPr lang="en-US" dirty="0"/>
          </a:p>
          <a:p>
            <a:endParaRPr lang="en-US" dirty="0"/>
          </a:p>
          <a:p>
            <a:endParaRPr lang="en-US" dirty="0"/>
          </a:p>
        </p:txBody>
      </p:sp>
      <p:sp>
        <p:nvSpPr>
          <p:cNvPr id="4" name="Rectangle 1">
            <a:extLst>
              <a:ext uri="{FF2B5EF4-FFF2-40B4-BE49-F238E27FC236}">
                <a16:creationId xmlns:a16="http://schemas.microsoft.com/office/drawing/2014/main" id="{A2A578E8-C828-7A30-6682-35CF2546CD77}"/>
              </a:ext>
            </a:extLst>
          </p:cNvPr>
          <p:cNvSpPr>
            <a:spLocks noChangeArrowheads="1"/>
          </p:cNvSpPr>
          <p:nvPr/>
        </p:nvSpPr>
        <p:spPr bwMode="auto">
          <a:xfrm>
            <a:off x="1154097" y="1682743"/>
            <a:ext cx="9676660" cy="247919"/>
          </a:xfrm>
          <a:prstGeom prst="rect">
            <a:avLst/>
          </a:prstGeom>
          <a:solidFill>
            <a:srgbClr val="F9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Consolas" panose="020B0609020204030204" pitchFamily="49" charset="0"/>
              </a:rPr>
              <a:t>nvm</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DD4A68"/>
                </a:solidFill>
                <a:effectLst/>
                <a:latin typeface="Consolas" panose="020B0609020204030204" pitchFamily="49" charset="0"/>
              </a:rPr>
              <a:t>install</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990055"/>
                </a:solidFill>
                <a:effectLst/>
                <a:latin typeface="Consolas" panose="020B0609020204030204" pitchFamily="49" charset="0"/>
              </a:rPr>
              <a:t>12.16</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CBFD8DEA-16A3-F07A-72FD-31872A37D90B}"/>
              </a:ext>
            </a:extLst>
          </p:cNvPr>
          <p:cNvSpPr>
            <a:spLocks noChangeArrowheads="1"/>
          </p:cNvSpPr>
          <p:nvPr/>
        </p:nvSpPr>
        <p:spPr bwMode="auto">
          <a:xfrm>
            <a:off x="1154097" y="2286540"/>
            <a:ext cx="9676660" cy="247919"/>
          </a:xfrm>
          <a:prstGeom prst="rect">
            <a:avLst/>
          </a:prstGeom>
          <a:solidFill>
            <a:srgbClr val="F9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Consolas" panose="020B0609020204030204" pitchFamily="49" charset="0"/>
              </a:rPr>
              <a:t>nvm</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DD4A68"/>
                </a:solidFill>
                <a:effectLst/>
                <a:latin typeface="Consolas" panose="020B0609020204030204" pitchFamily="49" charset="0"/>
              </a:rPr>
              <a:t>ls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16FA52B0-0930-81A4-368B-FD2557FBEC1C}"/>
              </a:ext>
            </a:extLst>
          </p:cNvPr>
          <p:cNvSpPr>
            <a:spLocks noChangeArrowheads="1"/>
          </p:cNvSpPr>
          <p:nvPr/>
        </p:nvSpPr>
        <p:spPr bwMode="auto">
          <a:xfrm>
            <a:off x="1146376" y="3128285"/>
            <a:ext cx="9676660" cy="246221"/>
          </a:xfrm>
          <a:prstGeom prst="rect">
            <a:avLst/>
          </a:prstGeom>
          <a:solidFill>
            <a:srgbClr val="F9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000" b="0" i="0" u="none" strike="noStrike" cap="none" normalizeH="0" baseline="0" dirty="0" err="1">
                <a:ln>
                  <a:noFill/>
                </a:ln>
                <a:solidFill>
                  <a:srgbClr val="000000"/>
                </a:solidFill>
                <a:effectLst/>
                <a:latin typeface="Consolas" panose="020B0609020204030204" pitchFamily="49" charset="0"/>
              </a:rPr>
              <a:t>nvm</a:t>
            </a:r>
            <a:r>
              <a:rPr kumimoji="0" lang="en-US" altLang="en-US" sz="1000" b="0" i="0" u="none" strike="noStrike" cap="none" normalizeH="0" baseline="0" dirty="0">
                <a:ln>
                  <a:noFill/>
                </a:ln>
                <a:solidFill>
                  <a:srgbClr val="000000"/>
                </a:solidFill>
                <a:effectLst/>
                <a:latin typeface="Consolas" panose="020B0609020204030204" pitchFamily="49" charset="0"/>
              </a:rPr>
              <a:t> </a:t>
            </a:r>
            <a:r>
              <a:rPr kumimoji="0" lang="en-US" altLang="en-US" sz="1000" b="0" i="0" u="none" strike="noStrike" cap="none" normalizeH="0" baseline="0" dirty="0">
                <a:ln>
                  <a:noFill/>
                </a:ln>
                <a:solidFill>
                  <a:srgbClr val="DD4A68"/>
                </a:solidFill>
                <a:effectLst/>
                <a:latin typeface="Consolas" panose="020B0609020204030204" pitchFamily="49" charset="0"/>
              </a:rPr>
              <a:t>use </a:t>
            </a:r>
            <a:r>
              <a:rPr lang="en-US" altLang="en-US" sz="1000" dirty="0">
                <a:solidFill>
                  <a:srgbClr val="990055"/>
                </a:solidFill>
                <a:latin typeface="Consolas" panose="020B0609020204030204" pitchFamily="49" charset="0"/>
              </a:rPr>
              <a:t>12.16</a:t>
            </a:r>
            <a:r>
              <a:rPr lang="en-US" altLang="en-US" sz="800" dirty="0">
                <a:solidFill>
                  <a:srgbClr val="990055"/>
                </a:solidFill>
                <a:latin typeface="Consolas" panose="020B0609020204030204" pitchFamily="49" charset="0"/>
              </a:rPr>
              <a:t>.2</a:t>
            </a:r>
            <a:r>
              <a:rPr kumimoji="0" lang="en-US" altLang="en-US" sz="1000" b="0" i="0" u="none" strike="noStrike" cap="none" normalizeH="0" baseline="0" dirty="0">
                <a:ln>
                  <a:noFill/>
                </a:ln>
                <a:solidFill>
                  <a:srgbClr val="DD4A68"/>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D0CFA820-9FAB-D662-A5FA-C8D35B947DFE}"/>
              </a:ext>
            </a:extLst>
          </p:cNvPr>
          <p:cNvSpPr>
            <a:spLocks noChangeArrowheads="1"/>
          </p:cNvSpPr>
          <p:nvPr/>
        </p:nvSpPr>
        <p:spPr bwMode="auto">
          <a:xfrm>
            <a:off x="1146376" y="3943665"/>
            <a:ext cx="9676660" cy="400110"/>
          </a:xfrm>
          <a:prstGeom prst="rect">
            <a:avLst/>
          </a:prstGeom>
          <a:solidFill>
            <a:srgbClr val="F9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000" b="0" i="0" u="none" strike="noStrike" cap="none" normalizeH="0" baseline="0" dirty="0">
                <a:ln>
                  <a:noFill/>
                </a:ln>
                <a:solidFill>
                  <a:srgbClr val="000000"/>
                </a:solidFill>
                <a:effectLst/>
                <a:latin typeface="Consolas" panose="020B0609020204030204" pitchFamily="49" charset="0"/>
              </a:rPr>
              <a:t>node –v</a:t>
            </a:r>
            <a:br>
              <a:rPr kumimoji="0" lang="en-US" altLang="en-US" sz="1000" b="0" i="0" u="none" strike="noStrike" cap="none" normalizeH="0" baseline="0" dirty="0">
                <a:ln>
                  <a:noFill/>
                </a:ln>
                <a:solidFill>
                  <a:srgbClr val="000000"/>
                </a:solidFill>
                <a:effectLst/>
                <a:latin typeface="Consolas" panose="020B0609020204030204" pitchFamily="49" charset="0"/>
              </a:rPr>
            </a:br>
            <a:r>
              <a:rPr kumimoji="0" lang="en-US" altLang="en-US" sz="1000" b="0" i="0" u="none" strike="noStrike" cap="none" normalizeH="0" baseline="0" dirty="0" err="1">
                <a:ln>
                  <a:noFill/>
                </a:ln>
                <a:solidFill>
                  <a:srgbClr val="000000"/>
                </a:solidFill>
                <a:effectLst/>
                <a:latin typeface="Consolas" panose="020B0609020204030204" pitchFamily="49" charset="0"/>
              </a:rPr>
              <a:t>npm</a:t>
            </a:r>
            <a:r>
              <a:rPr kumimoji="0" lang="en-US" altLang="en-US" sz="1000" b="0" i="0" u="none" strike="noStrike" cap="none" normalizeH="0" baseline="0" dirty="0">
                <a:ln>
                  <a:noFill/>
                </a:ln>
                <a:solidFill>
                  <a:srgbClr val="000000"/>
                </a:solidFill>
                <a:effectLst/>
                <a:latin typeface="Consolas" panose="020B0609020204030204" pitchFamily="49" charset="0"/>
              </a:rPr>
              <a:t> -v</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00146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E88B-8EBE-4739-A09A-D36A353CC8C5}"/>
              </a:ext>
            </a:extLst>
          </p:cNvPr>
          <p:cNvSpPr>
            <a:spLocks noGrp="1"/>
          </p:cNvSpPr>
          <p:nvPr>
            <p:ph type="title"/>
          </p:nvPr>
        </p:nvSpPr>
        <p:spPr/>
        <p:txBody>
          <a:bodyPr/>
          <a:lstStyle/>
          <a:p>
            <a:r>
              <a:rPr lang="en-US" dirty="0"/>
              <a:t>Exporting a Default Value (2)</a:t>
            </a:r>
          </a:p>
        </p:txBody>
      </p:sp>
      <p:sp>
        <p:nvSpPr>
          <p:cNvPr id="3" name="Content Placeholder 2">
            <a:extLst>
              <a:ext uri="{FF2B5EF4-FFF2-40B4-BE49-F238E27FC236}">
                <a16:creationId xmlns:a16="http://schemas.microsoft.com/office/drawing/2014/main" id="{EA12A55A-1462-42D6-9570-E47BB473CC00}"/>
              </a:ext>
            </a:extLst>
          </p:cNvPr>
          <p:cNvSpPr>
            <a:spLocks noGrp="1"/>
          </p:cNvSpPr>
          <p:nvPr>
            <p:ph type="body" sz="quarter" idx="11"/>
          </p:nvPr>
        </p:nvSpPr>
        <p:spPr/>
        <p:txBody>
          <a:bodyPr/>
          <a:lstStyle/>
          <a:p>
            <a:pPr lvl="1"/>
            <a:r>
              <a:rPr lang="en-US" dirty="0"/>
              <a:t>Create </a:t>
            </a:r>
            <a:r>
              <a:rPr lang="en-US" b="1" dirty="0"/>
              <a:t>company_class.js</a:t>
            </a:r>
          </a:p>
          <a:p>
            <a:pPr lvl="1"/>
            <a:endParaRPr lang="en-US" b="1" dirty="0"/>
          </a:p>
          <a:p>
            <a:pPr lvl="1"/>
            <a:endParaRPr lang="en-US" b="1" dirty="0"/>
          </a:p>
          <a:p>
            <a:pPr lvl="1"/>
            <a:endParaRPr lang="en-US" b="1" dirty="0"/>
          </a:p>
          <a:p>
            <a:pPr lvl="1"/>
            <a:endParaRPr lang="en-US" b="1" dirty="0"/>
          </a:p>
          <a:p>
            <a:pPr lvl="1"/>
            <a:endParaRPr lang="en-US" b="1" dirty="0"/>
          </a:p>
          <a:p>
            <a:pPr lvl="1"/>
            <a:endParaRPr lang="en-US" b="1" dirty="0"/>
          </a:p>
          <a:p>
            <a:pPr lvl="1"/>
            <a:endParaRPr lang="en-US" b="1" dirty="0"/>
          </a:p>
          <a:p>
            <a:pPr lvl="1"/>
            <a:endParaRPr lang="en-US" b="1" dirty="0"/>
          </a:p>
          <a:p>
            <a:pPr lvl="1"/>
            <a:endParaRPr lang="en-US" dirty="0"/>
          </a:p>
          <a:p>
            <a:pPr lvl="1"/>
            <a:endParaRPr lang="en-US" dirty="0"/>
          </a:p>
          <a:p>
            <a:pPr lvl="1"/>
            <a:endParaRPr lang="en-US" dirty="0"/>
          </a:p>
          <a:p>
            <a:pPr lvl="1"/>
            <a:r>
              <a:rPr lang="en-US" dirty="0"/>
              <a:t>Create </a:t>
            </a:r>
            <a:r>
              <a:rPr lang="en-US" b="1" dirty="0"/>
              <a:t>company_class_info.js</a:t>
            </a:r>
          </a:p>
          <a:p>
            <a:endParaRPr lang="en-US" dirty="0"/>
          </a:p>
        </p:txBody>
      </p:sp>
      <p:sp>
        <p:nvSpPr>
          <p:cNvPr id="5" name="Rectangle 1">
            <a:extLst>
              <a:ext uri="{FF2B5EF4-FFF2-40B4-BE49-F238E27FC236}">
                <a16:creationId xmlns:a16="http://schemas.microsoft.com/office/drawing/2014/main" id="{9A697FB9-F10E-4A33-8FD2-BE65599346A5}"/>
              </a:ext>
            </a:extLst>
          </p:cNvPr>
          <p:cNvSpPr>
            <a:spLocks noChangeArrowheads="1"/>
          </p:cNvSpPr>
          <p:nvPr/>
        </p:nvSpPr>
        <p:spPr bwMode="auto">
          <a:xfrm>
            <a:off x="1641764" y="4993409"/>
            <a:ext cx="3241964" cy="646331"/>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79C6"/>
                </a:solidFill>
                <a:effectLst/>
                <a:latin typeface="JetBrains Mono"/>
              </a:rPr>
              <a:t>const </a:t>
            </a:r>
            <a:r>
              <a:rPr kumimoji="0" lang="en-US" altLang="en-US" sz="1200" b="0" i="0" u="none" strike="noStrike" cap="none" normalizeH="0" baseline="0">
                <a:ln>
                  <a:noFill/>
                </a:ln>
                <a:solidFill>
                  <a:srgbClr val="78DCE8"/>
                </a:solidFill>
                <a:effectLst/>
                <a:latin typeface="JetBrains Mono"/>
              </a:rPr>
              <a:t>Company </a:t>
            </a:r>
            <a:r>
              <a:rPr kumimoji="0" lang="en-US" altLang="en-US" sz="1200" b="0" i="0" u="none" strike="noStrike" cap="none" normalizeH="0" baseline="0">
                <a:ln>
                  <a:noFill/>
                </a:ln>
                <a:solidFill>
                  <a:srgbClr val="FF79C6"/>
                </a:solidFill>
                <a:effectLst/>
                <a:latin typeface="JetBrains Mono"/>
              </a:rPr>
              <a:t>= require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'./company_class'</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F79C6"/>
                </a:solidFill>
                <a:effectLst/>
                <a:latin typeface="JetBrains Mono"/>
              </a:rPr>
              <a:t>const </a:t>
            </a:r>
            <a:r>
              <a:rPr kumimoji="0" lang="en-US" altLang="en-US" sz="1200" b="0" i="0" u="none" strike="noStrike" cap="none" normalizeH="0" baseline="0">
                <a:ln>
                  <a:noFill/>
                </a:ln>
                <a:solidFill>
                  <a:srgbClr val="F8F8F2"/>
                </a:solidFill>
                <a:effectLst/>
                <a:latin typeface="JetBrains Mono"/>
              </a:rPr>
              <a:t>ourCompany </a:t>
            </a:r>
            <a:r>
              <a:rPr kumimoji="0" lang="en-US" altLang="en-US" sz="1200" b="0" i="0" u="none" strike="noStrike" cap="none" normalizeH="0" baseline="0">
                <a:ln>
                  <a:noFill/>
                </a:ln>
                <a:solidFill>
                  <a:srgbClr val="FF79C6"/>
                </a:solidFill>
                <a:effectLst/>
                <a:latin typeface="JetBrains Mono"/>
              </a:rPr>
              <a:t>= new </a:t>
            </a:r>
            <a:r>
              <a:rPr kumimoji="0" lang="en-US" altLang="en-US" sz="1200" b="0" i="0" u="none" strike="noStrike" cap="none" normalizeH="0" baseline="0">
                <a:ln>
                  <a:noFill/>
                </a:ln>
                <a:solidFill>
                  <a:srgbClr val="78DCE8"/>
                </a:solidFill>
                <a:effectLst/>
                <a:latin typeface="JetBrains Mono"/>
              </a:rPr>
              <a:t>Company</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1" u="none" strike="noStrike" cap="none" normalizeH="0" baseline="0">
                <a:ln>
                  <a:noFill/>
                </a:ln>
                <a:solidFill>
                  <a:srgbClr val="8BE9FD"/>
                </a:solidFill>
                <a:effectLst/>
                <a:latin typeface="JetBrains Mono"/>
              </a:rPr>
              <a:t>console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50FA7B"/>
                </a:solidFill>
                <a:effectLst/>
                <a:latin typeface="JetBrains Mono"/>
              </a:rPr>
              <a:t>log</a:t>
            </a:r>
            <a:r>
              <a:rPr kumimoji="0" lang="en-US" altLang="en-US" sz="1200" b="0" i="0" u="none" strike="noStrike" cap="none" normalizeH="0" baseline="0">
                <a:ln>
                  <a:noFill/>
                </a:ln>
                <a:solidFill>
                  <a:srgbClr val="F8F8F2"/>
                </a:solidFill>
                <a:effectLst/>
                <a:latin typeface="JetBrains Mono"/>
              </a:rPr>
              <a:t>(ourCompany.</a:t>
            </a:r>
            <a:r>
              <a:rPr kumimoji="0" lang="en-US" altLang="en-US" sz="1200" b="0" i="0" u="none" strike="noStrike" cap="none" normalizeH="0" baseline="0">
                <a:ln>
                  <a:noFill/>
                </a:ln>
                <a:solidFill>
                  <a:srgbClr val="50FA7B"/>
                </a:solidFill>
                <a:effectLst/>
                <a:latin typeface="JetBrains Mono"/>
              </a:rPr>
              <a:t>getCompanyStats</a:t>
            </a: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4621359E-9088-4AFB-9069-C2262F55C148}"/>
              </a:ext>
            </a:extLst>
          </p:cNvPr>
          <p:cNvSpPr>
            <a:spLocks noChangeArrowheads="1"/>
          </p:cNvSpPr>
          <p:nvPr/>
        </p:nvSpPr>
        <p:spPr bwMode="auto">
          <a:xfrm>
            <a:off x="1641764" y="1541425"/>
            <a:ext cx="3667991" cy="2970044"/>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F79C6"/>
                </a:solidFill>
                <a:effectLst/>
                <a:latin typeface="JetBrains Mono"/>
              </a:rPr>
              <a:t>class </a:t>
            </a:r>
            <a:r>
              <a:rPr kumimoji="0" lang="en-US" altLang="en-US" sz="1100" b="0" i="0" u="none" strike="noStrike" cap="none" normalizeH="0" baseline="0" dirty="0">
                <a:ln>
                  <a:noFill/>
                </a:ln>
                <a:solidFill>
                  <a:srgbClr val="78DCE8"/>
                </a:solidFill>
                <a:effectLst/>
                <a:latin typeface="JetBrains Mono"/>
              </a:rPr>
              <a:t>Company </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50FA7B"/>
                </a:solidFill>
                <a:effectLst/>
                <a:latin typeface="JetBrains Mono"/>
              </a:rPr>
              <a:t>constructor</a:t>
            </a:r>
            <a:r>
              <a:rPr kumimoji="0" lang="en-US" altLang="en-US" sz="1100" b="0" i="0" u="none" strike="noStrike" cap="none" normalizeH="0" baseline="0" dirty="0">
                <a:ln>
                  <a:noFill/>
                </a:ln>
                <a:solidFill>
                  <a:srgbClr val="F8F8F2"/>
                </a:solidFill>
                <a:effectLst/>
                <a:latin typeface="JetBrains Mono"/>
              </a:rPr>
              <a:t>(</a:t>
            </a:r>
            <a:r>
              <a:rPr kumimoji="0" lang="en-US" altLang="en-US" sz="1100" b="0" i="1" u="none" strike="noStrike" cap="none" normalizeH="0" baseline="0" dirty="0">
                <a:ln>
                  <a:noFill/>
                </a:ln>
                <a:solidFill>
                  <a:srgbClr val="FFB86C"/>
                </a:solidFill>
                <a:effectLst/>
                <a:latin typeface="JetBrains Mono"/>
              </a:rPr>
              <a:t>name</a:t>
            </a:r>
            <a:r>
              <a:rPr kumimoji="0" lang="en-US" altLang="en-US" sz="1100" b="0" i="0" u="none" strike="noStrike" cap="none" normalizeH="0" baseline="0" dirty="0">
                <a:ln>
                  <a:noFill/>
                </a:ln>
                <a:solidFill>
                  <a:srgbClr val="F8F8F2"/>
                </a:solidFill>
                <a:effectLst/>
                <a:latin typeface="JetBrains Mono"/>
              </a:rPr>
              <a:t>, </a:t>
            </a:r>
            <a:r>
              <a:rPr kumimoji="0" lang="en-US" altLang="en-US" sz="1100" b="0" i="1" u="none" strike="noStrike" cap="none" normalizeH="0" baseline="0" dirty="0">
                <a:ln>
                  <a:noFill/>
                </a:ln>
                <a:solidFill>
                  <a:srgbClr val="FFB86C"/>
                </a:solidFill>
                <a:effectLst/>
                <a:latin typeface="JetBrains Mono"/>
              </a:rPr>
              <a:t>location</a:t>
            </a:r>
            <a:r>
              <a:rPr kumimoji="0" lang="en-US" altLang="en-US" sz="1100" b="0" i="0" u="none" strike="noStrike" cap="none" normalizeH="0" baseline="0" dirty="0">
                <a:ln>
                  <a:noFill/>
                </a:ln>
                <a:solidFill>
                  <a:srgbClr val="F8F8F2"/>
                </a:solidFill>
                <a:effectLst/>
                <a:latin typeface="JetBrains Mono"/>
              </a:rPr>
              <a:t>, </a:t>
            </a:r>
            <a:r>
              <a:rPr kumimoji="0" lang="en-US" altLang="en-US" sz="1100" b="0" i="1" u="none" strike="noStrike" cap="none" normalizeH="0" baseline="0" dirty="0">
                <a:ln>
                  <a:noFill/>
                </a:ln>
                <a:solidFill>
                  <a:srgbClr val="FFB86C"/>
                </a:solidFill>
                <a:effectLst/>
                <a:latin typeface="JetBrains Mono"/>
              </a:rPr>
              <a:t>about</a:t>
            </a:r>
            <a:r>
              <a:rPr kumimoji="0" lang="en-US" altLang="en-US" sz="1100" b="0" i="0" u="none" strike="noStrike" cap="none" normalizeH="0" baseline="0" dirty="0">
                <a:ln>
                  <a:noFill/>
                </a:ln>
                <a:solidFill>
                  <a:srgbClr val="F8F8F2"/>
                </a:solidFill>
                <a:effectLst/>
                <a:latin typeface="JetBrains Mono"/>
              </a:rPr>
              <a:t>) {</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1" u="none" strike="noStrike" cap="none" normalizeH="0" baseline="0" dirty="0">
                <a:ln>
                  <a:noFill/>
                </a:ln>
                <a:solidFill>
                  <a:srgbClr val="BD93F9"/>
                </a:solidFill>
                <a:effectLst/>
                <a:latin typeface="JetBrains Mono"/>
              </a:rPr>
              <a:t>this</a:t>
            </a:r>
            <a:r>
              <a:rPr kumimoji="0" lang="en-US" altLang="en-US" sz="1100" b="0" i="0" u="none" strike="noStrike" cap="none" normalizeH="0" baseline="0" dirty="0">
                <a:ln>
                  <a:noFill/>
                </a:ln>
                <a:solidFill>
                  <a:srgbClr val="F8F8F2"/>
                </a:solidFill>
                <a:effectLst/>
                <a:latin typeface="JetBrains Mono"/>
              </a:rPr>
              <a:t>.name </a:t>
            </a:r>
            <a:r>
              <a:rPr kumimoji="0" lang="en-US" altLang="en-US" sz="1100" b="0" i="0" u="none" strike="noStrike" cap="none" normalizeH="0" baseline="0" dirty="0">
                <a:ln>
                  <a:noFill/>
                </a:ln>
                <a:solidFill>
                  <a:srgbClr val="FF79C6"/>
                </a:solidFill>
                <a:effectLst/>
                <a:latin typeface="JetBrains Mono"/>
              </a:rPr>
              <a:t>= </a:t>
            </a:r>
            <a:r>
              <a:rPr kumimoji="0" lang="en-US" altLang="en-US" sz="1100" b="0" i="1" u="none" strike="noStrike" cap="none" normalizeH="0" baseline="0" dirty="0">
                <a:ln>
                  <a:noFill/>
                </a:ln>
                <a:solidFill>
                  <a:srgbClr val="FFB86C"/>
                </a:solidFill>
                <a:effectLst/>
                <a:latin typeface="JetBrains Mono"/>
              </a:rPr>
              <a:t>name</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1" u="none" strike="noStrike" cap="none" normalizeH="0" baseline="0" dirty="0" err="1">
                <a:ln>
                  <a:noFill/>
                </a:ln>
                <a:solidFill>
                  <a:srgbClr val="BD93F9"/>
                </a:solidFill>
                <a:effectLst/>
                <a:latin typeface="JetBrains Mono"/>
              </a:rPr>
              <a:t>this</a:t>
            </a:r>
            <a:r>
              <a:rPr kumimoji="0" lang="en-US" altLang="en-US" sz="1100" b="0" i="0" u="none" strike="noStrike" cap="none" normalizeH="0" baseline="0" dirty="0" err="1">
                <a:ln>
                  <a:noFill/>
                </a:ln>
                <a:solidFill>
                  <a:srgbClr val="F8F8F2"/>
                </a:solidFill>
                <a:effectLst/>
                <a:latin typeface="JetBrains Mono"/>
              </a:rPr>
              <a:t>.location</a:t>
            </a: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 </a:t>
            </a:r>
            <a:r>
              <a:rPr kumimoji="0" lang="en-US" altLang="en-US" sz="1100" b="0" i="1" u="none" strike="noStrike" cap="none" normalizeH="0" baseline="0" dirty="0">
                <a:ln>
                  <a:noFill/>
                </a:ln>
                <a:solidFill>
                  <a:srgbClr val="FFB86C"/>
                </a:solidFill>
                <a:effectLst/>
                <a:latin typeface="JetBrains Mono"/>
              </a:rPr>
              <a:t>location</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1" u="none" strike="noStrike" cap="none" normalizeH="0" baseline="0" dirty="0" err="1">
                <a:ln>
                  <a:noFill/>
                </a:ln>
                <a:solidFill>
                  <a:srgbClr val="BD93F9"/>
                </a:solidFill>
                <a:effectLst/>
                <a:latin typeface="JetBrains Mono"/>
              </a:rPr>
              <a:t>this</a:t>
            </a:r>
            <a:r>
              <a:rPr kumimoji="0" lang="en-US" altLang="en-US" sz="1100" b="0" i="0" u="none" strike="noStrike" cap="none" normalizeH="0" baseline="0" dirty="0" err="1">
                <a:ln>
                  <a:noFill/>
                </a:ln>
                <a:solidFill>
                  <a:srgbClr val="F8F8F2"/>
                </a:solidFill>
                <a:effectLst/>
                <a:latin typeface="JetBrains Mono"/>
              </a:rPr>
              <a:t>.about</a:t>
            </a: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 </a:t>
            </a:r>
            <a:r>
              <a:rPr kumimoji="0" lang="en-US" altLang="en-US" sz="1100" b="0" i="1" u="none" strike="noStrike" cap="none" normalizeH="0" baseline="0" dirty="0">
                <a:ln>
                  <a:noFill/>
                </a:ln>
                <a:solidFill>
                  <a:srgbClr val="FFB86C"/>
                </a:solidFill>
                <a:effectLst/>
                <a:latin typeface="JetBrains Mono"/>
              </a:rPr>
              <a:t>about</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br>
              <a:rPr kumimoji="0" lang="en-US" altLang="en-US" sz="1100" b="0" i="0" u="none" strike="noStrike" cap="none" normalizeH="0" baseline="0" dirty="0">
                <a:ln>
                  <a:noFill/>
                </a:ln>
                <a:solidFill>
                  <a:srgbClr val="F8F8F2"/>
                </a:solidFill>
                <a:effectLst/>
                <a:latin typeface="JetBrains Mono"/>
              </a:rPr>
            </a:b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err="1">
                <a:ln>
                  <a:noFill/>
                </a:ln>
                <a:solidFill>
                  <a:srgbClr val="50FA7B"/>
                </a:solidFill>
                <a:effectLst/>
                <a:latin typeface="JetBrains Mono"/>
              </a:rPr>
              <a:t>getCompanyStats</a:t>
            </a:r>
            <a:r>
              <a:rPr kumimoji="0" lang="en-US" altLang="en-US" sz="1100" b="0" i="0" u="none" strike="noStrike" cap="none" normalizeH="0" baseline="0" dirty="0">
                <a:ln>
                  <a:noFill/>
                </a:ln>
                <a:solidFill>
                  <a:srgbClr val="F8F8F2"/>
                </a:solidFill>
                <a:effectLst/>
                <a:latin typeface="JetBrains Mono"/>
              </a:rPr>
              <a:t>() {</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return </a:t>
            </a:r>
            <a:r>
              <a:rPr kumimoji="0" lang="en-US" altLang="en-US" sz="1100" b="0" i="0" u="none" strike="noStrike" cap="none" normalizeH="0" baseline="0" dirty="0">
                <a:ln>
                  <a:noFill/>
                </a:ln>
                <a:solidFill>
                  <a:srgbClr val="F1FA8C"/>
                </a:solidFill>
                <a:effectLst/>
                <a:latin typeface="JetBrains Mono"/>
              </a:rPr>
              <a:t>`</a:t>
            </a:r>
            <a:br>
              <a:rPr kumimoji="0" lang="en-US" altLang="en-US" sz="1100" b="0" i="0" u="none" strike="noStrike" cap="none" normalizeH="0" baseline="0" dirty="0">
                <a:ln>
                  <a:noFill/>
                </a:ln>
                <a:solidFill>
                  <a:srgbClr val="F1FA8C"/>
                </a:solidFill>
                <a:effectLst/>
                <a:latin typeface="JetBrains Mono"/>
              </a:rPr>
            </a:br>
            <a:r>
              <a:rPr kumimoji="0" lang="en-US" altLang="en-US" sz="1100" b="0" i="0" u="none" strike="noStrike" cap="none" normalizeH="0" baseline="0" dirty="0">
                <a:ln>
                  <a:noFill/>
                </a:ln>
                <a:solidFill>
                  <a:srgbClr val="F1FA8C"/>
                </a:solidFill>
                <a:effectLst/>
                <a:latin typeface="JetBrains Mono"/>
              </a:rPr>
              <a:t>            Company Name: </a:t>
            </a:r>
            <a:r>
              <a:rPr kumimoji="0" lang="en-US" altLang="en-US" sz="1100" b="0" i="0" u="none" strike="noStrike" cap="none" normalizeH="0" baseline="0" dirty="0">
                <a:ln>
                  <a:noFill/>
                </a:ln>
                <a:solidFill>
                  <a:srgbClr val="F8F8F2"/>
                </a:solidFill>
                <a:effectLst/>
                <a:latin typeface="JetBrains Mono"/>
              </a:rPr>
              <a:t>${</a:t>
            </a:r>
            <a:r>
              <a:rPr kumimoji="0" lang="en-US" altLang="en-US" sz="1100" b="0" i="1" u="none" strike="noStrike" cap="none" normalizeH="0" baseline="0" dirty="0">
                <a:ln>
                  <a:noFill/>
                </a:ln>
                <a:solidFill>
                  <a:srgbClr val="BD93F9"/>
                </a:solidFill>
                <a:effectLst/>
                <a:latin typeface="JetBrains Mono"/>
              </a:rPr>
              <a:t>this</a:t>
            </a:r>
            <a:r>
              <a:rPr kumimoji="0" lang="en-US" altLang="en-US" sz="1100" b="0" i="0" u="none" strike="noStrike" cap="none" normalizeH="0" baseline="0" dirty="0">
                <a:ln>
                  <a:noFill/>
                </a:ln>
                <a:solidFill>
                  <a:srgbClr val="F8F8F2"/>
                </a:solidFill>
                <a:effectLst/>
                <a:latin typeface="JetBrains Mono"/>
              </a:rPr>
              <a:t>.name}</a:t>
            </a:r>
            <a:br>
              <a:rPr kumimoji="0" lang="en-US" altLang="en-US" sz="1100" b="0" i="0" u="none" strike="noStrike" cap="none" normalizeH="0" baseline="0" dirty="0">
                <a:ln>
                  <a:noFill/>
                </a:ln>
                <a:solidFill>
                  <a:srgbClr val="F1FA8C"/>
                </a:solidFill>
                <a:effectLst/>
                <a:latin typeface="JetBrains Mono"/>
              </a:rPr>
            </a:br>
            <a:r>
              <a:rPr kumimoji="0" lang="en-US" altLang="en-US" sz="1100" b="0" i="0" u="none" strike="noStrike" cap="none" normalizeH="0" baseline="0" dirty="0">
                <a:ln>
                  <a:noFill/>
                </a:ln>
                <a:solidFill>
                  <a:srgbClr val="F1FA8C"/>
                </a:solidFill>
                <a:effectLst/>
                <a:latin typeface="JetBrains Mono"/>
              </a:rPr>
              <a:t>            About: </a:t>
            </a:r>
            <a:r>
              <a:rPr kumimoji="0" lang="en-US" altLang="en-US" sz="1100" b="0" i="0" u="none" strike="noStrike" cap="none" normalizeH="0" baseline="0" dirty="0">
                <a:ln>
                  <a:noFill/>
                </a:ln>
                <a:solidFill>
                  <a:srgbClr val="F8F8F2"/>
                </a:solidFill>
                <a:effectLst/>
                <a:latin typeface="JetBrains Mono"/>
              </a:rPr>
              <a:t>${</a:t>
            </a:r>
            <a:r>
              <a:rPr kumimoji="0" lang="en-US" altLang="en-US" sz="1100" b="0" i="1" u="none" strike="noStrike" cap="none" normalizeH="0" baseline="0" dirty="0" err="1">
                <a:ln>
                  <a:noFill/>
                </a:ln>
                <a:solidFill>
                  <a:srgbClr val="BD93F9"/>
                </a:solidFill>
                <a:effectLst/>
                <a:latin typeface="JetBrains Mono"/>
              </a:rPr>
              <a:t>this</a:t>
            </a:r>
            <a:r>
              <a:rPr kumimoji="0" lang="en-US" altLang="en-US" sz="1100" b="0" i="0" u="none" strike="noStrike" cap="none" normalizeH="0" baseline="0" dirty="0" err="1">
                <a:ln>
                  <a:noFill/>
                </a:ln>
                <a:solidFill>
                  <a:srgbClr val="F8F8F2"/>
                </a:solidFill>
                <a:effectLst/>
                <a:latin typeface="JetBrains Mono"/>
              </a:rPr>
              <a:t>.about</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1FA8C"/>
                </a:solidFill>
                <a:effectLst/>
                <a:latin typeface="JetBrains Mono"/>
              </a:rPr>
            </a:br>
            <a:r>
              <a:rPr kumimoji="0" lang="en-US" altLang="en-US" sz="1100" b="0" i="0" u="none" strike="noStrike" cap="none" normalizeH="0" baseline="0" dirty="0">
                <a:ln>
                  <a:noFill/>
                </a:ln>
                <a:solidFill>
                  <a:srgbClr val="F1FA8C"/>
                </a:solidFill>
                <a:effectLst/>
                <a:latin typeface="JetBrains Mono"/>
              </a:rPr>
              <a:t>            Location: </a:t>
            </a:r>
            <a:r>
              <a:rPr kumimoji="0" lang="en-US" altLang="en-US" sz="1100" b="0" i="0" u="none" strike="noStrike" cap="none" normalizeH="0" baseline="0" dirty="0">
                <a:ln>
                  <a:noFill/>
                </a:ln>
                <a:solidFill>
                  <a:srgbClr val="F8F8F2"/>
                </a:solidFill>
                <a:effectLst/>
                <a:latin typeface="JetBrains Mono"/>
              </a:rPr>
              <a:t>${</a:t>
            </a:r>
            <a:r>
              <a:rPr kumimoji="0" lang="en-US" altLang="en-US" sz="1100" b="0" i="1" u="none" strike="noStrike" cap="none" normalizeH="0" baseline="0" dirty="0" err="1">
                <a:ln>
                  <a:noFill/>
                </a:ln>
                <a:solidFill>
                  <a:srgbClr val="BD93F9"/>
                </a:solidFill>
                <a:effectLst/>
                <a:latin typeface="JetBrains Mono"/>
              </a:rPr>
              <a:t>this</a:t>
            </a:r>
            <a:r>
              <a:rPr kumimoji="0" lang="en-US" altLang="en-US" sz="1100" b="0" i="0" u="none" strike="noStrike" cap="none" normalizeH="0" baseline="0" dirty="0" err="1">
                <a:ln>
                  <a:noFill/>
                </a:ln>
                <a:solidFill>
                  <a:srgbClr val="F8F8F2"/>
                </a:solidFill>
                <a:effectLst/>
                <a:latin typeface="JetBrains Mono"/>
              </a:rPr>
              <a:t>.location</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1FA8C"/>
                </a:solidFill>
                <a:effectLst/>
                <a:latin typeface="JetBrains Mono"/>
              </a:rPr>
              <a:t>`</a:t>
            </a:r>
            <a:br>
              <a:rPr kumimoji="0" lang="en-US" altLang="en-US" sz="1100" b="0" i="0" u="none" strike="noStrike" cap="none" normalizeH="0" baseline="0" dirty="0">
                <a:ln>
                  <a:noFill/>
                </a:ln>
                <a:solidFill>
                  <a:srgbClr val="F1FA8C"/>
                </a:solidFill>
                <a:effectLst/>
                <a:latin typeface="JetBrains Mono"/>
              </a:rPr>
            </a:br>
            <a:r>
              <a:rPr kumimoji="0" lang="en-US" altLang="en-US" sz="1100" b="0" i="0" u="none" strike="noStrike" cap="none" normalizeH="0" baseline="0" dirty="0">
                <a:ln>
                  <a:noFill/>
                </a:ln>
                <a:solidFill>
                  <a:srgbClr val="F1FA8C"/>
                </a:solidFill>
                <a:effectLst/>
                <a:latin typeface="JetBrains Mono"/>
              </a:rPr>
              <a:t>    </a:t>
            </a: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a:ln>
                  <a:noFill/>
                </a:ln>
                <a:solidFill>
                  <a:srgbClr val="F8F8F2"/>
                </a:solidFill>
                <a:effectLst/>
                <a:latin typeface="JetBrains Mono"/>
              </a:rPr>
              <a:t>}</a:t>
            </a:r>
            <a:br>
              <a:rPr kumimoji="0" lang="en-US" altLang="en-US" sz="1100" b="0" i="0" u="none" strike="noStrike" cap="none" normalizeH="0" baseline="0" dirty="0">
                <a:ln>
                  <a:noFill/>
                </a:ln>
                <a:solidFill>
                  <a:srgbClr val="F8F8F2"/>
                </a:solidFill>
                <a:effectLst/>
                <a:latin typeface="JetBrains Mono"/>
              </a:rPr>
            </a:br>
            <a:br>
              <a:rPr kumimoji="0" lang="en-US" altLang="en-US" sz="1100" b="0" i="0" u="none" strike="noStrike" cap="none" normalizeH="0" baseline="0" dirty="0">
                <a:ln>
                  <a:noFill/>
                </a:ln>
                <a:solidFill>
                  <a:srgbClr val="F8F8F2"/>
                </a:solidFill>
                <a:effectLst/>
                <a:latin typeface="JetBrains Mono"/>
              </a:rPr>
            </a:br>
            <a:r>
              <a:rPr kumimoji="0" lang="en-US" altLang="en-US" sz="1100" b="0" i="0" u="none" strike="noStrike" cap="none" normalizeH="0" baseline="0" dirty="0" err="1">
                <a:ln>
                  <a:noFill/>
                </a:ln>
                <a:solidFill>
                  <a:srgbClr val="FF79C6"/>
                </a:solidFill>
                <a:effectLst/>
                <a:latin typeface="JetBrains Mono"/>
              </a:rPr>
              <a:t>module</a:t>
            </a:r>
            <a:r>
              <a:rPr kumimoji="0" lang="en-US" altLang="en-US" sz="1100" b="0" i="0" u="none" strike="noStrike" cap="none" normalizeH="0" baseline="0" dirty="0" err="1">
                <a:ln>
                  <a:noFill/>
                </a:ln>
                <a:solidFill>
                  <a:srgbClr val="F8F8F2"/>
                </a:solidFill>
                <a:effectLst/>
                <a:latin typeface="JetBrains Mono"/>
              </a:rPr>
              <a:t>.exports</a:t>
            </a:r>
            <a:r>
              <a:rPr kumimoji="0" lang="en-US" altLang="en-US" sz="1100" b="0" i="0" u="none" strike="noStrike" cap="none" normalizeH="0" baseline="0" dirty="0">
                <a:ln>
                  <a:noFill/>
                </a:ln>
                <a:solidFill>
                  <a:srgbClr val="F8F8F2"/>
                </a:solidFill>
                <a:effectLst/>
                <a:latin typeface="JetBrains Mono"/>
              </a:rPr>
              <a:t> </a:t>
            </a:r>
            <a:r>
              <a:rPr kumimoji="0" lang="en-US" altLang="en-US" sz="1100" b="0" i="0" u="none" strike="noStrike" cap="none" normalizeH="0" baseline="0" dirty="0">
                <a:ln>
                  <a:noFill/>
                </a:ln>
                <a:solidFill>
                  <a:srgbClr val="FF79C6"/>
                </a:solidFill>
                <a:effectLst/>
                <a:latin typeface="JetBrains Mono"/>
              </a:rPr>
              <a:t>= </a:t>
            </a:r>
            <a:r>
              <a:rPr kumimoji="0" lang="en-US" altLang="en-US" sz="1100" b="0" i="0" u="none" strike="noStrike" cap="none" normalizeH="0" baseline="0" dirty="0">
                <a:ln>
                  <a:noFill/>
                </a:ln>
                <a:solidFill>
                  <a:srgbClr val="78DCE8"/>
                </a:solidFill>
                <a:effectLst/>
                <a:latin typeface="JetBrains Mono"/>
              </a:rPr>
              <a:t>Company</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44708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B8B0-D966-4E5E-A786-916D0D34D458}"/>
              </a:ext>
            </a:extLst>
          </p:cNvPr>
          <p:cNvSpPr>
            <a:spLocks noGrp="1"/>
          </p:cNvSpPr>
          <p:nvPr>
            <p:ph type="title"/>
          </p:nvPr>
        </p:nvSpPr>
        <p:spPr/>
        <p:txBody>
          <a:bodyPr/>
          <a:lstStyle/>
          <a:p>
            <a:r>
              <a:rPr lang="en-US" dirty="0"/>
              <a:t>What’s the difference between </a:t>
            </a:r>
            <a:r>
              <a:rPr lang="en-US" dirty="0" err="1"/>
              <a:t>module.exports</a:t>
            </a:r>
            <a:r>
              <a:rPr lang="en-US" dirty="0"/>
              <a:t> and exports</a:t>
            </a:r>
          </a:p>
        </p:txBody>
      </p:sp>
      <p:sp>
        <p:nvSpPr>
          <p:cNvPr id="3" name="Content Placeholder 2">
            <a:extLst>
              <a:ext uri="{FF2B5EF4-FFF2-40B4-BE49-F238E27FC236}">
                <a16:creationId xmlns:a16="http://schemas.microsoft.com/office/drawing/2014/main" id="{370877E1-4580-4A0D-A14B-44CB43259296}"/>
              </a:ext>
            </a:extLst>
          </p:cNvPr>
          <p:cNvSpPr>
            <a:spLocks noGrp="1"/>
          </p:cNvSpPr>
          <p:nvPr>
            <p:ph type="body" sz="quarter" idx="11"/>
          </p:nvPr>
        </p:nvSpPr>
        <p:spPr/>
        <p:txBody>
          <a:bodyPr/>
          <a:lstStyle/>
          <a:p>
            <a:r>
              <a:rPr lang="en-US" dirty="0"/>
              <a:t>Create </a:t>
            </a:r>
            <a:r>
              <a:rPr lang="en-US" b="1" dirty="0"/>
              <a:t>moduleExport.js</a:t>
            </a:r>
          </a:p>
          <a:p>
            <a:endParaRPr lang="en-US" b="1" dirty="0"/>
          </a:p>
          <a:p>
            <a:endParaRPr lang="en-US" b="1" dirty="0"/>
          </a:p>
          <a:p>
            <a:endParaRPr lang="en-US" b="1" dirty="0"/>
          </a:p>
          <a:p>
            <a:endParaRPr lang="en-US" b="1" dirty="0"/>
          </a:p>
          <a:p>
            <a:endParaRPr lang="en-US" b="1" dirty="0"/>
          </a:p>
          <a:p>
            <a:endParaRPr lang="en-US" dirty="0"/>
          </a:p>
          <a:p>
            <a:endParaRPr lang="en-US" dirty="0"/>
          </a:p>
          <a:p>
            <a:r>
              <a:rPr lang="en-US" dirty="0"/>
              <a:t>Create </a:t>
            </a:r>
            <a:r>
              <a:rPr lang="en-US" b="1" dirty="0"/>
              <a:t>testModuleExport.js</a:t>
            </a:r>
          </a:p>
          <a:p>
            <a:endParaRPr lang="en-US" b="1" dirty="0"/>
          </a:p>
          <a:p>
            <a:endParaRPr lang="en-US" b="1" dirty="0"/>
          </a:p>
          <a:p>
            <a:r>
              <a:rPr lang="en-US" b="1" dirty="0"/>
              <a:t>exports</a:t>
            </a:r>
            <a:r>
              <a:rPr lang="en-US" dirty="0"/>
              <a:t> is reference of </a:t>
            </a:r>
            <a:r>
              <a:rPr lang="en-US" b="1" dirty="0" err="1"/>
              <a:t>modules.exports</a:t>
            </a:r>
            <a:r>
              <a:rPr lang="en-US" dirty="0"/>
              <a:t> </a:t>
            </a:r>
          </a:p>
          <a:p>
            <a:endParaRPr lang="en-US" b="1" dirty="0"/>
          </a:p>
        </p:txBody>
      </p:sp>
      <p:sp>
        <p:nvSpPr>
          <p:cNvPr id="4" name="Rectangle 1">
            <a:extLst>
              <a:ext uri="{FF2B5EF4-FFF2-40B4-BE49-F238E27FC236}">
                <a16:creationId xmlns:a16="http://schemas.microsoft.com/office/drawing/2014/main" id="{6D6D3B82-2260-408B-89D8-D7C9FC04AE9F}"/>
              </a:ext>
            </a:extLst>
          </p:cNvPr>
          <p:cNvSpPr>
            <a:spLocks noChangeArrowheads="1"/>
          </p:cNvSpPr>
          <p:nvPr/>
        </p:nvSpPr>
        <p:spPr bwMode="auto">
          <a:xfrm>
            <a:off x="1205347" y="1615960"/>
            <a:ext cx="5392880" cy="2123658"/>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79C6"/>
                </a:solidFill>
                <a:effectLst/>
                <a:latin typeface="JetBrains Mono"/>
              </a:rPr>
              <a:t>module</a:t>
            </a:r>
            <a:r>
              <a:rPr kumimoji="0" lang="en-US" altLang="en-US" sz="1200" b="0" i="0" u="none" strike="noStrike" cap="none" normalizeH="0" baseline="0">
                <a:ln>
                  <a:noFill/>
                </a:ln>
                <a:solidFill>
                  <a:srgbClr val="F8F8F2"/>
                </a:solidFill>
                <a:effectLst/>
                <a:latin typeface="JetBrains Mono"/>
              </a:rPr>
              <a:t>.exports </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50FA7B"/>
                </a:solidFill>
                <a:effectLst/>
                <a:latin typeface="JetBrains Mono"/>
              </a:rPr>
              <a:t>getName</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=&gt;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return </a:t>
            </a:r>
            <a:r>
              <a:rPr kumimoji="0" lang="en-US" altLang="en-US" sz="1200" b="0" i="0" u="none" strike="noStrike" cap="none" normalizeH="0" baseline="0">
                <a:ln>
                  <a:noFill/>
                </a:ln>
                <a:solidFill>
                  <a:srgbClr val="F1FA8C"/>
                </a:solidFill>
                <a:effectLst/>
                <a:latin typeface="JetBrains Mono"/>
              </a:rPr>
              <a:t>'NashTech'</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50FA7B"/>
                </a:solidFill>
                <a:effectLst/>
                <a:latin typeface="JetBrains Mono"/>
              </a:rPr>
              <a:t>getLocation</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=&gt; </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FF79C6"/>
                </a:solidFill>
                <a:effectLst/>
                <a:latin typeface="JetBrains Mono"/>
              </a:rPr>
              <a:t>return </a:t>
            </a:r>
            <a:r>
              <a:rPr kumimoji="0" lang="en-US" altLang="en-US" sz="1200" b="0" i="0" u="none" strike="noStrike" cap="none" normalizeH="0" baseline="0">
                <a:ln>
                  <a:noFill/>
                </a:ln>
                <a:solidFill>
                  <a:srgbClr val="F1FA8C"/>
                </a:solidFill>
                <a:effectLst/>
                <a:latin typeface="JetBrains Mono"/>
              </a:rPr>
              <a:t>'364 Cong Hoa, P13, Q. Tan Binh'</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t>
            </a:r>
            <a:br>
              <a:rPr kumimoji="0" lang="en-US" altLang="en-US" sz="1200" b="0" i="0" u="none" strike="noStrike" cap="none" normalizeH="0" baseline="0">
                <a:ln>
                  <a:noFill/>
                </a:ln>
                <a:solidFill>
                  <a:srgbClr val="F8F8F2"/>
                </a:solidFill>
                <a:effectLst/>
                <a:latin typeface="JetBrains Mono"/>
              </a:rPr>
            </a:br>
            <a:br>
              <a:rPr kumimoji="0" lang="en-US" altLang="en-US" sz="1200" b="0" i="0" u="none" strike="noStrike" cap="none" normalizeH="0" baseline="0">
                <a:ln>
                  <a:noFill/>
                </a:ln>
                <a:solidFill>
                  <a:srgbClr val="F8F8F2"/>
                </a:solidFill>
                <a:effectLst/>
                <a:latin typeface="JetBrains Mono"/>
              </a:rPr>
            </a:br>
            <a:r>
              <a:rPr kumimoji="0" lang="en-US" altLang="en-US" sz="1200" b="0" i="0" u="none" strike="noStrike" cap="none" normalizeH="0" baseline="0">
                <a:ln>
                  <a:noFill/>
                </a:ln>
                <a:solidFill>
                  <a:srgbClr val="F8F8F2"/>
                </a:solidFill>
                <a:effectLst/>
                <a:latin typeface="JetBrains Mono"/>
              </a:rPr>
              <a:t>    about</a:t>
            </a:r>
            <a:r>
              <a:rPr kumimoji="0" lang="en-US" altLang="en-US" sz="1200" b="0" i="0" u="none" strike="noStrike" cap="none" normalizeH="0" baseline="0">
                <a:ln>
                  <a:noFill/>
                </a:ln>
                <a:solidFill>
                  <a:srgbClr val="FF79C6"/>
                </a:solidFill>
                <a:effectLst/>
                <a:latin typeface="JetBrains Mono"/>
              </a:rPr>
              <a:t>: </a:t>
            </a:r>
            <a:r>
              <a:rPr kumimoji="0" lang="en-US" altLang="en-US" sz="1200" b="0" i="0" u="none" strike="noStrike" cap="none" normalizeH="0" baseline="0">
                <a:ln>
                  <a:noFill/>
                </a:ln>
                <a:solidFill>
                  <a:srgbClr val="F1FA8C"/>
                </a:solidFill>
                <a:effectLst/>
                <a:latin typeface="JetBrains Mono"/>
              </a:rPr>
              <a:t>'Software Development &amp; Outsourcing'</a:t>
            </a:r>
            <a:br>
              <a:rPr kumimoji="0" lang="en-US" altLang="en-US" sz="1200" b="0" i="0" u="none" strike="noStrike" cap="none" normalizeH="0" baseline="0">
                <a:ln>
                  <a:noFill/>
                </a:ln>
                <a:solidFill>
                  <a:srgbClr val="F1FA8C"/>
                </a:solidFill>
                <a:effectLst/>
                <a:latin typeface="JetBrains Mono"/>
              </a:rPr>
            </a:b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8D22E76-57CA-4088-9505-61EC262D5973}"/>
              </a:ext>
            </a:extLst>
          </p:cNvPr>
          <p:cNvSpPr>
            <a:spLocks noChangeArrowheads="1"/>
          </p:cNvSpPr>
          <p:nvPr/>
        </p:nvSpPr>
        <p:spPr bwMode="auto">
          <a:xfrm>
            <a:off x="1205347" y="4559457"/>
            <a:ext cx="5392880" cy="461665"/>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79C6"/>
                </a:solidFill>
                <a:effectLst/>
                <a:latin typeface="JetBrains Mono"/>
              </a:rPr>
              <a:t>const </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50FA7B"/>
                </a:solidFill>
                <a:effectLst/>
                <a:latin typeface="JetBrains Mono"/>
              </a:rPr>
              <a:t>getName</a:t>
            </a:r>
            <a:r>
              <a:rPr kumimoji="0" lang="en-US" altLang="en-US" sz="1200" b="0" i="0" u="none" strike="noStrike" cap="none" normalizeH="0" baseline="0">
                <a:ln>
                  <a:noFill/>
                </a:ln>
                <a:solidFill>
                  <a:srgbClr val="F8F8F2"/>
                </a:solidFill>
                <a:effectLst/>
                <a:latin typeface="JetBrains Mono"/>
              </a:rPr>
              <a:t>, </a:t>
            </a:r>
            <a:r>
              <a:rPr kumimoji="0" lang="en-US" altLang="en-US" sz="1200" b="0" i="0" u="none" strike="noStrike" cap="none" normalizeH="0" baseline="0">
                <a:ln>
                  <a:noFill/>
                </a:ln>
                <a:solidFill>
                  <a:srgbClr val="50FA7B"/>
                </a:solidFill>
                <a:effectLst/>
                <a:latin typeface="JetBrains Mono"/>
              </a:rPr>
              <a:t>getLocation</a:t>
            </a:r>
            <a:r>
              <a:rPr kumimoji="0" lang="en-US" altLang="en-US" sz="1200" b="0" i="0" u="none" strike="noStrike" cap="none" normalizeH="0" baseline="0">
                <a:ln>
                  <a:noFill/>
                </a:ln>
                <a:solidFill>
                  <a:srgbClr val="F8F8F2"/>
                </a:solidFill>
                <a:effectLst/>
                <a:latin typeface="JetBrains Mono"/>
              </a:rPr>
              <a:t>, about } </a:t>
            </a:r>
            <a:r>
              <a:rPr kumimoji="0" lang="en-US" altLang="en-US" sz="1200" b="0" i="0" u="none" strike="noStrike" cap="none" normalizeH="0" baseline="0">
                <a:ln>
                  <a:noFill/>
                </a:ln>
                <a:solidFill>
                  <a:srgbClr val="FF79C6"/>
                </a:solidFill>
                <a:effectLst/>
                <a:latin typeface="JetBrains Mono"/>
              </a:rPr>
              <a:t>= require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'./moduleExport'</a:t>
            </a:r>
            <a:r>
              <a:rPr kumimoji="0" lang="en-US" altLang="en-US" sz="1200" b="0" i="0" u="none" strike="noStrike" cap="none" normalizeH="0" baseline="0">
                <a:ln>
                  <a:noFill/>
                </a:ln>
                <a:solidFill>
                  <a:srgbClr val="F8F8F2"/>
                </a:solidFill>
                <a:effectLst/>
                <a:latin typeface="JetBrains Mono"/>
              </a:rPr>
              <a:t>);</a:t>
            </a:r>
            <a:br>
              <a:rPr kumimoji="0" lang="en-US" altLang="en-US" sz="1200" b="0" i="0" u="none" strike="noStrike" cap="none" normalizeH="0" baseline="0">
                <a:ln>
                  <a:noFill/>
                </a:ln>
                <a:solidFill>
                  <a:srgbClr val="F8F8F2"/>
                </a:solidFill>
                <a:effectLst/>
                <a:latin typeface="JetBrains Mono"/>
              </a:rPr>
            </a:br>
            <a:r>
              <a:rPr kumimoji="0" lang="en-US" altLang="en-US" sz="1200" b="0" i="1" u="none" strike="noStrike" cap="none" normalizeH="0" baseline="0">
                <a:ln>
                  <a:noFill/>
                </a:ln>
                <a:solidFill>
                  <a:srgbClr val="8BE9FD"/>
                </a:solidFill>
                <a:effectLst/>
                <a:latin typeface="JetBrains Mono"/>
              </a:rPr>
              <a:t>console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50FA7B"/>
                </a:solidFill>
                <a:effectLst/>
                <a:latin typeface="JetBrains Mono"/>
              </a:rPr>
              <a:t>log</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`Company: </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50FA7B"/>
                </a:solidFill>
                <a:effectLst/>
                <a:latin typeface="JetBrains Mono"/>
              </a:rPr>
              <a:t>getName</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 - </a:t>
            </a:r>
            <a:r>
              <a:rPr kumimoji="0" lang="en-US" altLang="en-US" sz="1200" b="0" i="0" u="none" strike="noStrike" cap="none" normalizeH="0" baseline="0">
                <a:ln>
                  <a:noFill/>
                </a:ln>
                <a:solidFill>
                  <a:srgbClr val="F8F8F2"/>
                </a:solidFill>
                <a:effectLst/>
                <a:latin typeface="JetBrains Mono"/>
              </a:rPr>
              <a:t>${about}</a:t>
            </a:r>
            <a:r>
              <a:rPr kumimoji="0" lang="en-US" altLang="en-US" sz="1200" b="0" i="0" u="none" strike="noStrike" cap="none" normalizeH="0" baseline="0">
                <a:ln>
                  <a:noFill/>
                </a:ln>
                <a:solidFill>
                  <a:srgbClr val="F1FA8C"/>
                </a:solidFill>
                <a:effectLst/>
                <a:latin typeface="JetBrains Mono"/>
              </a:rPr>
              <a:t>, location: </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50FA7B"/>
                </a:solidFill>
                <a:effectLst/>
                <a:latin typeface="JetBrains Mono"/>
              </a:rPr>
              <a:t>getLocation</a:t>
            </a:r>
            <a:r>
              <a:rPr kumimoji="0" lang="en-US" altLang="en-US" sz="1200" b="0" i="0" u="none" strike="noStrike" cap="none" normalizeH="0" baseline="0">
                <a:ln>
                  <a:noFill/>
                </a:ln>
                <a:solidFill>
                  <a:srgbClr val="F8F8F2"/>
                </a:solidFill>
                <a:effectLst/>
                <a:latin typeface="JetBrains Mono"/>
              </a:rPr>
              <a:t>()}</a:t>
            </a:r>
            <a:r>
              <a:rPr kumimoji="0" lang="en-US" altLang="en-US" sz="1200" b="0" i="0" u="none" strike="noStrike" cap="none" normalizeH="0" baseline="0">
                <a:ln>
                  <a:noFill/>
                </a:ln>
                <a:solidFill>
                  <a:srgbClr val="F1FA8C"/>
                </a:solidFill>
                <a:effectLst/>
                <a:latin typeface="JetBrains Mono"/>
              </a:rPr>
              <a:t>`</a:t>
            </a:r>
            <a:r>
              <a:rPr kumimoji="0" lang="en-US" altLang="en-US" sz="1200" b="0" i="0" u="none" strike="noStrike" cap="none" normalizeH="0" baseline="0">
                <a:ln>
                  <a:noFill/>
                </a:ln>
                <a:solidFill>
                  <a:srgbClr val="F8F8F2"/>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22368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11482-84B7-426D-883D-A8DDF2C68EA3}"/>
              </a:ext>
            </a:extLst>
          </p:cNvPr>
          <p:cNvSpPr>
            <a:spLocks noGrp="1"/>
          </p:cNvSpPr>
          <p:nvPr>
            <p:ph type="title"/>
          </p:nvPr>
        </p:nvSpPr>
        <p:spPr/>
        <p:txBody>
          <a:bodyPr/>
          <a:lstStyle/>
          <a:p>
            <a:r>
              <a:rPr lang="en-US" dirty="0"/>
              <a:t>What’s the difference?</a:t>
            </a:r>
          </a:p>
        </p:txBody>
      </p:sp>
      <p:sp>
        <p:nvSpPr>
          <p:cNvPr id="3" name="Content Placeholder 2">
            <a:extLst>
              <a:ext uri="{FF2B5EF4-FFF2-40B4-BE49-F238E27FC236}">
                <a16:creationId xmlns:a16="http://schemas.microsoft.com/office/drawing/2014/main" id="{659594EE-EDD7-4C5A-A923-0F5E0E739773}"/>
              </a:ext>
            </a:extLst>
          </p:cNvPr>
          <p:cNvSpPr>
            <a:spLocks noGrp="1"/>
          </p:cNvSpPr>
          <p:nvPr>
            <p:ph type="body" sz="quarter" idx="11"/>
          </p:nvPr>
        </p:nvSpPr>
        <p:spPr/>
        <p:txBody>
          <a:bodyPr/>
          <a:lstStyle/>
          <a:p>
            <a:r>
              <a:rPr lang="en-US" dirty="0"/>
              <a:t>Create </a:t>
            </a:r>
            <a:r>
              <a:rPr lang="en-US" b="1" dirty="0"/>
              <a:t>testExports.js</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dirty="0"/>
              <a:t>At the first time, we will get result = true.</a:t>
            </a:r>
          </a:p>
          <a:p>
            <a:r>
              <a:rPr lang="en-US" dirty="0"/>
              <a:t>After that we got false. So if we assign anything to </a:t>
            </a:r>
            <a:r>
              <a:rPr lang="en-US" b="1" dirty="0" err="1"/>
              <a:t>module.exports</a:t>
            </a:r>
            <a:r>
              <a:rPr lang="en-US" dirty="0"/>
              <a:t>, exports will not reference to </a:t>
            </a:r>
            <a:r>
              <a:rPr lang="en-US" dirty="0" err="1"/>
              <a:t>module.exports</a:t>
            </a:r>
            <a:r>
              <a:rPr lang="en-US" dirty="0"/>
              <a:t>.</a:t>
            </a:r>
          </a:p>
        </p:txBody>
      </p:sp>
      <p:sp>
        <p:nvSpPr>
          <p:cNvPr id="6" name="Rectangle 3">
            <a:extLst>
              <a:ext uri="{FF2B5EF4-FFF2-40B4-BE49-F238E27FC236}">
                <a16:creationId xmlns:a16="http://schemas.microsoft.com/office/drawing/2014/main" id="{A474A6D9-68EA-4B37-A0C0-24F7BF7CD942}"/>
              </a:ext>
            </a:extLst>
          </p:cNvPr>
          <p:cNvSpPr>
            <a:spLocks noChangeArrowheads="1"/>
          </p:cNvSpPr>
          <p:nvPr/>
        </p:nvSpPr>
        <p:spPr bwMode="auto">
          <a:xfrm>
            <a:off x="1215736" y="1539135"/>
            <a:ext cx="5226628" cy="1200329"/>
          </a:xfrm>
          <a:prstGeom prst="rect">
            <a:avLst/>
          </a:prstGeom>
          <a:solidFill>
            <a:srgbClr val="282A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F8F8F2"/>
                </a:solidFill>
                <a:effectLst/>
                <a:latin typeface="JetBrains Mono"/>
              </a:rPr>
              <a:t>exports.foo</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'Test'</a:t>
            </a:r>
            <a:br>
              <a:rPr kumimoji="0" lang="en-US" altLang="en-US" sz="1200" b="0" i="0" u="none" strike="noStrike" cap="none" normalizeH="0" baseline="0" dirty="0">
                <a:ln>
                  <a:noFill/>
                </a:ln>
                <a:solidFill>
                  <a:srgbClr val="F1FA8C"/>
                </a:solidFill>
                <a:effectLst/>
                <a:latin typeface="JetBrains Mono"/>
              </a:rPr>
            </a:br>
            <a:r>
              <a:rPr kumimoji="0" lang="en-US" altLang="en-US" sz="1200" b="0" i="1" u="none" strike="noStrike" cap="none" normalizeH="0" baseline="0" dirty="0">
                <a:ln>
                  <a:noFill/>
                </a:ln>
                <a:solidFill>
                  <a:srgbClr val="8BE9FD"/>
                </a:solidFill>
                <a:effectLst/>
                <a:latin typeface="JetBrains Mono"/>
              </a:rPr>
              <a:t>console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50FA7B"/>
                </a:solidFill>
                <a:effectLst/>
                <a:latin typeface="JetBrains Mono"/>
              </a:rPr>
              <a:t>log</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'First time, check: '</a:t>
            </a:r>
            <a:r>
              <a:rPr kumimoji="0" lang="en-US" altLang="en-US" sz="1200" b="0" i="0" u="none" strike="noStrike" cap="none" normalizeH="0" baseline="0" dirty="0">
                <a:ln>
                  <a:noFill/>
                </a:ln>
                <a:solidFill>
                  <a:srgbClr val="F8F8F2"/>
                </a:solidFill>
                <a:effectLst/>
                <a:latin typeface="JetBrains Mono"/>
              </a:rPr>
              <a:t>, exports</a:t>
            </a:r>
            <a:r>
              <a:rPr kumimoji="0" lang="en-US" altLang="en-US" sz="1200" b="0" i="0" u="none" strike="noStrike" cap="none" normalizeH="0" baseline="0" dirty="0">
                <a:ln>
                  <a:noFill/>
                </a:ln>
                <a:solidFill>
                  <a:srgbClr val="FF79C6"/>
                </a:solidFill>
                <a:effectLst/>
                <a:latin typeface="JetBrains Mono"/>
              </a:rPr>
              <a:t>===</a:t>
            </a:r>
            <a:r>
              <a:rPr kumimoji="0" lang="en-US" altLang="en-US" sz="1200" b="0" i="0" u="none" strike="noStrike" cap="none" normalizeH="0" baseline="0" dirty="0" err="1">
                <a:ln>
                  <a:noFill/>
                </a:ln>
                <a:solidFill>
                  <a:srgbClr val="FF79C6"/>
                </a:solidFill>
                <a:effectLst/>
                <a:latin typeface="JetBrains Mono"/>
              </a:rPr>
              <a:t>module</a:t>
            </a:r>
            <a:r>
              <a:rPr kumimoji="0" lang="en-US" altLang="en-US" sz="1200" b="0" i="0" u="none" strike="noStrike" cap="none" normalizeH="0" baseline="0" dirty="0" err="1">
                <a:ln>
                  <a:noFill/>
                </a:ln>
                <a:solidFill>
                  <a:srgbClr val="F8F8F2"/>
                </a:solidFill>
                <a:effectLst/>
                <a:latin typeface="JetBrains Mono"/>
              </a:rPr>
              <a:t>.exports</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1" u="none" strike="noStrike" cap="none" normalizeH="0" baseline="0" dirty="0">
                <a:ln>
                  <a:noFill/>
                </a:ln>
                <a:solidFill>
                  <a:srgbClr val="8BE9FD"/>
                </a:solidFill>
                <a:effectLst/>
                <a:latin typeface="JetBrains Mono"/>
              </a:rPr>
              <a:t>console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50FA7B"/>
                </a:solidFill>
                <a:effectLst/>
                <a:latin typeface="JetBrains Mono"/>
              </a:rPr>
              <a:t>log</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err="1">
                <a:ln>
                  <a:noFill/>
                </a:ln>
                <a:solidFill>
                  <a:srgbClr val="FF79C6"/>
                </a:solidFill>
                <a:effectLst/>
                <a:latin typeface="JetBrains Mono"/>
              </a:rPr>
              <a:t>module</a:t>
            </a:r>
            <a:r>
              <a:rPr kumimoji="0" lang="en-US" altLang="en-US" sz="1200" b="0" i="0" u="none" strike="noStrike" cap="none" normalizeH="0" baseline="0" dirty="0" err="1">
                <a:ln>
                  <a:noFill/>
                </a:ln>
                <a:solidFill>
                  <a:srgbClr val="F8F8F2"/>
                </a:solidFill>
                <a:effectLst/>
                <a:latin typeface="JetBrains Mono"/>
              </a:rPr>
              <a:t>.exports</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r>
              <a:rPr kumimoji="0" lang="en-US" altLang="en-US" sz="1200" b="0" i="0" u="none" strike="noStrike" cap="none" normalizeH="0" baseline="0" dirty="0" err="1">
                <a:ln>
                  <a:noFill/>
                </a:ln>
                <a:solidFill>
                  <a:srgbClr val="FF79C6"/>
                </a:solidFill>
                <a:effectLst/>
                <a:latin typeface="JetBrains Mono"/>
              </a:rPr>
              <a:t>module</a:t>
            </a:r>
            <a:r>
              <a:rPr kumimoji="0" lang="en-US" altLang="en-US" sz="1200" b="0" i="0" u="none" strike="noStrike" cap="none" normalizeH="0" baseline="0" dirty="0" err="1">
                <a:ln>
                  <a:noFill/>
                </a:ln>
                <a:solidFill>
                  <a:srgbClr val="F8F8F2"/>
                </a:solidFill>
                <a:effectLst/>
                <a:latin typeface="JetBrains Mono"/>
              </a:rPr>
              <a:t>.exports</a:t>
            </a:r>
            <a:r>
              <a:rPr kumimoji="0" lang="en-US" altLang="en-US" sz="1200" b="0" i="0" u="none" strike="noStrike" cap="none" normalizeH="0" baseline="0" dirty="0">
                <a:ln>
                  <a:noFill/>
                </a:ln>
                <a:solidFill>
                  <a:srgbClr val="F8F8F2"/>
                </a:solidFill>
                <a:effectLst/>
                <a:latin typeface="JetBrains Mono"/>
              </a:rPr>
              <a:t> </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8F8F2"/>
                </a:solidFill>
                <a:effectLst/>
                <a:latin typeface="JetBrains Mono"/>
              </a:rPr>
              <a:t>{a</a:t>
            </a:r>
            <a:r>
              <a:rPr kumimoji="0" lang="en-US" altLang="en-US" sz="1200" b="0" i="0" u="none" strike="noStrike" cap="none" normalizeH="0" baseline="0" dirty="0">
                <a:ln>
                  <a:noFill/>
                </a:ln>
                <a:solidFill>
                  <a:srgbClr val="FF79C6"/>
                </a:solidFill>
                <a:effectLst/>
                <a:latin typeface="JetBrains Mono"/>
              </a:rPr>
              <a:t>: </a:t>
            </a:r>
            <a:r>
              <a:rPr kumimoji="0" lang="en-US" altLang="en-US" sz="1200" b="0" i="0" u="none" strike="noStrike" cap="none" normalizeH="0" baseline="0" dirty="0">
                <a:ln>
                  <a:noFill/>
                </a:ln>
                <a:solidFill>
                  <a:srgbClr val="F1FA8C"/>
                </a:solidFill>
                <a:effectLst/>
                <a:latin typeface="JetBrains Mono"/>
              </a:rPr>
              <a:t>'A'</a:t>
            </a:r>
            <a:r>
              <a:rPr kumimoji="0" lang="en-US" altLang="en-US" sz="1200" b="0" i="0" u="none" strike="noStrike" cap="none" normalizeH="0" baseline="0" dirty="0">
                <a:ln>
                  <a:noFill/>
                </a:ln>
                <a:solidFill>
                  <a:srgbClr val="F8F8F2"/>
                </a:solidFill>
                <a:effectLst/>
                <a:latin typeface="JetBrains Mono"/>
              </a:rPr>
              <a:t>};</a:t>
            </a:r>
            <a:br>
              <a:rPr kumimoji="0" lang="en-US" altLang="en-US" sz="1200" b="0" i="0" u="none" strike="noStrike" cap="none" normalizeH="0" baseline="0" dirty="0">
                <a:ln>
                  <a:noFill/>
                </a:ln>
                <a:solidFill>
                  <a:srgbClr val="F8F8F2"/>
                </a:solidFill>
                <a:effectLst/>
                <a:latin typeface="JetBrains Mono"/>
              </a:rPr>
            </a:br>
            <a:br>
              <a:rPr kumimoji="0" lang="en-US" altLang="en-US" sz="1200" b="0" i="0" u="none" strike="noStrike" cap="none" normalizeH="0" baseline="0" dirty="0">
                <a:ln>
                  <a:noFill/>
                </a:ln>
                <a:solidFill>
                  <a:srgbClr val="F8F8F2"/>
                </a:solidFill>
                <a:effectLst/>
                <a:latin typeface="JetBrains Mono"/>
              </a:rPr>
            </a:br>
            <a:r>
              <a:rPr kumimoji="0" lang="en-US" altLang="en-US" sz="1200" b="0" i="1" u="none" strike="noStrike" cap="none" normalizeH="0" baseline="0" dirty="0">
                <a:ln>
                  <a:noFill/>
                </a:ln>
                <a:solidFill>
                  <a:srgbClr val="8BE9FD"/>
                </a:solidFill>
                <a:effectLst/>
                <a:latin typeface="JetBrains Mono"/>
              </a:rPr>
              <a:t>console</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50FA7B"/>
                </a:solidFill>
                <a:effectLst/>
                <a:latin typeface="JetBrains Mono"/>
              </a:rPr>
              <a:t>log</a:t>
            </a:r>
            <a:r>
              <a:rPr kumimoji="0" lang="en-US" altLang="en-US" sz="1200" b="0" i="0" u="none" strike="noStrike" cap="none" normalizeH="0" baseline="0" dirty="0">
                <a:ln>
                  <a:noFill/>
                </a:ln>
                <a:solidFill>
                  <a:srgbClr val="F8F8F2"/>
                </a:solidFill>
                <a:effectLst/>
                <a:latin typeface="JetBrains Mono"/>
              </a:rPr>
              <a:t>(</a:t>
            </a:r>
            <a:r>
              <a:rPr kumimoji="0" lang="en-US" altLang="en-US" sz="1200" b="0" i="0" u="none" strike="noStrike" cap="none" normalizeH="0" baseline="0" dirty="0">
                <a:ln>
                  <a:noFill/>
                </a:ln>
                <a:solidFill>
                  <a:srgbClr val="F1FA8C"/>
                </a:solidFill>
                <a:effectLst/>
                <a:latin typeface="JetBrains Mono"/>
              </a:rPr>
              <a:t>'After assign data to exports. Check: '</a:t>
            </a:r>
            <a:r>
              <a:rPr kumimoji="0" lang="en-US" altLang="en-US" sz="1200" b="0" i="0" u="none" strike="noStrike" cap="none" normalizeH="0" baseline="0" dirty="0">
                <a:ln>
                  <a:noFill/>
                </a:ln>
                <a:solidFill>
                  <a:srgbClr val="F8F8F2"/>
                </a:solidFill>
                <a:effectLst/>
                <a:latin typeface="JetBrains Mono"/>
              </a:rPr>
              <a:t>, exports</a:t>
            </a:r>
            <a:r>
              <a:rPr kumimoji="0" lang="en-US" altLang="en-US" sz="1200" b="0" i="0" u="none" strike="noStrike" cap="none" normalizeH="0" baseline="0" dirty="0">
                <a:ln>
                  <a:noFill/>
                </a:ln>
                <a:solidFill>
                  <a:srgbClr val="FF79C6"/>
                </a:solidFill>
                <a:effectLst/>
                <a:latin typeface="JetBrains Mono"/>
              </a:rPr>
              <a:t>===</a:t>
            </a:r>
            <a:r>
              <a:rPr kumimoji="0" lang="en-US" altLang="en-US" sz="1200" b="0" i="0" u="none" strike="noStrike" cap="none" normalizeH="0" baseline="0" dirty="0" err="1">
                <a:ln>
                  <a:noFill/>
                </a:ln>
                <a:solidFill>
                  <a:srgbClr val="FF79C6"/>
                </a:solidFill>
                <a:effectLst/>
                <a:latin typeface="JetBrains Mono"/>
              </a:rPr>
              <a:t>module</a:t>
            </a:r>
            <a:r>
              <a:rPr kumimoji="0" lang="en-US" altLang="en-US" sz="1200" b="0" i="0" u="none" strike="noStrike" cap="none" normalizeH="0" baseline="0" dirty="0" err="1">
                <a:ln>
                  <a:noFill/>
                </a:ln>
                <a:solidFill>
                  <a:srgbClr val="F8F8F2"/>
                </a:solidFill>
                <a:effectLst/>
                <a:latin typeface="JetBrains Mono"/>
              </a:rPr>
              <a:t>.exports</a:t>
            </a:r>
            <a:r>
              <a:rPr kumimoji="0" lang="en-US" altLang="en-US" sz="1200" b="0" i="0" u="none" strike="noStrike" cap="none" normalizeH="0" baseline="0" dirty="0">
                <a:ln>
                  <a:noFill/>
                </a:ln>
                <a:solidFill>
                  <a:srgbClr val="F8F8F2"/>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226590A1-9CFA-4697-A9E8-CEF16AD1AEDE}"/>
              </a:ext>
            </a:extLst>
          </p:cNvPr>
          <p:cNvPicPr>
            <a:picLocks noChangeAspect="1"/>
          </p:cNvPicPr>
          <p:nvPr/>
        </p:nvPicPr>
        <p:blipFill>
          <a:blip r:embed="rId2"/>
          <a:stretch>
            <a:fillRect/>
          </a:stretch>
        </p:blipFill>
        <p:spPr>
          <a:xfrm>
            <a:off x="1215736" y="3236245"/>
            <a:ext cx="3724275" cy="1076325"/>
          </a:xfrm>
          <a:prstGeom prst="rect">
            <a:avLst/>
          </a:prstGeom>
        </p:spPr>
      </p:pic>
    </p:spTree>
    <p:extLst>
      <p:ext uri="{BB962C8B-B14F-4D97-AF65-F5344CB8AC3E}">
        <p14:creationId xmlns:p14="http://schemas.microsoft.com/office/powerpoint/2010/main" val="19204948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546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8E76C0-FF26-0FAE-AA8E-D581B755D756}"/>
              </a:ext>
            </a:extLst>
          </p:cNvPr>
          <p:cNvSpPr>
            <a:spLocks noGrp="1"/>
          </p:cNvSpPr>
          <p:nvPr>
            <p:ph type="body" sz="quarter" idx="15"/>
          </p:nvPr>
        </p:nvSpPr>
        <p:spPr/>
        <p:txBody>
          <a:bodyPr/>
          <a:lstStyle/>
          <a:p>
            <a:r>
              <a:rPr lang="en-US" dirty="0"/>
              <a:t>When should I use it?</a:t>
            </a:r>
          </a:p>
        </p:txBody>
      </p:sp>
      <p:sp>
        <p:nvSpPr>
          <p:cNvPr id="4" name="Text Placeholder 3">
            <a:extLst>
              <a:ext uri="{FF2B5EF4-FFF2-40B4-BE49-F238E27FC236}">
                <a16:creationId xmlns:a16="http://schemas.microsoft.com/office/drawing/2014/main" id="{CB37CFC7-DDFA-0784-8D3D-0CFAB5F86FFC}"/>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3825971800"/>
      </p:ext>
    </p:extLst>
  </p:cSld>
  <p:clrMapOvr>
    <a:masterClrMapping/>
  </p:clrMapOvr>
</p:sld>
</file>

<file path=ppt/theme/theme1.xml><?xml version="1.0" encoding="utf-8"?>
<a:theme xmlns:a="http://schemas.openxmlformats.org/drawingml/2006/main" name="NTG">
  <a:themeElements>
    <a:clrScheme name="Custom 26">
      <a:dk1>
        <a:srgbClr val="28292B"/>
      </a:dk1>
      <a:lt1>
        <a:srgbClr val="FFFFFF"/>
      </a:lt1>
      <a:dk2>
        <a:srgbClr val="3C3E41"/>
      </a:dk2>
      <a:lt2>
        <a:srgbClr val="C9CCD4"/>
      </a:lt2>
      <a:accent1>
        <a:srgbClr val="D6001C"/>
      </a:accent1>
      <a:accent2>
        <a:srgbClr val="6A1F7A"/>
      </a:accent2>
      <a:accent3>
        <a:srgbClr val="EA0F6B"/>
      </a:accent3>
      <a:accent4>
        <a:srgbClr val="F4AD33"/>
      </a:accent4>
      <a:accent5>
        <a:srgbClr val="0094D5"/>
      </a:accent5>
      <a:accent6>
        <a:srgbClr val="C9CCD4"/>
      </a:accent6>
      <a:hlink>
        <a:srgbClr val="0094D5"/>
      </a:hlink>
      <a:folHlink>
        <a:srgbClr val="6F717D"/>
      </a:folHlink>
    </a:clrScheme>
    <a:fontScheme name="NT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dirty="0" smtClean="0">
            <a:solidFill>
              <a:schemeClr val="bg2"/>
            </a:solidFill>
          </a:defRPr>
        </a:defPPr>
      </a:lstStyle>
    </a:txDef>
  </a:objectDefaults>
  <a:extraClrSchemeLst/>
  <a:extLst>
    <a:ext uri="{05A4C25C-085E-4340-85A3-A5531E510DB2}">
      <thm15:themeFamily xmlns:thm15="http://schemas.microsoft.com/office/thememl/2012/main" name="Presentation3" id="{D9A3EB8A-F8E6-1A41-BE5C-8D534604B20D}" vid="{5D0DD6A4-903A-C840-B77F-FE7C7DCE84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7e608d60-e9da-41b6-9961-87182863fd29">
      <Terms xmlns="http://schemas.microsoft.com/office/infopath/2007/PartnerControls"/>
    </lcf76f155ced4ddcb4097134ff3c332f>
    <TaxCatchAll xmlns="8192536b-0766-48aa-a1af-e941848b397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7BFDEF1931EEB439C6294D651060CE8" ma:contentTypeVersion="14" ma:contentTypeDescription="Create a new document." ma:contentTypeScope="" ma:versionID="426089b07a8bf3498ca311c464c3e217">
  <xsd:schema xmlns:xsd="http://www.w3.org/2001/XMLSchema" xmlns:xs="http://www.w3.org/2001/XMLSchema" xmlns:p="http://schemas.microsoft.com/office/2006/metadata/properties" xmlns:ns2="7e608d60-e9da-41b6-9961-87182863fd29" xmlns:ns3="8192536b-0766-48aa-a1af-e941848b3971" targetNamespace="http://schemas.microsoft.com/office/2006/metadata/properties" ma:root="true" ma:fieldsID="73f49d06267e3b0600002c738f5cdd56" ns2:_="" ns3:_="">
    <xsd:import namespace="7e608d60-e9da-41b6-9961-87182863fd29"/>
    <xsd:import namespace="8192536b-0766-48aa-a1af-e941848b397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Location"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608d60-e9da-41b6-9961-87182863fd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1b56dd4-9104-4de5-8714-e2496ec077d7"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92536b-0766-48aa-a1af-e941848b397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d01d849-ed92-41d1-999b-1fd60f3b1707}" ma:internalName="TaxCatchAll" ma:showField="CatchAllData" ma:web="8192536b-0766-48aa-a1af-e941848b3971">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19276A-3D42-45D5-B57B-67CFD19FD6DD}">
  <ds:schemaRefs>
    <ds:schemaRef ds:uri="http://schemas.microsoft.com/sharepoint/v3/contenttype/forms"/>
  </ds:schemaRefs>
</ds:datastoreItem>
</file>

<file path=customXml/itemProps2.xml><?xml version="1.0" encoding="utf-8"?>
<ds:datastoreItem xmlns:ds="http://schemas.openxmlformats.org/officeDocument/2006/customXml" ds:itemID="{A66C3307-F054-4959-9144-4D96D0E24931}">
  <ds:schemaRefs>
    <ds:schemaRef ds:uri="7e608d60-e9da-41b6-9961-87182863fd29"/>
    <ds:schemaRef ds:uri="http://purl.org/dc/elements/1.1/"/>
    <ds:schemaRef ds:uri="http://purl.org/dc/dcmitype/"/>
    <ds:schemaRef ds:uri="8192536b-0766-48aa-a1af-e941848b3971"/>
    <ds:schemaRef ds:uri="http://schemas.openxmlformats.org/package/2006/metadata/core-properties"/>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4CEEB712-08A4-4215-8B64-6B65C31E3A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608d60-e9da-41b6-9961-87182863fd29"/>
    <ds:schemaRef ds:uri="8192536b-0766-48aa-a1af-e941848b39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NTG</Template>
  <TotalTime>426</TotalTime>
  <Words>7617</Words>
  <Application>Microsoft Office PowerPoint</Application>
  <PresentationFormat>Widescreen</PresentationFormat>
  <Paragraphs>600</Paragraphs>
  <Slides>83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83</vt:i4>
      </vt:variant>
    </vt:vector>
  </HeadingPairs>
  <TitlesOfParts>
    <vt:vector size="91" baseType="lpstr">
      <vt:lpstr>Arial</vt:lpstr>
      <vt:lpstr>Calibri</vt:lpstr>
      <vt:lpstr>Consolas</vt:lpstr>
      <vt:lpstr>Courier New</vt:lpstr>
      <vt:lpstr>Droid Sans Mono</vt:lpstr>
      <vt:lpstr>JetBrains Mono</vt:lpstr>
      <vt:lpstr>Wingdings</vt:lpstr>
      <vt:lpstr>NTG</vt:lpstr>
      <vt:lpstr>Node.js Fundamental Session 1</vt:lpstr>
      <vt:lpstr>PowerPoint Presentation</vt:lpstr>
      <vt:lpstr>PowerPoint Presentation</vt:lpstr>
      <vt:lpstr>Introduce</vt:lpstr>
      <vt:lpstr>Node.js interpreter online</vt:lpstr>
      <vt:lpstr>Reference &amp; Links</vt:lpstr>
      <vt:lpstr>How Do I install NodeJS?</vt:lpstr>
      <vt:lpstr>Using nvm</vt:lpstr>
      <vt:lpstr>PowerPoint Presentation</vt:lpstr>
      <vt:lpstr>Run JavaScript on the Server</vt:lpstr>
      <vt:lpstr>Execution Model</vt:lpstr>
      <vt:lpstr>PowerPoint Presentation</vt:lpstr>
      <vt:lpstr>Node.js is single-threaded</vt:lpstr>
      <vt:lpstr>Node.js is single-threaded (2)</vt:lpstr>
      <vt:lpstr>Code run-time</vt:lpstr>
      <vt:lpstr>Hello World – Server version</vt:lpstr>
      <vt:lpstr>What kind of Apps is Node.js is suited to?</vt:lpstr>
      <vt:lpstr>Other Uses of Node</vt:lpstr>
      <vt:lpstr>PowerPoint Presentation</vt:lpstr>
      <vt:lpstr>Prerequisites</vt:lpstr>
      <vt:lpstr>PowerPoint Presentation</vt:lpstr>
      <vt:lpstr>Step 0: Source Control</vt:lpstr>
      <vt:lpstr>Step 1: Initialization</vt:lpstr>
      <vt:lpstr>Step 2: Main file (index.js)</vt:lpstr>
      <vt:lpstr>Step 3: Additional Modules</vt:lpstr>
      <vt:lpstr>Step 3: Additional Modules (2)</vt:lpstr>
      <vt:lpstr>Step 3: Additional Modules (3)</vt:lpstr>
      <vt:lpstr>Step 3: Additional Modules (4)</vt:lpstr>
      <vt:lpstr>Step 4: Test page</vt:lpstr>
      <vt:lpstr>Step 4: Test page (2)</vt:lpstr>
      <vt:lpstr>PowerPoint Presentation</vt:lpstr>
      <vt:lpstr>File Storage</vt:lpstr>
      <vt:lpstr>Node.js File System API</vt:lpstr>
      <vt:lpstr>File system with sync</vt:lpstr>
      <vt:lpstr>Promisify with file system function</vt:lpstr>
      <vt:lpstr>Promisify with file system function (2)</vt:lpstr>
      <vt:lpstr>Step 1: File utilities</vt:lpstr>
      <vt:lpstr>Step 1: File utilities (2)</vt:lpstr>
      <vt:lpstr>Step 1: File utilities (3)</vt:lpstr>
      <vt:lpstr>Step 1: File utilities (4)</vt:lpstr>
      <vt:lpstr>Step 1: File utilities (5)</vt:lpstr>
      <vt:lpstr>Step 1: File utilities (6)</vt:lpstr>
      <vt:lpstr>Step 1: File utilities (7)</vt:lpstr>
      <vt:lpstr>Step 2: Modify lib/pagehit.js</vt:lpstr>
      <vt:lpstr>Step 2: Modify lib/pagehit.js (2)</vt:lpstr>
      <vt:lpstr>Step 2: Modify lib/pagehit.js (3)</vt:lpstr>
      <vt:lpstr>Step 2: Modify lib/pagehit.js (4)</vt:lpstr>
      <vt:lpstr>Step 3: Test</vt:lpstr>
      <vt:lpstr>Job DONE?</vt:lpstr>
      <vt:lpstr>PowerPoint Presentation</vt:lpstr>
      <vt:lpstr>Why do we need Modules?</vt:lpstr>
      <vt:lpstr>Different Module Format</vt:lpstr>
      <vt:lpstr>Different Module Format</vt:lpstr>
      <vt:lpstr>Immediately Invoked Function Expressions (IIFE)</vt:lpstr>
      <vt:lpstr>IIFE (2)</vt:lpstr>
      <vt:lpstr>Revealing Module</vt:lpstr>
      <vt:lpstr>Revealing Module (2)</vt:lpstr>
      <vt:lpstr>Revealing Module (3)</vt:lpstr>
      <vt:lpstr>Different Module Format</vt:lpstr>
      <vt:lpstr>AMD</vt:lpstr>
      <vt:lpstr>AMD (2)</vt:lpstr>
      <vt:lpstr>Different Module Format</vt:lpstr>
      <vt:lpstr>CJS</vt:lpstr>
      <vt:lpstr>CJS (2)</vt:lpstr>
      <vt:lpstr>Different Module Format</vt:lpstr>
      <vt:lpstr>ESM</vt:lpstr>
      <vt:lpstr>ESM: import module</vt:lpstr>
      <vt:lpstr>ESM: exports</vt:lpstr>
      <vt:lpstr>ESM: exports (2)</vt:lpstr>
      <vt:lpstr>Different Module Format</vt:lpstr>
      <vt:lpstr>System.register</vt:lpstr>
      <vt:lpstr>Different Module Format</vt:lpstr>
      <vt:lpstr>UMD</vt:lpstr>
      <vt:lpstr>UMD (2)</vt:lpstr>
      <vt:lpstr>Requiring a Module</vt:lpstr>
      <vt:lpstr>Creating and Exporting a Module</vt:lpstr>
      <vt:lpstr>Exporting Multiple Methods and Values</vt:lpstr>
      <vt:lpstr>Variations in syntax</vt:lpstr>
      <vt:lpstr>Exporting a Default Value</vt:lpstr>
      <vt:lpstr>Exporting a Default Value (2)</vt:lpstr>
      <vt:lpstr>What’s the difference between module.exports and exports</vt:lpstr>
      <vt:lpstr>What’s the difference?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(style 1)</dc:title>
  <dc:creator>Hien Trang Ngoc</dc:creator>
  <cp:lastModifiedBy>Minh Tran</cp:lastModifiedBy>
  <cp:revision>83</cp:revision>
  <dcterms:created xsi:type="dcterms:W3CDTF">2022-06-07T02:52:35Z</dcterms:created>
  <dcterms:modified xsi:type="dcterms:W3CDTF">2024-05-02T06:01:27Z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0x01010077BFDEF1931EEB439C6294D651060CE8</vt:lpwstr>
  </property>
  <property fmtid="{D5CDD505-2E9C-101B-9397-08002B2CF9AE}" pid="3" name="Order">
    <vt:r8>2154200</vt:r8>
  </property>
  <property fmtid="{D5CDD505-2E9C-101B-9397-08002B2CF9AE}" pid="4" name="ComplianceAssetId">
    <vt:lpwstr/>
  </property>
  <property fmtid="{D5CDD505-2E9C-101B-9397-08002B2CF9AE}" pid="5" name="MediaServiceImageTags">
    <vt:lpwstr/>
  </property>
</Properties>
</file>