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notesMasterIdLst>
    <p:notesMasterId r:id="rId10"/>
  </p:notesMasterIdLst>
  <p:handoutMasterIdLst>
    <p:handoutMasterId r:id="rId11"/>
  </p:handoutMasterIdLst>
  <p:sldIdLst>
    <p:sldId id="269" r:id="rId5"/>
    <p:sldId id="258" r:id="rId6"/>
    <p:sldId id="299" r:id="rId7"/>
    <p:sldId id="300" r:id="rId8"/>
    <p:sldId id="29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D2E4"/>
    <a:srgbClr val="A679AF"/>
    <a:srgbClr val="EF99A4"/>
    <a:srgbClr val="F8CE85"/>
    <a:srgbClr val="E66677"/>
    <a:srgbClr val="9E71AC"/>
    <a:srgbClr val="E47E8D"/>
    <a:srgbClr val="A580B7"/>
    <a:srgbClr val="E30613"/>
    <a:srgbClr val="9AA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 autoAdjust="0"/>
    <p:restoredTop sz="96327" autoAdjust="0"/>
  </p:normalViewPr>
  <p:slideViewPr>
    <p:cSldViewPr snapToGrid="0">
      <p:cViewPr varScale="1">
        <p:scale>
          <a:sx n="91" d="100"/>
          <a:sy n="91" d="100"/>
        </p:scale>
        <p:origin x="56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86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Le Xuan" userId="a6370196-b9cf-4825-857c-fb34c33dc814" providerId="ADAL" clId="{82E797BC-5E52-4202-AF4C-D7276F292967}"/>
    <pc:docChg chg="custSel modMainMaster">
      <pc:chgData name="Thao Le Xuan" userId="a6370196-b9cf-4825-857c-fb34c33dc814" providerId="ADAL" clId="{82E797BC-5E52-4202-AF4C-D7276F292967}" dt="2023-10-03T06:33:26.169" v="18"/>
      <pc:docMkLst>
        <pc:docMk/>
      </pc:docMkLst>
      <pc:sldMasterChg chg="modSldLayout">
        <pc:chgData name="Thao Le Xuan" userId="a6370196-b9cf-4825-857c-fb34c33dc814" providerId="ADAL" clId="{82E797BC-5E52-4202-AF4C-D7276F292967}" dt="2023-10-03T06:33:26.169" v="18"/>
        <pc:sldMasterMkLst>
          <pc:docMk/>
          <pc:sldMasterMk cId="2905430414" sldId="2147483721"/>
        </pc:sldMasterMkLst>
        <pc:sldLayoutChg chg="addSp modSp">
          <pc:chgData name="Thao Le Xuan" userId="a6370196-b9cf-4825-857c-fb34c33dc814" providerId="ADAL" clId="{82E797BC-5E52-4202-AF4C-D7276F292967}" dt="2023-10-03T06:07:51.288" v="11" actId="114"/>
          <pc:sldLayoutMkLst>
            <pc:docMk/>
            <pc:sldMasterMk cId="2905430414" sldId="2147483721"/>
            <pc:sldLayoutMk cId="951693339" sldId="2147483735"/>
          </pc:sldLayoutMkLst>
          <pc:spChg chg="add mod">
            <ac:chgData name="Thao Le Xuan" userId="a6370196-b9cf-4825-857c-fb34c33dc814" providerId="ADAL" clId="{82E797BC-5E52-4202-AF4C-D7276F292967}" dt="2023-10-03T06:07:51.288" v="11" actId="114"/>
            <ac:spMkLst>
              <pc:docMk/>
              <pc:sldMasterMk cId="2905430414" sldId="2147483721"/>
              <pc:sldLayoutMk cId="951693339" sldId="2147483735"/>
              <ac:spMk id="12" creationId="{49458E01-E537-49AD-AF8A-3A7C83AD391B}"/>
            </ac:spMkLst>
          </pc:spChg>
        </pc:sldLayoutChg>
        <pc:sldLayoutChg chg="addSp">
          <pc:chgData name="Thao Le Xuan" userId="a6370196-b9cf-4825-857c-fb34c33dc814" providerId="ADAL" clId="{82E797BC-5E52-4202-AF4C-D7276F292967}" dt="2023-10-03T06:08:04.511" v="12"/>
          <pc:sldLayoutMkLst>
            <pc:docMk/>
            <pc:sldMasterMk cId="2905430414" sldId="2147483721"/>
            <pc:sldLayoutMk cId="3883060882" sldId="2147483737"/>
          </pc:sldLayoutMkLst>
          <pc:spChg chg="add">
            <ac:chgData name="Thao Le Xuan" userId="a6370196-b9cf-4825-857c-fb34c33dc814" providerId="ADAL" clId="{82E797BC-5E52-4202-AF4C-D7276F292967}" dt="2023-10-03T06:08:04.511" v="12"/>
            <ac:spMkLst>
              <pc:docMk/>
              <pc:sldMasterMk cId="2905430414" sldId="2147483721"/>
              <pc:sldLayoutMk cId="3883060882" sldId="2147483737"/>
              <ac:spMk id="12" creationId="{4BF7A24A-4574-469E-B9E7-A8A1DE619A59}"/>
            </ac:spMkLst>
          </pc:spChg>
        </pc:sldLayoutChg>
        <pc:sldLayoutChg chg="addSp">
          <pc:chgData name="Thao Le Xuan" userId="a6370196-b9cf-4825-857c-fb34c33dc814" providerId="ADAL" clId="{82E797BC-5E52-4202-AF4C-D7276F292967}" dt="2023-10-03T06:08:06.675" v="13"/>
          <pc:sldLayoutMkLst>
            <pc:docMk/>
            <pc:sldMasterMk cId="2905430414" sldId="2147483721"/>
            <pc:sldLayoutMk cId="408010054" sldId="2147483738"/>
          </pc:sldLayoutMkLst>
          <pc:spChg chg="add">
            <ac:chgData name="Thao Le Xuan" userId="a6370196-b9cf-4825-857c-fb34c33dc814" providerId="ADAL" clId="{82E797BC-5E52-4202-AF4C-D7276F292967}" dt="2023-10-03T06:08:06.675" v="13"/>
            <ac:spMkLst>
              <pc:docMk/>
              <pc:sldMasterMk cId="2905430414" sldId="2147483721"/>
              <pc:sldLayoutMk cId="408010054" sldId="2147483738"/>
              <ac:spMk id="12" creationId="{D10B030D-338D-4CA2-A7F6-06B05942FC82}"/>
            </ac:spMkLst>
          </pc:spChg>
        </pc:sldLayoutChg>
        <pc:sldLayoutChg chg="addSp">
          <pc:chgData name="Thao Le Xuan" userId="a6370196-b9cf-4825-857c-fb34c33dc814" providerId="ADAL" clId="{82E797BC-5E52-4202-AF4C-D7276F292967}" dt="2023-10-03T06:33:26.169" v="18"/>
          <pc:sldLayoutMkLst>
            <pc:docMk/>
            <pc:sldMasterMk cId="2905430414" sldId="2147483721"/>
            <pc:sldLayoutMk cId="2936919900" sldId="2147483747"/>
          </pc:sldLayoutMkLst>
          <pc:spChg chg="add">
            <ac:chgData name="Thao Le Xuan" userId="a6370196-b9cf-4825-857c-fb34c33dc814" providerId="ADAL" clId="{82E797BC-5E52-4202-AF4C-D7276F292967}" dt="2023-10-03T06:33:26.169" v="18"/>
            <ac:spMkLst>
              <pc:docMk/>
              <pc:sldMasterMk cId="2905430414" sldId="2147483721"/>
              <pc:sldLayoutMk cId="2936919900" sldId="2147483747"/>
              <ac:spMk id="10" creationId="{94014546-6A18-4ADA-B49D-3E2DB5901133}"/>
            </ac:spMkLst>
          </pc:spChg>
        </pc:sldLayoutChg>
        <pc:sldLayoutChg chg="addSp">
          <pc:chgData name="Thao Le Xuan" userId="a6370196-b9cf-4825-857c-fb34c33dc814" providerId="ADAL" clId="{82E797BC-5E52-4202-AF4C-D7276F292967}" dt="2023-10-03T06:08:09.039" v="14"/>
          <pc:sldLayoutMkLst>
            <pc:docMk/>
            <pc:sldMasterMk cId="2905430414" sldId="2147483721"/>
            <pc:sldLayoutMk cId="471185790" sldId="2147483748"/>
          </pc:sldLayoutMkLst>
          <pc:spChg chg="add">
            <ac:chgData name="Thao Le Xuan" userId="a6370196-b9cf-4825-857c-fb34c33dc814" providerId="ADAL" clId="{82E797BC-5E52-4202-AF4C-D7276F292967}" dt="2023-10-03T06:08:09.039" v="14"/>
            <ac:spMkLst>
              <pc:docMk/>
              <pc:sldMasterMk cId="2905430414" sldId="2147483721"/>
              <pc:sldLayoutMk cId="471185790" sldId="2147483748"/>
              <ac:spMk id="10" creationId="{730AB39E-A044-4F1E-8ABB-B62A076F7BAF}"/>
            </ac:spMkLst>
          </pc:spChg>
        </pc:sldLayoutChg>
        <pc:sldLayoutChg chg="addSp">
          <pc:chgData name="Thao Le Xuan" userId="a6370196-b9cf-4825-857c-fb34c33dc814" providerId="ADAL" clId="{82E797BC-5E52-4202-AF4C-D7276F292967}" dt="2023-10-03T06:08:11.217" v="15"/>
          <pc:sldLayoutMkLst>
            <pc:docMk/>
            <pc:sldMasterMk cId="2905430414" sldId="2147483721"/>
            <pc:sldLayoutMk cId="3672834051" sldId="2147483749"/>
          </pc:sldLayoutMkLst>
          <pc:spChg chg="add">
            <ac:chgData name="Thao Le Xuan" userId="a6370196-b9cf-4825-857c-fb34c33dc814" providerId="ADAL" clId="{82E797BC-5E52-4202-AF4C-D7276F292967}" dt="2023-10-03T06:08:11.217" v="15"/>
            <ac:spMkLst>
              <pc:docMk/>
              <pc:sldMasterMk cId="2905430414" sldId="2147483721"/>
              <pc:sldLayoutMk cId="3672834051" sldId="2147483749"/>
              <ac:spMk id="10" creationId="{9A5BED14-10E3-4DCB-8233-01356B02AD84}"/>
            </ac:spMkLst>
          </pc:spChg>
        </pc:sldLayoutChg>
        <pc:sldLayoutChg chg="addSp">
          <pc:chgData name="Thao Le Xuan" userId="a6370196-b9cf-4825-857c-fb34c33dc814" providerId="ADAL" clId="{82E797BC-5E52-4202-AF4C-D7276F292967}" dt="2023-10-03T06:08:13.601" v="16"/>
          <pc:sldLayoutMkLst>
            <pc:docMk/>
            <pc:sldMasterMk cId="2905430414" sldId="2147483721"/>
            <pc:sldLayoutMk cId="2102369521" sldId="2147483750"/>
          </pc:sldLayoutMkLst>
          <pc:spChg chg="add">
            <ac:chgData name="Thao Le Xuan" userId="a6370196-b9cf-4825-857c-fb34c33dc814" providerId="ADAL" clId="{82E797BC-5E52-4202-AF4C-D7276F292967}" dt="2023-10-03T06:08:13.601" v="16"/>
            <ac:spMkLst>
              <pc:docMk/>
              <pc:sldMasterMk cId="2905430414" sldId="2147483721"/>
              <pc:sldLayoutMk cId="2102369521" sldId="2147483750"/>
              <ac:spMk id="10" creationId="{99A5BD70-DDE2-4412-B93A-F28BF0903734}"/>
            </ac:spMkLst>
          </pc:spChg>
        </pc:sldLayoutChg>
        <pc:sldLayoutChg chg="addSp">
          <pc:chgData name="Thao Le Xuan" userId="a6370196-b9cf-4825-857c-fb34c33dc814" providerId="ADAL" clId="{82E797BC-5E52-4202-AF4C-D7276F292967}" dt="2023-10-03T06:08:15.809" v="17"/>
          <pc:sldLayoutMkLst>
            <pc:docMk/>
            <pc:sldMasterMk cId="2905430414" sldId="2147483721"/>
            <pc:sldLayoutMk cId="1250394469" sldId="2147483751"/>
          </pc:sldLayoutMkLst>
          <pc:spChg chg="add">
            <ac:chgData name="Thao Le Xuan" userId="a6370196-b9cf-4825-857c-fb34c33dc814" providerId="ADAL" clId="{82E797BC-5E52-4202-AF4C-D7276F292967}" dt="2023-10-03T06:08:15.809" v="17"/>
            <ac:spMkLst>
              <pc:docMk/>
              <pc:sldMasterMk cId="2905430414" sldId="2147483721"/>
              <pc:sldLayoutMk cId="1250394469" sldId="2147483751"/>
              <ac:spMk id="10" creationId="{4812B5A7-2751-492D-9C7F-D82592A3CB36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819C3C-60EF-D645-B113-6C64D2AC55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FC56F-4512-FE49-853F-428A1201898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12B98-4418-EB49-9D2B-6A764D1D6634}" type="datetimeFigureOut">
              <a:rPr lang="en-VN" smtClean="0"/>
              <a:t>05/02/2024</a:t>
            </a:fld>
            <a:endParaRPr lang="en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56D0D-14B8-3C47-8E92-3DDC688C3C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9EE7-5F36-1549-ACE8-4398724F07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ADD10-E74F-D447-97F2-9675FBF74796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805822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1E7-346C-4A4E-8167-247A92DBB887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3E675E-B2DC-5A4F-8404-003BB838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1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3977B55-F8B1-41BC-A489-35277895329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698" y="1234018"/>
            <a:ext cx="3847884" cy="3688461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49458E01-E537-49AD-AF8A-3A7C83AD391B}"/>
              </a:ext>
            </a:extLst>
          </p:cNvPr>
          <p:cNvSpPr txBox="1">
            <a:spLocks/>
          </p:cNvSpPr>
          <p:nvPr userDrawn="1"/>
        </p:nvSpPr>
        <p:spPr>
          <a:xfrm>
            <a:off x="565735" y="6488854"/>
            <a:ext cx="4183062" cy="29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 NashTech Viet Nam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951693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948855-1089-416A-8AC7-0EBCB10F90B9}"/>
              </a:ext>
            </a:extLst>
          </p:cNvPr>
          <p:cNvSpPr/>
          <p:nvPr userDrawn="1"/>
        </p:nvSpPr>
        <p:spPr>
          <a:xfrm>
            <a:off x="0" y="-2"/>
            <a:ext cx="9892145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1037723" y="1706186"/>
            <a:ext cx="7830052" cy="3084889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CAE11-CA8E-4E60-8769-319FA0DA686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0443" y="2177969"/>
            <a:ext cx="6939657" cy="2108282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pPr lvl="0"/>
            <a:r>
              <a:rPr lang="en-US" dirty="0"/>
              <a:t>Section Header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822579B-2657-44E3-B284-C57D176FE5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10715" y="221874"/>
            <a:ext cx="1649412" cy="1484312"/>
          </a:xfrm>
        </p:spPr>
        <p:txBody>
          <a:bodyPr anchor="b">
            <a:normAutofit/>
          </a:bodyPr>
          <a:lstStyle>
            <a:lvl1pPr marL="0" indent="0" algn="r">
              <a:buNone/>
              <a:defRPr sz="60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BD603B-A376-4510-BAB6-474443CE991C}"/>
              </a:ext>
            </a:extLst>
          </p:cNvPr>
          <p:cNvSpPr/>
          <p:nvPr userDrawn="1"/>
        </p:nvSpPr>
        <p:spPr>
          <a:xfrm>
            <a:off x="9089058" y="5147638"/>
            <a:ext cx="359741" cy="359741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29FA97-C73A-4B23-A0D9-2D0366362D15}"/>
              </a:ext>
            </a:extLst>
          </p:cNvPr>
          <p:cNvSpPr/>
          <p:nvPr userDrawn="1"/>
        </p:nvSpPr>
        <p:spPr>
          <a:xfrm>
            <a:off x="8867775" y="5368998"/>
            <a:ext cx="351564" cy="35974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9829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6983408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DB645-A5D5-4BE5-ACAD-B90EEA6C4F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69829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B7A87D9-F461-4214-89A2-5CC4233B821C}"/>
              </a:ext>
            </a:extLst>
          </p:cNvPr>
          <p:cNvCxnSpPr/>
          <p:nvPr userDrawn="1"/>
        </p:nvCxnSpPr>
        <p:spPr>
          <a:xfrm>
            <a:off x="10202779" y="0"/>
            <a:ext cx="0" cy="68580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AE89F53-1788-4DED-9E50-73537512643B}"/>
              </a:ext>
            </a:extLst>
          </p:cNvPr>
          <p:cNvSpPr/>
          <p:nvPr userDrawn="1"/>
        </p:nvSpPr>
        <p:spPr>
          <a:xfrm>
            <a:off x="9360571" y="4785824"/>
            <a:ext cx="1383630" cy="138363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8B1D7B-0C32-4926-BA37-75EEF2940DDD}"/>
              </a:ext>
            </a:extLst>
          </p:cNvPr>
          <p:cNvSpPr/>
          <p:nvPr userDrawn="1"/>
        </p:nvSpPr>
        <p:spPr>
          <a:xfrm>
            <a:off x="9180097" y="4656221"/>
            <a:ext cx="1383630" cy="13836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F4B2A7-DFC8-4809-9584-8CD368862473}"/>
              </a:ext>
            </a:extLst>
          </p:cNvPr>
          <p:cNvSpPr/>
          <p:nvPr userDrawn="1"/>
        </p:nvSpPr>
        <p:spPr>
          <a:xfrm>
            <a:off x="11122186" y="1626113"/>
            <a:ext cx="517358" cy="517358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EA421C-6BDF-4636-BF53-9B729F0C10A7}"/>
              </a:ext>
            </a:extLst>
          </p:cNvPr>
          <p:cNvSpPr/>
          <p:nvPr userDrawn="1"/>
        </p:nvSpPr>
        <p:spPr>
          <a:xfrm>
            <a:off x="10941712" y="1776508"/>
            <a:ext cx="505599" cy="51735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39AC2A3-9F1A-4A37-8128-D2327580C5AE}"/>
              </a:ext>
            </a:extLst>
          </p:cNvPr>
          <p:cNvSpPr/>
          <p:nvPr userDrawn="1"/>
        </p:nvSpPr>
        <p:spPr>
          <a:xfrm>
            <a:off x="8885196" y="2994326"/>
            <a:ext cx="434674" cy="43467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D9E1B-D1E5-4D9A-AE23-53A4E498A323}"/>
              </a:ext>
            </a:extLst>
          </p:cNvPr>
          <p:cNvSpPr/>
          <p:nvPr userDrawn="1"/>
        </p:nvSpPr>
        <p:spPr>
          <a:xfrm>
            <a:off x="8704723" y="3144721"/>
            <a:ext cx="424794" cy="43467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985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12987"/>
            <a:ext cx="10293016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46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1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6054007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5" y="1212987"/>
            <a:ext cx="6054008" cy="462797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52309445-5A61-46DA-B640-9F38792F0284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847908"/>
            <a:ext cx="12211665" cy="5604646"/>
          </a:xfrm>
          <a:prstGeom prst="bentConnector3">
            <a:avLst>
              <a:gd name="adj1" fmla="val 78341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C9E366E7-2A3D-4DEF-8060-807B632BE5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21255" y="1565138"/>
            <a:ext cx="4032340" cy="392367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EE8406-5730-499B-AB8A-9174051D8886}"/>
              </a:ext>
            </a:extLst>
          </p:cNvPr>
          <p:cNvSpPr/>
          <p:nvPr userDrawn="1"/>
        </p:nvSpPr>
        <p:spPr>
          <a:xfrm>
            <a:off x="11395007" y="5849295"/>
            <a:ext cx="452864" cy="452864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583AAA-EC9C-4D48-86F2-577AD349442B}"/>
              </a:ext>
            </a:extLst>
          </p:cNvPr>
          <p:cNvSpPr/>
          <p:nvPr userDrawn="1"/>
        </p:nvSpPr>
        <p:spPr>
          <a:xfrm>
            <a:off x="11214534" y="5999690"/>
            <a:ext cx="442571" cy="452864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08F9A5-EC95-4A0A-B012-3129F612FCBE}"/>
              </a:ext>
            </a:extLst>
          </p:cNvPr>
          <p:cNvSpPr/>
          <p:nvPr userDrawn="1"/>
        </p:nvSpPr>
        <p:spPr>
          <a:xfrm>
            <a:off x="9037747" y="405446"/>
            <a:ext cx="322563" cy="322563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5B17D1-EB3B-4981-95CC-095770362D06}"/>
              </a:ext>
            </a:extLst>
          </p:cNvPr>
          <p:cNvSpPr/>
          <p:nvPr userDrawn="1"/>
        </p:nvSpPr>
        <p:spPr>
          <a:xfrm>
            <a:off x="8857273" y="555841"/>
            <a:ext cx="315231" cy="3225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16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ide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571108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00B770C-B286-4CAD-8380-66B68FEF383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35850" y="-1"/>
            <a:ext cx="4756150" cy="6719091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FE92DE-CFA0-8310-19D4-F3F7530DE6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5711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D3F2639-BACD-ADBC-1684-14D977AAA0F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290733"/>
            <a:ext cx="5711080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59526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10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36">
            <a:extLst>
              <a:ext uri="{FF2B5EF4-FFF2-40B4-BE49-F238E27FC236}">
                <a16:creationId xmlns:a16="http://schemas.microsoft.com/office/drawing/2014/main" id="{BEB70A2B-E770-453C-87CB-27AEC7782C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223819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4" name="Text Placeholder 36">
            <a:extLst>
              <a:ext uri="{FF2B5EF4-FFF2-40B4-BE49-F238E27FC236}">
                <a16:creationId xmlns:a16="http://schemas.microsoft.com/office/drawing/2014/main" id="{D4AAC140-90B2-4DB0-9768-B81A8825E7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28628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623914"/>
            <a:ext cx="3345513" cy="4235711"/>
          </a:xfr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4721333" y="1815548"/>
            <a:ext cx="2960105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8" name="Text Placeholder 46"/>
          <p:cNvSpPr>
            <a:spLocks noGrp="1"/>
          </p:cNvSpPr>
          <p:nvPr>
            <p:ph type="body" sz="quarter" idx="16" hasCustomPrompt="1"/>
          </p:nvPr>
        </p:nvSpPr>
        <p:spPr>
          <a:xfrm>
            <a:off x="8434876" y="1815548"/>
            <a:ext cx="2971756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815548"/>
            <a:ext cx="2961403" cy="45382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31F37-22BC-42FF-B83D-8940FBE587D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33463" y="2462197"/>
            <a:ext cx="2962275" cy="2989424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2861BB9-9D7C-4D75-84D6-E40305AC5B8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32336" y="2460687"/>
            <a:ext cx="2962275" cy="305634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9CF6C1B5-CF89-4E3C-885F-696504799B4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34876" y="2461009"/>
            <a:ext cx="2962275" cy="3042016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402FA20-1BB6-44D2-91E5-1C1D4BD3C3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C0D5BC-1D94-4A11-AEC5-748544C41F8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094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199" y="405446"/>
            <a:ext cx="10293015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2012147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5D75C5-070B-43C6-A2EC-520A1054A20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F7C335-D964-4B8E-8A14-95F40E7C21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1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940330E-EAF3-4146-ABB5-ADFFAB4A77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0828" y="2021478"/>
            <a:ext cx="5039882" cy="365759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BBD28F15-B203-4F94-B8D7-F0471203224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40828" y="1399721"/>
            <a:ext cx="5039882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C36AEA-9A9B-5E2A-5D60-A03A8418739E}"/>
              </a:ext>
            </a:extLst>
          </p:cNvPr>
          <p:cNvCxnSpPr/>
          <p:nvPr userDrawn="1"/>
        </p:nvCxnSpPr>
        <p:spPr>
          <a:xfrm>
            <a:off x="6047653" y="1399721"/>
            <a:ext cx="0" cy="459357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331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216413" y="3907922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AEA52B7F-ED93-394B-8192-7FE0914A70D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3437" y="3897983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365498"/>
            <a:ext cx="5142292" cy="2281960"/>
          </a:xfrm>
          <a:solidFill>
            <a:schemeClr val="tx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6216413" y="1365498"/>
            <a:ext cx="5142292" cy="2281960"/>
          </a:xfrm>
          <a:solidFill>
            <a:schemeClr val="tx1">
              <a:lumMod val="95000"/>
              <a:alpha val="50000"/>
            </a:scheme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7" name="Text Placeholder 46"/>
          <p:cNvSpPr>
            <a:spLocks noGrp="1"/>
          </p:cNvSpPr>
          <p:nvPr>
            <p:ph type="body" sz="quarter" idx="15" hasCustomPrompt="1"/>
          </p:nvPr>
        </p:nvSpPr>
        <p:spPr>
          <a:xfrm>
            <a:off x="6397029" y="1509607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509607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C96B441-B518-C944-AEAD-6FFD8ED98E3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034128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0C9197E8-EEE0-644D-8341-BC9FACF0AB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11936" y="1962468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C3CD257-08F3-41B0-A2B0-900EDCB933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4DD68E-5C43-438C-99B5-C84D4AB40B4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46">
            <a:extLst>
              <a:ext uri="{FF2B5EF4-FFF2-40B4-BE49-F238E27FC236}">
                <a16:creationId xmlns:a16="http://schemas.microsoft.com/office/drawing/2014/main" id="{36DDA426-4DC8-404D-BEA4-07348F321C6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97029" y="4068814"/>
            <a:ext cx="4760844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vi-VN" dirty="0"/>
              <a:t>Sub-Heading Here</a:t>
            </a:r>
            <a:endParaRPr lang="en-US" dirty="0"/>
          </a:p>
        </p:txBody>
      </p:sp>
      <p:sp>
        <p:nvSpPr>
          <p:cNvPr id="23" name="Text Placeholder 46">
            <a:extLst>
              <a:ext uri="{FF2B5EF4-FFF2-40B4-BE49-F238E27FC236}">
                <a16:creationId xmlns:a16="http://schemas.microsoft.com/office/drawing/2014/main" id="{FF423B08-2B12-49E0-8760-C373E47FAE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4128" y="4068814"/>
            <a:ext cx="4731026" cy="42321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9C7BD12-0F3D-4D50-AC91-B35CCB166F1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034128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E0ADA7C-AE86-4BAB-A9D7-4F6CBC7F83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411936" y="4521675"/>
            <a:ext cx="4731026" cy="1466532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6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24782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block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4C39F53-3DDC-FC4C-A9B4-7B697E8113F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47998" y="1272345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8" name="Text Placeholder 36"/>
          <p:cNvSpPr>
            <a:spLocks noGrp="1"/>
          </p:cNvSpPr>
          <p:nvPr>
            <p:ph type="body" sz="quarter" idx="11" hasCustomPrompt="1"/>
          </p:nvPr>
        </p:nvSpPr>
        <p:spPr>
          <a:xfrm>
            <a:off x="833437" y="1272345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9" name="Text Placeholder 36"/>
          <p:cNvSpPr>
            <a:spLocks noGrp="1"/>
          </p:cNvSpPr>
          <p:nvPr>
            <p:ph type="body" sz="quarter" idx="12" hasCustomPrompt="1"/>
          </p:nvPr>
        </p:nvSpPr>
        <p:spPr>
          <a:xfrm>
            <a:off x="4540717" y="1272346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49" name="Text Placeholder 46"/>
          <p:cNvSpPr>
            <a:spLocks noGrp="1"/>
          </p:cNvSpPr>
          <p:nvPr>
            <p:ph type="body" sz="quarter" idx="17" hasCustomPrompt="1"/>
          </p:nvPr>
        </p:nvSpPr>
        <p:spPr>
          <a:xfrm>
            <a:off x="1034128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657AA7-9D1D-DF42-8A30-F2C7E74A1A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34128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978492D-3924-3044-AB2D-480EE03AC5D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47998" y="3959610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9E133F7F-4A15-F047-BFAB-D68E211FF10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4540717" y="3959611"/>
            <a:ext cx="3345513" cy="2369000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vi-VN" dirty="0"/>
              <a:t> </a:t>
            </a:r>
            <a:endParaRPr lang="en-US" dirty="0"/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DA74CB81-4C04-EB40-BE0D-7E4F2FB3D32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3437" y="3969549"/>
            <a:ext cx="3345513" cy="2369001"/>
          </a:xfrm>
          <a:solidFill>
            <a:srgbClr val="E1D2E4">
              <a:alpha val="40000"/>
            </a:srgbClr>
          </a:solidFill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BD285D1-7686-41BC-9222-77E4B43A3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37" name="Text Placeholder 46">
            <a:extLst>
              <a:ext uri="{FF2B5EF4-FFF2-40B4-BE49-F238E27FC236}">
                <a16:creationId xmlns:a16="http://schemas.microsoft.com/office/drawing/2014/main" id="{B17385F3-4D65-4CDA-A364-6287583F36E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728135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9989727-EE6B-46A9-A53F-D644D548891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728135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Text Placeholder 46">
            <a:extLst>
              <a:ext uri="{FF2B5EF4-FFF2-40B4-BE49-F238E27FC236}">
                <a16:creationId xmlns:a16="http://schemas.microsoft.com/office/drawing/2014/main" id="{AFB47463-9066-47BD-BDBE-772BCB8BB5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69954" y="1376001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030A84D6-527E-41B8-96C4-2DB753FB164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69954" y="2071074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8F67565-0EFD-454B-BE49-B0842BC414EE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Placeholder 46">
            <a:extLst>
              <a:ext uri="{FF2B5EF4-FFF2-40B4-BE49-F238E27FC236}">
                <a16:creationId xmlns:a16="http://schemas.microsoft.com/office/drawing/2014/main" id="{CFED18CC-72B9-4A99-8790-79D20AF8842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34128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D09078A4-451C-4B5C-BB9A-CAB10ED9409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1034128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6" name="Text Placeholder 46">
            <a:extLst>
              <a:ext uri="{FF2B5EF4-FFF2-40B4-BE49-F238E27FC236}">
                <a16:creationId xmlns:a16="http://schemas.microsoft.com/office/drawing/2014/main" id="{A004FD1B-2DBE-437D-BC16-4E08C4D0978C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28135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D2E8949-0519-4BA9-BF17-03E5DBC8B197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28135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49B4BCB8-3B7E-4660-A5E8-D3EE9BE5E26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469954" y="4091985"/>
            <a:ext cx="2961403" cy="601357"/>
          </a:xfrm>
        </p:spPr>
        <p:txBody>
          <a:bodyPr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7711C39-E38B-4972-81E0-54173059086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469954" y="4787058"/>
            <a:ext cx="2970677" cy="1237610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1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1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15438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0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hydrozoan, night sky&#10;&#10;Description automatically generated">
            <a:extLst>
              <a:ext uri="{FF2B5EF4-FFF2-40B4-BE49-F238E27FC236}">
                <a16:creationId xmlns:a16="http://schemas.microsoft.com/office/drawing/2014/main" id="{C657C537-27A4-4BB6-A25B-14DFC62305C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221441">
            <a:off x="5699333" y="1686762"/>
            <a:ext cx="6403389" cy="3543684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4BF7A24A-4574-469E-B9E7-A8A1DE619A59}"/>
              </a:ext>
            </a:extLst>
          </p:cNvPr>
          <p:cNvSpPr txBox="1">
            <a:spLocks/>
          </p:cNvSpPr>
          <p:nvPr userDrawn="1"/>
        </p:nvSpPr>
        <p:spPr>
          <a:xfrm>
            <a:off x="565735" y="6488854"/>
            <a:ext cx="4183062" cy="29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 NashTech Viet Nam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883060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nector: Elbow 6">
            <a:extLst>
              <a:ext uri="{FF2B5EF4-FFF2-40B4-BE49-F238E27FC236}">
                <a16:creationId xmlns:a16="http://schemas.microsoft.com/office/drawing/2014/main" id="{75B7619A-FCCE-FE42-0622-3A7A896DF643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419895" y="1360444"/>
            <a:ext cx="9167461" cy="4732906"/>
          </a:xfrm>
          <a:prstGeom prst="bentConnector3">
            <a:avLst>
              <a:gd name="adj1" fmla="val 83585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hape&#10;&#10;Description automatically generated">
            <a:extLst>
              <a:ext uri="{FF2B5EF4-FFF2-40B4-BE49-F238E27FC236}">
                <a16:creationId xmlns:a16="http://schemas.microsoft.com/office/drawing/2014/main" id="{98FD59E2-FDA0-059F-FD98-A16A99C1E4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82" y="1331089"/>
            <a:ext cx="6433661" cy="4994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F74AEE-2FC4-3D4B-98F4-C618FA345D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7222" y="1632287"/>
            <a:ext cx="5314572" cy="3002082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F782A0-C239-4308-B681-8EC1238F3C72}"/>
              </a:ext>
            </a:extLst>
          </p:cNvPr>
          <p:cNvSpPr/>
          <p:nvPr userDrawn="1"/>
        </p:nvSpPr>
        <p:spPr>
          <a:xfrm>
            <a:off x="618443" y="324318"/>
            <a:ext cx="239066" cy="229474"/>
          </a:xfrm>
          <a:prstGeom prst="rect">
            <a:avLst/>
          </a:prstGeom>
          <a:solidFill>
            <a:srgbClr val="9E71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03491-3357-41E9-8EB3-599F77DA0C28}"/>
              </a:ext>
            </a:extLst>
          </p:cNvPr>
          <p:cNvSpPr/>
          <p:nvPr userDrawn="1"/>
        </p:nvSpPr>
        <p:spPr>
          <a:xfrm>
            <a:off x="5717935" y="5845673"/>
            <a:ext cx="352591" cy="352591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4ACBA49-31D5-4E9F-B935-871099BD9C26}"/>
              </a:ext>
            </a:extLst>
          </p:cNvPr>
          <p:cNvSpPr/>
          <p:nvPr userDrawn="1"/>
        </p:nvSpPr>
        <p:spPr>
          <a:xfrm>
            <a:off x="5498862" y="6021425"/>
            <a:ext cx="425311" cy="425311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CB7635-5DB8-46B9-8978-A02FE9042FD2}"/>
              </a:ext>
            </a:extLst>
          </p:cNvPr>
          <p:cNvSpPr/>
          <p:nvPr userDrawn="1"/>
        </p:nvSpPr>
        <p:spPr>
          <a:xfrm>
            <a:off x="735940" y="192755"/>
            <a:ext cx="239066" cy="22947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84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scree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4F7FB3C-D020-4682-A2D7-0F9380E4E652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-54711" y="510643"/>
            <a:ext cx="6858000" cy="5836712"/>
          </a:xfrm>
          <a:prstGeom prst="bentConnector3">
            <a:avLst>
              <a:gd name="adj1" fmla="val 19892"/>
            </a:avLst>
          </a:prstGeom>
          <a:ln w="571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C27C480-F11C-42A4-9146-6AFC54F390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1" r="10531" b="28560"/>
          <a:stretch/>
        </p:blipFill>
        <p:spPr>
          <a:xfrm>
            <a:off x="1420574" y="-1"/>
            <a:ext cx="4526860" cy="6858001"/>
          </a:xfrm>
          <a:prstGeom prst="rect">
            <a:avLst/>
          </a:prstGeom>
          <a:effectLst/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ACF2910-92AA-465D-B92C-5BBD6401B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852947" y="1576691"/>
            <a:ext cx="3677581" cy="5281309"/>
          </a:xfrm>
          <a:solidFill>
            <a:schemeClr val="bg1">
              <a:lumMod val="10000"/>
              <a:lumOff val="9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F949F2-2005-4B10-8FF6-7E8ABEFD4146}"/>
              </a:ext>
            </a:extLst>
          </p:cNvPr>
          <p:cNvSpPr/>
          <p:nvPr userDrawn="1"/>
        </p:nvSpPr>
        <p:spPr>
          <a:xfrm>
            <a:off x="6865745" y="491849"/>
            <a:ext cx="315231" cy="3152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472DDB-8542-4BA1-A526-2AC05F657683}"/>
              </a:ext>
            </a:extLst>
          </p:cNvPr>
          <p:cNvSpPr/>
          <p:nvPr userDrawn="1"/>
        </p:nvSpPr>
        <p:spPr>
          <a:xfrm>
            <a:off x="6705355" y="650550"/>
            <a:ext cx="315231" cy="315231"/>
          </a:xfrm>
          <a:prstGeom prst="rect">
            <a:avLst/>
          </a:prstGeom>
          <a:solidFill>
            <a:srgbClr val="E47E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2DB11-5252-44DB-8649-630134CEDC84}"/>
              </a:ext>
            </a:extLst>
          </p:cNvPr>
          <p:cNvSpPr/>
          <p:nvPr userDrawn="1"/>
        </p:nvSpPr>
        <p:spPr>
          <a:xfrm>
            <a:off x="692997" y="3091835"/>
            <a:ext cx="382366" cy="382366"/>
          </a:xfrm>
          <a:prstGeom prst="rect">
            <a:avLst/>
          </a:prstGeom>
          <a:solidFill>
            <a:srgbClr val="E47E8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C1A35F-31CB-43E9-BE62-D8C540AF1EFF}"/>
              </a:ext>
            </a:extLst>
          </p:cNvPr>
          <p:cNvSpPr/>
          <p:nvPr userDrawn="1"/>
        </p:nvSpPr>
        <p:spPr>
          <a:xfrm>
            <a:off x="410699" y="3271068"/>
            <a:ext cx="467330" cy="467330"/>
          </a:xfrm>
          <a:prstGeom prst="rect">
            <a:avLst/>
          </a:prstGeom>
          <a:solidFill>
            <a:srgbClr val="9E71AC">
              <a:alpha val="7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532B5-84C4-F7BF-6297-D1AADBE18D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8598" y="1143786"/>
            <a:ext cx="4553802" cy="1122369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EAB9CF36-96B5-995F-5AD1-03218953E5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28598" y="2454935"/>
            <a:ext cx="4553802" cy="337317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2"/>
                </a:solidFill>
              </a:defRPr>
            </a:lvl1pPr>
            <a:lvl2pPr>
              <a:defRPr sz="1600">
                <a:solidFill>
                  <a:schemeClr val="bg2"/>
                </a:solidFill>
              </a:defRPr>
            </a:lvl2pPr>
            <a:lvl3pPr>
              <a:defRPr sz="1400">
                <a:solidFill>
                  <a:schemeClr val="bg2"/>
                </a:solidFill>
              </a:defRPr>
            </a:lvl3pPr>
            <a:lvl4pPr>
              <a:defRPr sz="1200">
                <a:solidFill>
                  <a:schemeClr val="bg2"/>
                </a:solidFill>
              </a:defRPr>
            </a:lvl4pPr>
            <a:lvl5pPr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5921568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id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927702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5E5A48-ECCB-43DC-93A4-391CA82BEBF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847C6C-02A3-4641-84FF-BA5B254153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0" y="1290733"/>
            <a:ext cx="7194550" cy="48782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41A9E76-83E3-AC05-D3EC-5C738B09E21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25483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B8260B-AFE2-23AF-A6F2-3BF0C6A34E4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25241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2276144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614229" y="1367064"/>
            <a:ext cx="3497580" cy="2293285"/>
          </a:xfrm>
          <a:solidFill>
            <a:schemeClr val="bg1">
              <a:lumMod val="10000"/>
              <a:lumOff val="90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9E27A7B-6135-BE48-A986-3289A9283E1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614229" y="3875082"/>
            <a:ext cx="3497263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13E15140-4003-B84F-868E-00E8CB3DE5A9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298705" y="1367499"/>
            <a:ext cx="3497262" cy="2287307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EAF4222-49F8-EF42-B83C-0F28F19B2FAE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298705" y="3875082"/>
            <a:ext cx="3497262" cy="2294372"/>
          </a:xfrm>
          <a:solidFill>
            <a:schemeClr val="bg1">
              <a:lumMod val="10000"/>
              <a:lumOff val="9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Image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2EEAED-2824-D8BC-F55C-2D9D8F27DF46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1313128D-08B9-9FF5-1E48-ABC088BE91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884792"/>
            <a:ext cx="3497262" cy="4284662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2"/>
                </a:solidFill>
              </a:defRPr>
            </a:lvl1pPr>
            <a:lvl2pPr>
              <a:defRPr sz="1400">
                <a:solidFill>
                  <a:schemeClr val="bg2"/>
                </a:solidFill>
              </a:defRPr>
            </a:lvl2pPr>
            <a:lvl3pPr>
              <a:defRPr sz="1200">
                <a:solidFill>
                  <a:schemeClr val="bg2"/>
                </a:solidFill>
              </a:defRPr>
            </a:lvl3pPr>
            <a:lvl4pPr>
              <a:defRPr sz="1100">
                <a:solidFill>
                  <a:schemeClr val="bg2"/>
                </a:solidFill>
              </a:defRPr>
            </a:lvl4pPr>
            <a:lvl5pPr>
              <a:defRPr sz="1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AFDBF4FE-D0B0-495A-401A-B4A83D5D3A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1290733"/>
            <a:ext cx="3497015" cy="48577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Sub-Heading Here</a:t>
            </a:r>
          </a:p>
        </p:txBody>
      </p:sp>
    </p:spTree>
    <p:extLst>
      <p:ext uri="{BB962C8B-B14F-4D97-AF65-F5344CB8AC3E}">
        <p14:creationId xmlns:p14="http://schemas.microsoft.com/office/powerpoint/2010/main" val="526136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15600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EF76F-9069-3B4A-907F-A19C99F01F2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38200" y="3023484"/>
            <a:ext cx="3286539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B0104C9-FE11-6E4F-8E72-CBD2EF15E96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044071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EA4ECAA9-7C4B-7B41-B55A-617B41891A61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441136" y="3023484"/>
            <a:ext cx="3286538" cy="2860481"/>
          </a:xfrm>
          <a:solidFill>
            <a:schemeClr val="tx1">
              <a:lumMod val="95000"/>
            </a:schemeClr>
          </a:solidFill>
          <a:ln w="88900">
            <a:noFill/>
            <a:miter lim="800000"/>
          </a:ln>
        </p:spPr>
        <p:txBody>
          <a:bodyPr anchor="ctr">
            <a:normAutofit/>
          </a:bodyPr>
          <a:lstStyle>
            <a:lvl1pPr marL="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 b="1" i="0">
                <a:solidFill>
                  <a:schemeClr val="accent1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/>
              <a:t>Chart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6F6F4A-002C-4495-ABB7-7D97702069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404" y="1278650"/>
            <a:ext cx="6889270" cy="147658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0EAB7D-90A2-CA5B-FF16-766BB7517E4D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047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332878B-8AD7-40F0-9EB1-91D8AC156127}"/>
              </a:ext>
            </a:extLst>
          </p:cNvPr>
          <p:cNvSpPr/>
          <p:nvPr userDrawn="1"/>
        </p:nvSpPr>
        <p:spPr>
          <a:xfrm>
            <a:off x="208870" y="1402473"/>
            <a:ext cx="3396342" cy="53166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69E029C-C517-194A-A746-3CCDB6FE49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08870" y="307769"/>
            <a:ext cx="3396342" cy="82534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VN" dirty="0"/>
              <a:t>Case study – Client’s logo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0B09B9EC-7F16-E44F-9475-BF30B033B95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33837" y="2586891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The Solution</a:t>
            </a:r>
            <a:endParaRPr lang="en-VN" dirty="0"/>
          </a:p>
        </p:txBody>
      </p:sp>
      <p:sp>
        <p:nvSpPr>
          <p:cNvPr id="64" name="Text Placeholder 61">
            <a:extLst>
              <a:ext uri="{FF2B5EF4-FFF2-40B4-BE49-F238E27FC236}">
                <a16:creationId xmlns:a16="http://schemas.microsoft.com/office/drawing/2014/main" id="{05C582CB-A4E6-4247-802E-C4F9F7F33C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33837" y="471170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r>
              <a:rPr lang="vi-VN" dirty="0"/>
              <a:t>Enter The Challenge</a:t>
            </a:r>
            <a:endParaRPr lang="en-GB" dirty="0"/>
          </a:p>
        </p:txBody>
      </p:sp>
      <p:sp>
        <p:nvSpPr>
          <p:cNvPr id="23" name="Text Placeholder 61">
            <a:extLst>
              <a:ext uri="{FF2B5EF4-FFF2-40B4-BE49-F238E27FC236}">
                <a16:creationId xmlns:a16="http://schemas.microsoft.com/office/drawing/2014/main" id="{FF459DCD-35BD-DE4E-AD9F-44DE54A6DB7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33837" y="4693179"/>
            <a:ext cx="5110163" cy="420688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vi-VN" dirty="0"/>
              <a:t>Enter </a:t>
            </a:r>
            <a:r>
              <a:rPr lang="en-US" dirty="0"/>
              <a:t>Results and Benefits</a:t>
            </a:r>
            <a:endParaRPr lang="en-VN" dirty="0"/>
          </a:p>
        </p:txBody>
      </p:sp>
      <p:sp>
        <p:nvSpPr>
          <p:cNvPr id="29" name="Text Placeholder 59">
            <a:extLst>
              <a:ext uri="{FF2B5EF4-FFF2-40B4-BE49-F238E27FC236}">
                <a16:creationId xmlns:a16="http://schemas.microsoft.com/office/drawing/2014/main" id="{A19040EA-1AA9-1242-B00A-18854D1C80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08" y="5001626"/>
            <a:ext cx="2529841" cy="151164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About the client: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Duis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at convallis.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. Donec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 id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Morbi sed </a:t>
            </a:r>
            <a:r>
              <a:rPr lang="en-US" dirty="0" err="1"/>
              <a:t>urna</a:t>
            </a:r>
            <a:r>
              <a:rPr lang="en-US" dirty="0"/>
              <a:t> ac </a:t>
            </a:r>
            <a:r>
              <a:rPr lang="en-US" dirty="0" err="1"/>
              <a:t>felis</a:t>
            </a:r>
            <a:r>
              <a:rPr lang="en-US" dirty="0"/>
              <a:t> </a:t>
            </a:r>
            <a:r>
              <a:rPr lang="en-US" dirty="0" err="1"/>
              <a:t>finibus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non qui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90D8E9-DBF4-7A4D-A1A2-897F76C9A8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033837" y="935456"/>
            <a:ext cx="5110162" cy="1472077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618D9AFD-3C76-0748-96E8-42AF7D29C8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033837" y="3041744"/>
            <a:ext cx="5110162" cy="1469296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668A9571-AED8-B043-8828-541F225CA5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033837" y="5141885"/>
            <a:ext cx="5110162" cy="1371389"/>
          </a:xfrm>
        </p:spPr>
        <p:txBody>
          <a:bodyPr>
            <a:noAutofit/>
          </a:bodyPr>
          <a:lstStyle>
            <a:lvl1pPr>
              <a:defRPr sz="12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EF6D30-54BC-CD47-8C4A-2284C0A51E76}"/>
              </a:ext>
            </a:extLst>
          </p:cNvPr>
          <p:cNvCxnSpPr/>
          <p:nvPr userDrawn="1"/>
        </p:nvCxnSpPr>
        <p:spPr>
          <a:xfrm>
            <a:off x="681308" y="4792225"/>
            <a:ext cx="2529841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5811B9CA-30C4-6547-8720-D0465917692C}"/>
              </a:ext>
            </a:extLst>
          </p:cNvPr>
          <p:cNvSpPr/>
          <p:nvPr userDrawn="1"/>
        </p:nvSpPr>
        <p:spPr>
          <a:xfrm>
            <a:off x="9572624" y="462644"/>
            <a:ext cx="2371725" cy="3652156"/>
          </a:xfrm>
          <a:custGeom>
            <a:avLst/>
            <a:gdLst>
              <a:gd name="connsiteX0" fmla="*/ 0 w 2371725"/>
              <a:gd name="connsiteY0" fmla="*/ 0 h 3588721"/>
              <a:gd name="connsiteX1" fmla="*/ 1383506 w 2371725"/>
              <a:gd name="connsiteY1" fmla="*/ 0 h 3588721"/>
              <a:gd name="connsiteX2" fmla="*/ 1383506 w 2371725"/>
              <a:gd name="connsiteY2" fmla="*/ 0 h 3588721"/>
              <a:gd name="connsiteX3" fmla="*/ 1976438 w 2371725"/>
              <a:gd name="connsiteY3" fmla="*/ 0 h 3588721"/>
              <a:gd name="connsiteX4" fmla="*/ 2371725 w 2371725"/>
              <a:gd name="connsiteY4" fmla="*/ 0 h 3588721"/>
              <a:gd name="connsiteX5" fmla="*/ 2371725 w 2371725"/>
              <a:gd name="connsiteY5" fmla="*/ 2093421 h 3588721"/>
              <a:gd name="connsiteX6" fmla="*/ 2371725 w 2371725"/>
              <a:gd name="connsiteY6" fmla="*/ 2093421 h 3588721"/>
              <a:gd name="connsiteX7" fmla="*/ 2371725 w 2371725"/>
              <a:gd name="connsiteY7" fmla="*/ 2990601 h 3588721"/>
              <a:gd name="connsiteX8" fmla="*/ 2371725 w 2371725"/>
              <a:gd name="connsiteY8" fmla="*/ 3588721 h 3588721"/>
              <a:gd name="connsiteX9" fmla="*/ 1976438 w 2371725"/>
              <a:gd name="connsiteY9" fmla="*/ 3588721 h 3588721"/>
              <a:gd name="connsiteX10" fmla="*/ 2154807 w 2371725"/>
              <a:gd name="connsiteY10" fmla="*/ 3994282 h 3588721"/>
              <a:gd name="connsiteX11" fmla="*/ 1383506 w 2371725"/>
              <a:gd name="connsiteY11" fmla="*/ 3588721 h 3588721"/>
              <a:gd name="connsiteX12" fmla="*/ 0 w 2371725"/>
              <a:gd name="connsiteY12" fmla="*/ 3588721 h 3588721"/>
              <a:gd name="connsiteX13" fmla="*/ 0 w 2371725"/>
              <a:gd name="connsiteY13" fmla="*/ 2990601 h 3588721"/>
              <a:gd name="connsiteX14" fmla="*/ 0 w 2371725"/>
              <a:gd name="connsiteY14" fmla="*/ 2093421 h 3588721"/>
              <a:gd name="connsiteX15" fmla="*/ 0 w 2371725"/>
              <a:gd name="connsiteY15" fmla="*/ 2093421 h 3588721"/>
              <a:gd name="connsiteX16" fmla="*/ 0 w 2371725"/>
              <a:gd name="connsiteY16" fmla="*/ 0 h 3588721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37305 w 2371725"/>
              <a:gd name="connsiteY9" fmla="*/ 3605655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20372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383506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  <a:gd name="connsiteX0" fmla="*/ 0 w 2371725"/>
              <a:gd name="connsiteY0" fmla="*/ 0 h 3994282"/>
              <a:gd name="connsiteX1" fmla="*/ 1383506 w 2371725"/>
              <a:gd name="connsiteY1" fmla="*/ 0 h 3994282"/>
              <a:gd name="connsiteX2" fmla="*/ 1383506 w 2371725"/>
              <a:gd name="connsiteY2" fmla="*/ 0 h 3994282"/>
              <a:gd name="connsiteX3" fmla="*/ 1976438 w 2371725"/>
              <a:gd name="connsiteY3" fmla="*/ 0 h 3994282"/>
              <a:gd name="connsiteX4" fmla="*/ 2371725 w 2371725"/>
              <a:gd name="connsiteY4" fmla="*/ 0 h 3994282"/>
              <a:gd name="connsiteX5" fmla="*/ 2371725 w 2371725"/>
              <a:gd name="connsiteY5" fmla="*/ 2093421 h 3994282"/>
              <a:gd name="connsiteX6" fmla="*/ 2371725 w 2371725"/>
              <a:gd name="connsiteY6" fmla="*/ 2093421 h 3994282"/>
              <a:gd name="connsiteX7" fmla="*/ 2371725 w 2371725"/>
              <a:gd name="connsiteY7" fmla="*/ 2990601 h 3994282"/>
              <a:gd name="connsiteX8" fmla="*/ 2371725 w 2371725"/>
              <a:gd name="connsiteY8" fmla="*/ 3588721 h 3994282"/>
              <a:gd name="connsiteX9" fmla="*/ 2154239 w 2371725"/>
              <a:gd name="connsiteY9" fmla="*/ 3588721 h 3994282"/>
              <a:gd name="connsiteX10" fmla="*/ 2154807 w 2371725"/>
              <a:gd name="connsiteY10" fmla="*/ 3994282 h 3994282"/>
              <a:gd name="connsiteX11" fmla="*/ 1899973 w 2371725"/>
              <a:gd name="connsiteY11" fmla="*/ 3588721 h 3994282"/>
              <a:gd name="connsiteX12" fmla="*/ 0 w 2371725"/>
              <a:gd name="connsiteY12" fmla="*/ 3588721 h 3994282"/>
              <a:gd name="connsiteX13" fmla="*/ 0 w 2371725"/>
              <a:gd name="connsiteY13" fmla="*/ 2990601 h 3994282"/>
              <a:gd name="connsiteX14" fmla="*/ 0 w 2371725"/>
              <a:gd name="connsiteY14" fmla="*/ 2093421 h 3994282"/>
              <a:gd name="connsiteX15" fmla="*/ 0 w 2371725"/>
              <a:gd name="connsiteY15" fmla="*/ 2093421 h 3994282"/>
              <a:gd name="connsiteX16" fmla="*/ 0 w 2371725"/>
              <a:gd name="connsiteY16" fmla="*/ 0 h 399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71725" h="3994282">
                <a:moveTo>
                  <a:pt x="0" y="0"/>
                </a:moveTo>
                <a:lnTo>
                  <a:pt x="1383506" y="0"/>
                </a:lnTo>
                <a:lnTo>
                  <a:pt x="1383506" y="0"/>
                </a:lnTo>
                <a:lnTo>
                  <a:pt x="1976438" y="0"/>
                </a:lnTo>
                <a:lnTo>
                  <a:pt x="2371725" y="0"/>
                </a:lnTo>
                <a:lnTo>
                  <a:pt x="2371725" y="2093421"/>
                </a:lnTo>
                <a:lnTo>
                  <a:pt x="2371725" y="2093421"/>
                </a:lnTo>
                <a:lnTo>
                  <a:pt x="2371725" y="2990601"/>
                </a:lnTo>
                <a:lnTo>
                  <a:pt x="2371725" y="3588721"/>
                </a:lnTo>
                <a:lnTo>
                  <a:pt x="2154239" y="3588721"/>
                </a:lnTo>
                <a:cubicBezTo>
                  <a:pt x="2154428" y="3723908"/>
                  <a:pt x="2154618" y="3859095"/>
                  <a:pt x="2154807" y="3994282"/>
                </a:cubicBezTo>
                <a:lnTo>
                  <a:pt x="1899973" y="3588721"/>
                </a:lnTo>
                <a:lnTo>
                  <a:pt x="0" y="3588721"/>
                </a:lnTo>
                <a:lnTo>
                  <a:pt x="0" y="2990601"/>
                </a:lnTo>
                <a:lnTo>
                  <a:pt x="0" y="2093421"/>
                </a:lnTo>
                <a:lnTo>
                  <a:pt x="0" y="2093421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gradFill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0"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dirty="0"/>
          </a:p>
        </p:txBody>
      </p:sp>
      <p:sp>
        <p:nvSpPr>
          <p:cNvPr id="41" name="Text Placeholder 59">
            <a:extLst>
              <a:ext uri="{FF2B5EF4-FFF2-40B4-BE49-F238E27FC236}">
                <a16:creationId xmlns:a16="http://schemas.microsoft.com/office/drawing/2014/main" id="{EE22B3E7-6F28-D544-88EE-8804BCE97C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850722" y="749791"/>
            <a:ext cx="1833278" cy="2647746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lang="en-US" sz="1100" b="0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Enter client’s testimonial here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Donec </a:t>
            </a:r>
            <a:r>
              <a:rPr lang="en-US" dirty="0" err="1"/>
              <a:t>sagittis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, </a:t>
            </a:r>
            <a:r>
              <a:rPr lang="en-US" dirty="0" err="1"/>
              <a:t>orci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 fermentum gravida, diam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ultrices</a:t>
            </a:r>
            <a:r>
              <a:rPr lang="en-US" dirty="0"/>
              <a:t> nisi, vitae </a:t>
            </a:r>
            <a:r>
              <a:rPr lang="en-US" dirty="0" err="1"/>
              <a:t>consequat</a:t>
            </a:r>
            <a:r>
              <a:rPr lang="en-US" dirty="0"/>
              <a:t> mi est. </a:t>
            </a:r>
          </a:p>
        </p:txBody>
      </p:sp>
      <p:sp>
        <p:nvSpPr>
          <p:cNvPr id="42" name="Text Placeholder 59">
            <a:extLst>
              <a:ext uri="{FF2B5EF4-FFF2-40B4-BE49-F238E27FC236}">
                <a16:creationId xmlns:a16="http://schemas.microsoft.com/office/drawing/2014/main" id="{2D5FFE6F-F14D-7840-A5B5-8FA896F760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572624" y="4833613"/>
            <a:ext cx="2371725" cy="336023"/>
          </a:xfrm>
        </p:spPr>
        <p:txBody>
          <a:bodyPr anchor="b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1" i="0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Client’s full name</a:t>
            </a:r>
          </a:p>
        </p:txBody>
      </p:sp>
      <p:sp>
        <p:nvSpPr>
          <p:cNvPr id="43" name="Text Placeholder 59">
            <a:extLst>
              <a:ext uri="{FF2B5EF4-FFF2-40B4-BE49-F238E27FC236}">
                <a16:creationId xmlns:a16="http://schemas.microsoft.com/office/drawing/2014/main" id="{10FAECC0-E45B-3847-B081-EE29C0CDC53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572624" y="5169636"/>
            <a:ext cx="2371725" cy="336023"/>
          </a:xfrm>
        </p:spPr>
        <p:txBody>
          <a:bodyPr anchor="ctr">
            <a:normAutofit/>
          </a:bodyPr>
          <a:lstStyle>
            <a:lvl1pPr marL="0" indent="0" algn="r">
              <a:lnSpc>
                <a:spcPct val="150000"/>
              </a:lnSpc>
              <a:buNone/>
              <a:defRPr lang="en-US" sz="1100" b="0" i="1" smtClean="0"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Title, Company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F9034734-F15F-1149-BB16-E26741D6F2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53943" y="1754080"/>
            <a:ext cx="2645368" cy="31958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 company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163E6A40-8864-394A-A6E7-A1780BEA9C8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53943" y="2471927"/>
            <a:ext cx="2645368" cy="307565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E4428335-40CE-FB45-87B6-D447658CCBD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9496" y="3222983"/>
            <a:ext cx="2629815" cy="301934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B4A9F3-FB24-D143-8C18-C94C789CB4A8}"/>
              </a:ext>
            </a:extLst>
          </p:cNvPr>
          <p:cNvSpPr txBox="1"/>
          <p:nvPr userDrawn="1"/>
        </p:nvSpPr>
        <p:spPr>
          <a:xfrm>
            <a:off x="653943" y="1500906"/>
            <a:ext cx="5469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Client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03A48E-0C36-0C4A-8955-576B8486C987}"/>
              </a:ext>
            </a:extLst>
          </p:cNvPr>
          <p:cNvSpPr txBox="1"/>
          <p:nvPr userDrawn="1"/>
        </p:nvSpPr>
        <p:spPr>
          <a:xfrm>
            <a:off x="653943" y="2224968"/>
            <a:ext cx="5918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Sector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879EF10-242C-6944-8DDD-C02F7A37C818}"/>
              </a:ext>
            </a:extLst>
          </p:cNvPr>
          <p:cNvSpPr txBox="1"/>
          <p:nvPr userDrawn="1"/>
        </p:nvSpPr>
        <p:spPr>
          <a:xfrm>
            <a:off x="640248" y="2964023"/>
            <a:ext cx="11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Type of service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0E8C8-0372-0C42-8B48-475BAA0E4BEC}"/>
              </a:ext>
            </a:extLst>
          </p:cNvPr>
          <p:cNvSpPr txBox="1"/>
          <p:nvPr userDrawn="1"/>
        </p:nvSpPr>
        <p:spPr>
          <a:xfrm>
            <a:off x="653943" y="3681551"/>
            <a:ext cx="915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100" b="0" dirty="0">
                <a:solidFill>
                  <a:schemeClr val="accent2"/>
                </a:solidFill>
              </a:rPr>
              <a:t>Technology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05EC25B9-0F5A-C540-8C78-34444458DAA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9496" y="3904760"/>
            <a:ext cx="2629815" cy="618451"/>
          </a:xfrm>
        </p:spPr>
        <p:txBody>
          <a:bodyPr>
            <a:noAutofit/>
          </a:bodyPr>
          <a:lstStyle>
            <a:lvl1pPr>
              <a:buNone/>
              <a:defRPr sz="1100">
                <a:solidFill>
                  <a:schemeClr val="tx2"/>
                </a:solidFill>
              </a:defRPr>
            </a:lvl1pPr>
            <a:lvl2pPr>
              <a:buNone/>
              <a:defRPr sz="800"/>
            </a:lvl2pPr>
            <a:lvl3pPr>
              <a:buNone/>
              <a:defRPr sz="700"/>
            </a:lvl3pPr>
            <a:lvl4pPr>
              <a:buNone/>
              <a:defRPr sz="600"/>
            </a:lvl4pPr>
            <a:lvl5pPr>
              <a:buNone/>
              <a:defRPr sz="600"/>
            </a:lvl5pPr>
          </a:lstStyle>
          <a:p>
            <a:pPr lvl="0"/>
            <a:r>
              <a:rPr lang="en-US" dirty="0"/>
              <a:t>Enter sector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FF17DEC-DADA-FEB5-5581-1C8150FA4AD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3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ent 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E4E2945-AD11-034A-9C7A-51C2300F8B98}"/>
              </a:ext>
            </a:extLst>
          </p:cNvPr>
          <p:cNvSpPr/>
          <p:nvPr userDrawn="1"/>
        </p:nvSpPr>
        <p:spPr>
          <a:xfrm>
            <a:off x="8255000" y="0"/>
            <a:ext cx="3937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22BEA4-8BB1-1642-B564-66033C8687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87615" y="405446"/>
            <a:ext cx="5783568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Main heading</a:t>
            </a:r>
            <a:endParaRPr lang="en-US" dirty="0"/>
          </a:p>
        </p:txBody>
      </p:sp>
      <p:sp>
        <p:nvSpPr>
          <p:cNvPr id="7" name="Picture Placeholder 33">
            <a:extLst>
              <a:ext uri="{FF2B5EF4-FFF2-40B4-BE49-F238E27FC236}">
                <a16:creationId xmlns:a16="http://schemas.microsoft.com/office/drawing/2014/main" id="{37F75AF6-AA50-C34F-9CE7-AE9F881E56C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2744" y="393167"/>
            <a:ext cx="1120107" cy="93504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VN" dirty="0"/>
              <a:t>Logo</a:t>
            </a:r>
          </a:p>
          <a:p>
            <a:r>
              <a:rPr lang="en-VN" dirty="0"/>
              <a:t>here</a:t>
            </a:r>
          </a:p>
        </p:txBody>
      </p:sp>
      <p:sp>
        <p:nvSpPr>
          <p:cNvPr id="9" name="Text Placeholder 59">
            <a:extLst>
              <a:ext uri="{FF2B5EF4-FFF2-40B4-BE49-F238E27FC236}">
                <a16:creationId xmlns:a16="http://schemas.microsoft.com/office/drawing/2014/main" id="{A0956A23-A1E1-E548-AF28-715116828F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2638" y="3741738"/>
            <a:ext cx="7110411" cy="90872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61">
            <a:extLst>
              <a:ext uri="{FF2B5EF4-FFF2-40B4-BE49-F238E27FC236}">
                <a16:creationId xmlns:a16="http://schemas.microsoft.com/office/drawing/2014/main" id="{BCF37FE9-AE3D-6649-AB58-811A3A9C47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638" y="33210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lvl="0"/>
            <a:r>
              <a:rPr lang="en-GB" dirty="0"/>
              <a:t>Enter </a:t>
            </a:r>
            <a:r>
              <a:rPr lang="en-US" dirty="0"/>
              <a:t>Client’s Challenge</a:t>
            </a:r>
            <a:endParaRPr lang="en-VN" dirty="0"/>
          </a:p>
        </p:txBody>
      </p:sp>
      <p:sp>
        <p:nvSpPr>
          <p:cNvPr id="11" name="Text Placeholder 59">
            <a:extLst>
              <a:ext uri="{FF2B5EF4-FFF2-40B4-BE49-F238E27FC236}">
                <a16:creationId xmlns:a16="http://schemas.microsoft.com/office/drawing/2014/main" id="{3193DB20-9159-DC40-9A97-9D15C497D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2638" y="2221051"/>
            <a:ext cx="7110411" cy="85622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61">
            <a:extLst>
              <a:ext uri="{FF2B5EF4-FFF2-40B4-BE49-F238E27FC236}">
                <a16:creationId xmlns:a16="http://schemas.microsoft.com/office/drawing/2014/main" id="{9E586DCF-0E41-714A-96AB-5F61965B21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2638" y="1800363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r>
              <a:rPr lang="en-GB" dirty="0"/>
              <a:t>Enter What the client does</a:t>
            </a:r>
            <a:r>
              <a:rPr lang="en-VN" dirty="0"/>
              <a:t>?</a:t>
            </a:r>
            <a:endParaRPr lang="en-GB" dirty="0"/>
          </a:p>
        </p:txBody>
      </p:sp>
      <p:sp>
        <p:nvSpPr>
          <p:cNvPr id="13" name="Text Placeholder 59">
            <a:extLst>
              <a:ext uri="{FF2B5EF4-FFF2-40B4-BE49-F238E27FC236}">
                <a16:creationId xmlns:a16="http://schemas.microsoft.com/office/drawing/2014/main" id="{7FA03790-0323-9748-B70E-50C524B5D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2638" y="5272364"/>
            <a:ext cx="7110411" cy="109855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58D1DF2-D126-BF49-B38B-2B3B27C4AF6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716963" y="1517464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client name here</a:t>
            </a:r>
            <a:endParaRPr lang="en-VN" dirty="0"/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4588786-9DD0-AF42-A1BD-C768957AC9E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716963" y="2571012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project name here</a:t>
            </a:r>
            <a:endParaRPr lang="en-VN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EC70C7AC-327A-9B4C-B8A3-D6FADD08274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6963" y="3584803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(</a:t>
            </a:r>
            <a:r>
              <a:rPr lang="en-US" dirty="0" err="1"/>
              <a:t>Numeber</a:t>
            </a:r>
            <a:r>
              <a:rPr lang="en-US" dirty="0"/>
              <a:t>) FTEs</a:t>
            </a:r>
            <a:endParaRPr lang="en-VN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9E46635-30AD-734F-AFD6-3D7ADBB0832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16963" y="4638351"/>
            <a:ext cx="3113087" cy="3619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Input service line here</a:t>
            </a:r>
            <a:endParaRPr lang="en-VN" dirty="0"/>
          </a:p>
        </p:txBody>
      </p:sp>
      <p:sp>
        <p:nvSpPr>
          <p:cNvPr id="24" name="Text Placeholder 61">
            <a:extLst>
              <a:ext uri="{FF2B5EF4-FFF2-40B4-BE49-F238E27FC236}">
                <a16:creationId xmlns:a16="http://schemas.microsoft.com/office/drawing/2014/main" id="{5419A82F-1021-4149-8163-AA80E4F6737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82638" y="4832350"/>
            <a:ext cx="7110411" cy="420688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</a:lstStyle>
          <a:p>
            <a:pPr marL="0" indent="0">
              <a:buNone/>
            </a:pPr>
            <a:r>
              <a:rPr lang="en-GB" dirty="0"/>
              <a:t>Enter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VN" sz="1800" b="1" dirty="0">
                <a:latin typeface="Arial" panose="020B0604020202020204" pitchFamily="34" charset="0"/>
                <a:cs typeface="Arial" panose="020B0604020202020204" pitchFamily="34" charset="0"/>
              </a:rPr>
              <a:t>hat is NashTech hoping to do?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73179C-B18B-6A44-BD8D-37604862C9C9}"/>
              </a:ext>
            </a:extLst>
          </p:cNvPr>
          <p:cNvSpPr txBox="1"/>
          <p:nvPr userDrawn="1"/>
        </p:nvSpPr>
        <p:spPr>
          <a:xfrm>
            <a:off x="8716963" y="123866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Client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CAE244-599F-C74D-A1C6-2CB0C002D4FE}"/>
              </a:ext>
            </a:extLst>
          </p:cNvPr>
          <p:cNvSpPr txBox="1"/>
          <p:nvPr userDrawn="1"/>
        </p:nvSpPr>
        <p:spPr>
          <a:xfrm>
            <a:off x="8716963" y="23151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Project</a:t>
            </a:r>
            <a:r>
              <a:rPr lang="en-VN" sz="1000" b="1" dirty="0">
                <a:solidFill>
                  <a:schemeClr val="accent2"/>
                </a:solidFill>
              </a:rPr>
              <a:t> name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7863F1-9EE3-AF49-96CE-6EB669EB0E0A}"/>
              </a:ext>
            </a:extLst>
          </p:cNvPr>
          <p:cNvSpPr txBox="1"/>
          <p:nvPr userDrawn="1"/>
        </p:nvSpPr>
        <p:spPr>
          <a:xfrm>
            <a:off x="8716963" y="3310538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Team size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DEEE2E-EED2-7C4F-A247-8D70B3557167}"/>
              </a:ext>
            </a:extLst>
          </p:cNvPr>
          <p:cNvSpPr txBox="1"/>
          <p:nvPr userDrawn="1"/>
        </p:nvSpPr>
        <p:spPr>
          <a:xfrm>
            <a:off x="8716963" y="4398559"/>
            <a:ext cx="11144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900" b="1" dirty="0">
                <a:solidFill>
                  <a:schemeClr val="accent2"/>
                </a:solidFill>
              </a:rPr>
              <a:t>Our service lines</a:t>
            </a:r>
            <a:endParaRPr lang="en-VN" sz="1000" b="1" dirty="0">
              <a:solidFill>
                <a:schemeClr val="accent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6F13D-0091-4527-8DCC-374A2D6011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7014" y="967008"/>
            <a:ext cx="5783823" cy="397822"/>
          </a:xfrm>
        </p:spPr>
        <p:txBody>
          <a:bodyPr/>
          <a:lstStyle>
            <a:lvl1pPr marL="0" indent="0">
              <a:buNone/>
              <a:defRPr b="1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dirty="0"/>
              <a:t>Sub heading</a:t>
            </a:r>
            <a:endParaRPr lang="en-VN" dirty="0"/>
          </a:p>
          <a:p>
            <a:pPr lvl="0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2D99CC-BD3D-187B-DA10-860AC23DC095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564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 lin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05446"/>
            <a:ext cx="10544503" cy="538696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vi-VN" dirty="0"/>
              <a:t>Enter service name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208814" y="4196442"/>
            <a:ext cx="6983185" cy="235344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 dirty="0"/>
              <a:t>Did you know banner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10058399" y="3543299"/>
            <a:ext cx="1761067" cy="50618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Logo</a:t>
            </a:r>
            <a:endParaRPr lang="en-US" dirty="0"/>
          </a:p>
        </p:txBody>
      </p:sp>
      <p:sp>
        <p:nvSpPr>
          <p:cNvPr id="21" name="SmartArt Placeholder 20"/>
          <p:cNvSpPr>
            <a:spLocks noGrp="1"/>
          </p:cNvSpPr>
          <p:nvPr>
            <p:ph type="dgm" sz="quarter" idx="14"/>
          </p:nvPr>
        </p:nvSpPr>
        <p:spPr>
          <a:xfrm>
            <a:off x="838200" y="1132945"/>
            <a:ext cx="3972424" cy="5416942"/>
          </a:xfrm>
        </p:spPr>
        <p:txBody>
          <a:bodyPr/>
          <a:lstStyle>
            <a:lvl1pPr marL="228600" indent="-228600">
              <a:buFont typeface="Wingdings" pitchFamily="2" charset="2"/>
              <a:buChar char="§"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5877FB-B6C2-D64F-A480-F7F8CF2489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08814" y="1133475"/>
            <a:ext cx="6610124" cy="229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2CA5CA-EB05-4770-BC73-E70080EED8EC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DE7061-DF75-41BD-9335-B155332A87F6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857867-B87A-4C51-B56B-4C1FEFA9D2BF}"/>
              </a:ext>
            </a:extLst>
          </p:cNvPr>
          <p:cNvSpPr/>
          <p:nvPr userDrawn="1"/>
        </p:nvSpPr>
        <p:spPr>
          <a:xfrm>
            <a:off x="2915653" y="1431758"/>
            <a:ext cx="6360694" cy="2731378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pic>
        <p:nvPicPr>
          <p:cNvPr id="8" name="Picture 7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03234B2E-29A6-4F6C-A269-8F53FD13E0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1850" y="5744231"/>
            <a:ext cx="958337" cy="958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B513AD-3ACF-D7E3-88B0-2DF7A904462A}"/>
              </a:ext>
            </a:extLst>
          </p:cNvPr>
          <p:cNvSpPr txBox="1"/>
          <p:nvPr userDrawn="1"/>
        </p:nvSpPr>
        <p:spPr>
          <a:xfrm>
            <a:off x="3764983" y="2243449"/>
            <a:ext cx="46461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Thank </a:t>
            </a:r>
            <a:r>
              <a:rPr lang="en-VN" dirty="0"/>
              <a:t> </a:t>
            </a:r>
            <a:r>
              <a:rPr lang="en-VN" sz="6600" b="1" kern="1200" dirty="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  <a:latin typeface="+mn-lt"/>
                <a:ea typeface="+mn-ea"/>
                <a:cs typeface="+mn-cs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408598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F4DBC8-7F64-4060-9A3C-507DA4327538}"/>
              </a:ext>
            </a:extLst>
          </p:cNvPr>
          <p:cNvSpPr/>
          <p:nvPr userDrawn="1"/>
        </p:nvSpPr>
        <p:spPr>
          <a:xfrm>
            <a:off x="0" y="-1"/>
            <a:ext cx="12192000" cy="515248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C1CBB31-9C1B-470D-9176-886CF036B9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141" y="1590079"/>
            <a:ext cx="4332708" cy="4332708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D10B030D-338D-4CA2-A7F6-06B05942FC82}"/>
              </a:ext>
            </a:extLst>
          </p:cNvPr>
          <p:cNvSpPr txBox="1">
            <a:spLocks/>
          </p:cNvSpPr>
          <p:nvPr userDrawn="1"/>
        </p:nvSpPr>
        <p:spPr>
          <a:xfrm>
            <a:off x="565735" y="6488854"/>
            <a:ext cx="4183062" cy="29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 NashTech Viet Nam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408010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white rectangle with a black border&#10;&#10;Description automatically generated with low confidence">
            <a:extLst>
              <a:ext uri="{FF2B5EF4-FFF2-40B4-BE49-F238E27FC236}">
                <a16:creationId xmlns:a16="http://schemas.microsoft.com/office/drawing/2014/main" id="{9A43DF26-AE60-4A2D-F0FE-E04E6690F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A picture containing shape&#10;&#10;Description automatically generated">
            <a:extLst>
              <a:ext uri="{FF2B5EF4-FFF2-40B4-BE49-F238E27FC236}">
                <a16:creationId xmlns:a16="http://schemas.microsoft.com/office/drawing/2014/main" id="{C0AABC4C-67E8-7975-1BD0-4E09F494E7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023" y="1236481"/>
            <a:ext cx="4563027" cy="4385037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4014546-6A18-4ADA-B49D-3E2DB5901133}"/>
              </a:ext>
            </a:extLst>
          </p:cNvPr>
          <p:cNvSpPr txBox="1">
            <a:spLocks/>
          </p:cNvSpPr>
          <p:nvPr userDrawn="1"/>
        </p:nvSpPr>
        <p:spPr>
          <a:xfrm>
            <a:off x="565735" y="6488854"/>
            <a:ext cx="4183062" cy="29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 NashTech Viet Nam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2936919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E63AA3CD-D22F-1A23-6AF4-B8FCE6F5D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D7447650-4BB5-2C41-D054-601CD43DC88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960" y="919760"/>
            <a:ext cx="4923608" cy="4731552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730AB39E-A044-4F1E-8ABB-B62A076F7BAF}"/>
              </a:ext>
            </a:extLst>
          </p:cNvPr>
          <p:cNvSpPr txBox="1">
            <a:spLocks/>
          </p:cNvSpPr>
          <p:nvPr userDrawn="1"/>
        </p:nvSpPr>
        <p:spPr>
          <a:xfrm>
            <a:off x="565735" y="6488854"/>
            <a:ext cx="4183062" cy="29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 NashTech Viet Nam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471185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6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42AFE13-D19C-D3A9-1996-53D6EAB451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" name="Picture 17" descr="Logo&#10;&#10;Description automatically generated with medium confidence">
            <a:extLst>
              <a:ext uri="{FF2B5EF4-FFF2-40B4-BE49-F238E27FC236}">
                <a16:creationId xmlns:a16="http://schemas.microsoft.com/office/drawing/2014/main" id="{F0F528D8-FE9E-76B9-B03F-5529E2469C3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088" y="836510"/>
            <a:ext cx="4881689" cy="469126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A5BED14-10E3-4DCB-8233-01356B02AD84}"/>
              </a:ext>
            </a:extLst>
          </p:cNvPr>
          <p:cNvSpPr txBox="1">
            <a:spLocks/>
          </p:cNvSpPr>
          <p:nvPr userDrawn="1"/>
        </p:nvSpPr>
        <p:spPr>
          <a:xfrm>
            <a:off x="565735" y="6488854"/>
            <a:ext cx="4183062" cy="29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 NashTech Viet Nam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3672834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A41F29A-14D2-C8F9-EF25-189AFE3906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" r="196"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err="1"/>
              <a:t>Xxth</a:t>
            </a:r>
            <a:r>
              <a:rPr lang="en-US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/>
              <a:t>Click to edit master title style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B4A349-80FE-F9B6-D2B6-9FC608EDCCC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88491">
            <a:off x="7720768" y="598885"/>
            <a:ext cx="5052400" cy="495135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99A5BD70-DDE2-4412-B93A-F28BF0903734}"/>
              </a:ext>
            </a:extLst>
          </p:cNvPr>
          <p:cNvSpPr txBox="1">
            <a:spLocks/>
          </p:cNvSpPr>
          <p:nvPr userDrawn="1"/>
        </p:nvSpPr>
        <p:spPr>
          <a:xfrm>
            <a:off x="565735" y="6488854"/>
            <a:ext cx="4183062" cy="29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 NashTech Viet Nam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210236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A0C13E9-B7EB-9D2C-C912-CE87399B00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99" cy="513805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35" y="6150142"/>
            <a:ext cx="4183062" cy="294180"/>
          </a:xfrm>
        </p:spPr>
        <p:txBody>
          <a:bodyPr anchor="b">
            <a:norm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Xxth</a:t>
            </a:r>
            <a:r>
              <a:rPr lang="en-US" dirty="0"/>
              <a:t> Month Year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272F18-C544-DD46-A5DA-7F43526479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43449" y="1116237"/>
            <a:ext cx="5785248" cy="296033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000">
                <a:gradFill>
                  <a:gsLst>
                    <a:gs pos="70000">
                      <a:schemeClr val="accent1"/>
                    </a:gs>
                    <a:gs pos="0">
                      <a:schemeClr val="accent2"/>
                    </a:gs>
                  </a:gsLst>
                  <a:lin ang="0" scaled="0"/>
                </a:gradFill>
              </a:defRPr>
            </a:lvl1pPr>
          </a:lstStyle>
          <a:p>
            <a:r>
              <a:rPr lang="vi-VN" dirty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6FAE2A-0AAB-4F74-B0AD-D7B5C5A2C8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66151" y="5740595"/>
            <a:ext cx="4182646" cy="364385"/>
          </a:xfrm>
        </p:spPr>
        <p:txBody>
          <a:bodyPr>
            <a:normAutofit/>
          </a:bodyPr>
          <a:lstStyle>
            <a:lvl1pPr marL="0" indent="0">
              <a:buNone/>
              <a:defRPr sz="16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Name/Company</a:t>
            </a:r>
          </a:p>
        </p:txBody>
      </p:sp>
      <p:pic>
        <p:nvPicPr>
          <p:cNvPr id="11" name="Picture 10" descr="A picture containing text, red, sign, orange&#10;&#10;Description automatically generated">
            <a:extLst>
              <a:ext uri="{FF2B5EF4-FFF2-40B4-BE49-F238E27FC236}">
                <a16:creationId xmlns:a16="http://schemas.microsoft.com/office/drawing/2014/main" id="{5A541232-9C31-48A5-8AC4-3A4838B2C8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308" y="5243869"/>
            <a:ext cx="1357836" cy="13578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016DEE-461E-8142-933E-3358189B4376}"/>
              </a:ext>
            </a:extLst>
          </p:cNvPr>
          <p:cNvSpPr/>
          <p:nvPr userDrawn="1"/>
        </p:nvSpPr>
        <p:spPr>
          <a:xfrm>
            <a:off x="1637414" y="753020"/>
            <a:ext cx="7858346" cy="3939456"/>
          </a:xfrm>
          <a:prstGeom prst="rect">
            <a:avLst/>
          </a:prstGeom>
          <a:noFill/>
          <a:ln w="66675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 descr="A close up of a flower&#10;&#10;Description automatically generated with medium confidence">
            <a:extLst>
              <a:ext uri="{FF2B5EF4-FFF2-40B4-BE49-F238E27FC236}">
                <a16:creationId xmlns:a16="http://schemas.microsoft.com/office/drawing/2014/main" id="{73BDBB88-B84A-1626-9E55-4533CE14FFF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81" y="913870"/>
            <a:ext cx="4812063" cy="4624358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4812B5A7-2751-492D-9C7F-D82592A3CB36}"/>
              </a:ext>
            </a:extLst>
          </p:cNvPr>
          <p:cNvSpPr txBox="1">
            <a:spLocks/>
          </p:cNvSpPr>
          <p:nvPr userDrawn="1"/>
        </p:nvSpPr>
        <p:spPr>
          <a:xfrm>
            <a:off x="565735" y="6488854"/>
            <a:ext cx="4183062" cy="2941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None/>
              <a:defRPr sz="1600" b="0" i="0" kern="120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</a:schemeClr>
              </a:buClr>
              <a:buFont typeface="Wingdings" panose="05000000000000000000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70000"/>
              <a:buFont typeface="Wingdings" pitchFamily="2" charset="2"/>
              <a:buNone/>
              <a:defRPr sz="16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For NashTech Viet Nam internal circulation only</a:t>
            </a:r>
          </a:p>
        </p:txBody>
      </p:sp>
    </p:spTree>
    <p:extLst>
      <p:ext uri="{BB962C8B-B14F-4D97-AF65-F5344CB8AC3E}">
        <p14:creationId xmlns:p14="http://schemas.microsoft.com/office/powerpoint/2010/main" val="125039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6B78D49-8CBF-4B86-AA1D-095691E3BCF8}"/>
              </a:ext>
            </a:extLst>
          </p:cNvPr>
          <p:cNvSpPr/>
          <p:nvPr userDrawn="1"/>
        </p:nvSpPr>
        <p:spPr>
          <a:xfrm>
            <a:off x="0" y="-2"/>
            <a:ext cx="4777273" cy="685800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7F5D4-E626-B842-94CE-B0076554C454}"/>
              </a:ext>
            </a:extLst>
          </p:cNvPr>
          <p:cNvSpPr txBox="1"/>
          <p:nvPr userDrawn="1"/>
        </p:nvSpPr>
        <p:spPr>
          <a:xfrm>
            <a:off x="1166580" y="2958558"/>
            <a:ext cx="23959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4400" dirty="0">
                <a:ln>
                  <a:noFill/>
                </a:ln>
                <a:gradFill flip="none" rotWithShape="1">
                  <a:gsLst>
                    <a:gs pos="0">
                      <a:schemeClr val="accent2"/>
                    </a:gs>
                    <a:gs pos="70000">
                      <a:schemeClr val="accent1"/>
                    </a:gs>
                  </a:gsLst>
                  <a:lin ang="0" scaled="1"/>
                  <a:tileRect/>
                </a:gradFill>
              </a:rPr>
              <a:t>Agenda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811D91-A166-7740-A26D-3538809C3A84}"/>
              </a:ext>
            </a:extLst>
          </p:cNvPr>
          <p:cNvSpPr/>
          <p:nvPr userDrawn="1"/>
        </p:nvSpPr>
        <p:spPr>
          <a:xfrm>
            <a:off x="828520" y="1931437"/>
            <a:ext cx="3072078" cy="2995126"/>
          </a:xfrm>
          <a:prstGeom prst="rect">
            <a:avLst/>
          </a:prstGeom>
          <a:noFill/>
          <a:ln w="63500">
            <a:gradFill flip="none" rotWithShape="1">
              <a:gsLst>
                <a:gs pos="0">
                  <a:schemeClr val="accent2"/>
                </a:gs>
                <a:gs pos="70000">
                  <a:schemeClr val="accent1"/>
                </a:gs>
              </a:gsLst>
              <a:lin ang="0" scaled="1"/>
              <a:tileRect/>
            </a:gra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746F9-AC43-4A18-8BBA-9BF702C8171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09284" y="1506893"/>
            <a:ext cx="5216136" cy="3844212"/>
          </a:xfrm>
        </p:spPr>
        <p:txBody>
          <a:bodyPr anchor="ctr"/>
          <a:lstStyle>
            <a:lvl1pPr marL="342900" indent="-342900">
              <a:buFont typeface="+mj-lt"/>
              <a:buAutoNum type="arabicPeriod"/>
              <a:defRPr b="1"/>
            </a:lvl1pPr>
            <a:lvl2pPr marL="8001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Section 1.1</a:t>
            </a:r>
          </a:p>
          <a:p>
            <a:pPr lvl="1"/>
            <a:r>
              <a:rPr lang="en-US" dirty="0"/>
              <a:t>Section 1.2</a:t>
            </a:r>
          </a:p>
          <a:p>
            <a:pPr lvl="0"/>
            <a:r>
              <a:rPr lang="en-US" dirty="0"/>
              <a:t>Section 2</a:t>
            </a:r>
          </a:p>
          <a:p>
            <a:pPr lvl="0"/>
            <a:r>
              <a:rPr lang="en-US" dirty="0"/>
              <a:t>Section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7F7DEC-028C-4F6E-9443-5DECF80AC70F}"/>
              </a:ext>
            </a:extLst>
          </p:cNvPr>
          <p:cNvSpPr/>
          <p:nvPr userDrawn="1"/>
        </p:nvSpPr>
        <p:spPr>
          <a:xfrm>
            <a:off x="0" y="6719091"/>
            <a:ext cx="12192000" cy="152976"/>
          </a:xfrm>
          <a:prstGeom prst="rect">
            <a:avLst/>
          </a:prstGeom>
          <a:gradFill>
            <a:gsLst>
              <a:gs pos="70000">
                <a:schemeClr val="accent1"/>
              </a:gs>
              <a:gs pos="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32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6F293-4B96-42AA-B29B-7465FFEC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6CACD-5AC6-47AA-A748-892670713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5D5C-38B2-4994-8636-BFA0A3BC7F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Xxth Month </a:t>
            </a:r>
            <a:r>
              <a:rPr lang="en-US"/>
              <a:t>Year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E9C6D-93ED-444B-B9E4-30DF32A36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2DD4F-1A5D-4BA9-BC3D-E9D6C2D1B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930DC-47CF-4021-AC85-F81423F4F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30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5" r:id="rId1"/>
    <p:sldLayoutId id="2147483737" r:id="rId2"/>
    <p:sldLayoutId id="2147483738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23" r:id="rId9"/>
    <p:sldLayoutId id="2147483724" r:id="rId10"/>
    <p:sldLayoutId id="2147483717" r:id="rId11"/>
    <p:sldLayoutId id="2147483726" r:id="rId12"/>
    <p:sldLayoutId id="2147483746" r:id="rId13"/>
    <p:sldLayoutId id="2147483727" r:id="rId14"/>
    <p:sldLayoutId id="2147483743" r:id="rId15"/>
    <p:sldLayoutId id="2147483733" r:id="rId16"/>
    <p:sldLayoutId id="2147483731" r:id="rId17"/>
    <p:sldLayoutId id="2147483734" r:id="rId18"/>
    <p:sldLayoutId id="2147483741" r:id="rId19"/>
    <p:sldLayoutId id="2147483744" r:id="rId20"/>
    <p:sldLayoutId id="2147483745" r:id="rId21"/>
    <p:sldLayoutId id="2147483730" r:id="rId22"/>
    <p:sldLayoutId id="2147483703" r:id="rId23"/>
    <p:sldLayoutId id="2147483742" r:id="rId24"/>
    <p:sldLayoutId id="2147483728" r:id="rId25"/>
    <p:sldLayoutId id="2147483729" r:id="rId26"/>
    <p:sldLayoutId id="2147483692" r:id="rId27"/>
    <p:sldLayoutId id="2147483740" r:id="rId2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panose="05000000000000000000" pitchFamily="2" charset="2"/>
        <a:buChar char="§"/>
        <a:defRPr sz="16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16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Font typeface="Wingdings" panose="05000000000000000000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70000"/>
        <a:buFont typeface="Wingdings" pitchFamily="2" charset="2"/>
        <a:buChar char="§"/>
        <a:defRPr sz="12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it.com/@vuilendi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8425A3-D84D-40B8-B7FA-747D6CD87C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05-2024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4FBA6D-70D4-4650-AD9B-B235B7C1AB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dirty="0"/>
              <a:t>Node.js Fundamental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BD04D2-8832-4117-BA57-9DF5D5D4A0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NashTech</a:t>
            </a:r>
          </a:p>
        </p:txBody>
      </p:sp>
    </p:spTree>
    <p:extLst>
      <p:ext uri="{BB962C8B-B14F-4D97-AF65-F5344CB8AC3E}">
        <p14:creationId xmlns:p14="http://schemas.microsoft.com/office/powerpoint/2010/main" val="16652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Section 1</a:t>
            </a:r>
          </a:p>
          <a:p>
            <a:pPr lvl="1"/>
            <a:r>
              <a:rPr lang="en-US" dirty="0"/>
              <a:t>What is Node.js?</a:t>
            </a:r>
          </a:p>
          <a:p>
            <a:pPr lvl="1"/>
            <a:r>
              <a:rPr lang="en-US" dirty="0"/>
              <a:t>When should I use it?</a:t>
            </a:r>
          </a:p>
          <a:p>
            <a:pPr lvl="1"/>
            <a:r>
              <a:rPr lang="en-US" dirty="0"/>
              <a:t>Build a simple page counter service</a:t>
            </a:r>
          </a:p>
          <a:p>
            <a:pPr lvl="1"/>
            <a:r>
              <a:rPr lang="en-US" dirty="0"/>
              <a:t>Understanding </a:t>
            </a:r>
            <a:r>
              <a:rPr lang="en-US" dirty="0" err="1"/>
              <a:t>module.exports</a:t>
            </a:r>
            <a:r>
              <a:rPr lang="en-US" dirty="0"/>
              <a:t> and exports</a:t>
            </a:r>
          </a:p>
          <a:p>
            <a:pPr lvl="1"/>
            <a:r>
              <a:rPr lang="en-US" dirty="0"/>
              <a:t>Forms, File Uploads, and Security with Node.js and Express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77368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558704-037F-4FEA-AEEC-B05917B80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Section 2</a:t>
            </a:r>
          </a:p>
          <a:p>
            <a:pPr lvl="1"/>
            <a:r>
              <a:rPr lang="en-US" dirty="0"/>
              <a:t>Working with Database</a:t>
            </a:r>
          </a:p>
          <a:p>
            <a:pPr lvl="1"/>
            <a:r>
              <a:rPr lang="en-US" dirty="0"/>
              <a:t>How to build and structure a Node.js MVC</a:t>
            </a:r>
          </a:p>
          <a:p>
            <a:pPr lvl="1"/>
            <a:r>
              <a:rPr lang="en-US" dirty="0"/>
              <a:t>Local Authentication using Passport</a:t>
            </a:r>
          </a:p>
          <a:p>
            <a:pPr lvl="1"/>
            <a:r>
              <a:rPr lang="en-US" dirty="0"/>
              <a:t>How to debug</a:t>
            </a:r>
          </a:p>
          <a:p>
            <a:pPr lvl="1"/>
            <a:r>
              <a:rPr lang="en-US" dirty="0"/>
              <a:t>Testing in Node.js</a:t>
            </a:r>
          </a:p>
          <a:p>
            <a:pPr lvl="1"/>
            <a:r>
              <a:rPr lang="en-US" dirty="0"/>
              <a:t>SSL/TLS with Node.js</a:t>
            </a:r>
          </a:p>
          <a:p>
            <a:pPr lvl="1"/>
            <a:r>
              <a:rPr lang="en-US" dirty="0"/>
              <a:t>Configure Nginx and SSL with Node.js</a:t>
            </a:r>
          </a:p>
          <a:p>
            <a:pPr lvl="1"/>
            <a:r>
              <a:rPr lang="en-US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82815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A7D2884-C317-4A78-36C4-D37689C32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&amp; Links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20489-A2CB-3EE1-1D38-93080DA9BC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This course is based on “Your First Week with Node.js”</a:t>
            </a:r>
          </a:p>
          <a:p>
            <a:r>
              <a:rPr lang="en-US" dirty="0"/>
              <a:t>Source demo: https://github.com/nashtech-garage/nodejs-training_courses</a:t>
            </a:r>
          </a:p>
          <a:p>
            <a:r>
              <a:rPr lang="en-US" dirty="0"/>
              <a:t>Demo </a:t>
            </a:r>
            <a:r>
              <a:rPr lang="en-US" dirty="0" err="1"/>
              <a:t>Repl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vuilendi</a:t>
            </a:r>
            <a:r>
              <a:rPr lang="en-US" dirty="0">
                <a:hlinkClick r:id="rId2"/>
              </a:rPr>
              <a:t> - </a:t>
            </a:r>
            <a:r>
              <a:rPr lang="en-US" dirty="0" err="1">
                <a:hlinkClick r:id="rId2"/>
              </a:rPr>
              <a:t>Replit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03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460939"/>
      </p:ext>
    </p:extLst>
  </p:cSld>
  <p:clrMapOvr>
    <a:masterClrMapping/>
  </p:clrMapOvr>
</p:sld>
</file>

<file path=ppt/theme/theme1.xml><?xml version="1.0" encoding="utf-8"?>
<a:theme xmlns:a="http://schemas.openxmlformats.org/drawingml/2006/main" name="NTG">
  <a:themeElements>
    <a:clrScheme name="Custom 26">
      <a:dk1>
        <a:srgbClr val="28292B"/>
      </a:dk1>
      <a:lt1>
        <a:srgbClr val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NT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 smtClean="0">
            <a:solidFill>
              <a:schemeClr val="bg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3" id="{D9A3EB8A-F8E6-1A41-BE5C-8D534604B20D}" vid="{5D0DD6A4-903A-C840-B77F-FE7C7DCE84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7BFDEF1931EEB439C6294D651060CE8" ma:contentTypeVersion="14" ma:contentTypeDescription="Create a new document." ma:contentTypeScope="" ma:versionID="426089b07a8bf3498ca311c464c3e217">
  <xsd:schema xmlns:xsd="http://www.w3.org/2001/XMLSchema" xmlns:xs="http://www.w3.org/2001/XMLSchema" xmlns:p="http://schemas.microsoft.com/office/2006/metadata/properties" xmlns:ns2="7e608d60-e9da-41b6-9961-87182863fd29" xmlns:ns3="8192536b-0766-48aa-a1af-e941848b3971" targetNamespace="http://schemas.microsoft.com/office/2006/metadata/properties" ma:root="true" ma:fieldsID="73f49d06267e3b0600002c738f5cdd56" ns2:_="" ns3:_="">
    <xsd:import namespace="7e608d60-e9da-41b6-9961-87182863fd29"/>
    <xsd:import namespace="8192536b-0766-48aa-a1af-e941848b39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608d60-e9da-41b6-9961-87182863fd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1b56dd4-9104-4de5-8714-e2496ec077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2536b-0766-48aa-a1af-e941848b397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d01d849-ed92-41d1-999b-1fd60f3b1707}" ma:internalName="TaxCatchAll" ma:showField="CatchAllData" ma:web="8192536b-0766-48aa-a1af-e941848b39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e608d60-e9da-41b6-9961-87182863fd29">
      <Terms xmlns="http://schemas.microsoft.com/office/infopath/2007/PartnerControls"/>
    </lcf76f155ced4ddcb4097134ff3c332f>
    <TaxCatchAll xmlns="8192536b-0766-48aa-a1af-e941848b397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EEB712-08A4-4215-8B64-6B65C31E3A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608d60-e9da-41b6-9961-87182863fd29"/>
    <ds:schemaRef ds:uri="8192536b-0766-48aa-a1af-e941848b39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6C3307-F054-4959-9144-4D96D0E24931}">
  <ds:schemaRefs>
    <ds:schemaRef ds:uri="7e608d60-e9da-41b6-9961-87182863fd29"/>
    <ds:schemaRef ds:uri="http://purl.org/dc/elements/1.1/"/>
    <ds:schemaRef ds:uri="http://purl.org/dc/dcmitype/"/>
    <ds:schemaRef ds:uri="8192536b-0766-48aa-a1af-e941848b3971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919276A-3D42-45D5-B57B-67CFD19FD6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NTG</Template>
  <TotalTime>195</TotalTime>
  <Words>130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NTG</vt:lpstr>
      <vt:lpstr>Node.js Fundamental</vt:lpstr>
      <vt:lpstr>PowerPoint Presentation</vt:lpstr>
      <vt:lpstr>PowerPoint Presentation</vt:lpstr>
      <vt:lpstr>Reference &amp;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 presentation (style 1)</dc:title>
  <dc:creator>Hien Trang Ngoc</dc:creator>
  <cp:lastModifiedBy>Minh Tran</cp:lastModifiedBy>
  <cp:revision>9</cp:revision>
  <dcterms:created xsi:type="dcterms:W3CDTF">2022-06-07T02:52:35Z</dcterms:created>
  <dcterms:modified xsi:type="dcterms:W3CDTF">2024-05-02T02:07:14Z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0x01010077BFDEF1931EEB439C6294D651060CE8</vt:lpwstr>
  </property>
  <property fmtid="{D5CDD505-2E9C-101B-9397-08002B2CF9AE}" pid="3" name="Order">
    <vt:r8>2154200</vt:r8>
  </property>
  <property fmtid="{D5CDD505-2E9C-101B-9397-08002B2CF9AE}" pid="4" name="ComplianceAssetId">
    <vt:lpwstr/>
  </property>
  <property fmtid="{D5CDD505-2E9C-101B-9397-08002B2CF9AE}" pid="5" name="MediaServiceImageTags">
    <vt:lpwstr/>
  </property>
</Properties>
</file>