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43"/>
  </p:notesMasterIdLst>
  <p:handoutMasterIdLst>
    <p:handoutMasterId r:id="rId44"/>
  </p:handoutMasterIdLst>
  <p:sldIdLst>
    <p:sldId id="269" r:id="rId5"/>
    <p:sldId id="270" r:id="rId6"/>
    <p:sldId id="271" r:id="rId7"/>
    <p:sldId id="291" r:id="rId8"/>
    <p:sldId id="292" r:id="rId9"/>
    <p:sldId id="293" r:id="rId10"/>
    <p:sldId id="294" r:id="rId11"/>
    <p:sldId id="295" r:id="rId12"/>
    <p:sldId id="299" r:id="rId13"/>
    <p:sldId id="300" r:id="rId14"/>
    <p:sldId id="301" r:id="rId15"/>
    <p:sldId id="302" r:id="rId16"/>
    <p:sldId id="303" r:id="rId17"/>
    <p:sldId id="304" r:id="rId18"/>
    <p:sldId id="258" r:id="rId19"/>
    <p:sldId id="259" r:id="rId20"/>
    <p:sldId id="296" r:id="rId21"/>
    <p:sldId id="266" r:id="rId22"/>
    <p:sldId id="267" r:id="rId23"/>
    <p:sldId id="262" r:id="rId24"/>
    <p:sldId id="276" r:id="rId25"/>
    <p:sldId id="280" r:id="rId26"/>
    <p:sldId id="284" r:id="rId27"/>
    <p:sldId id="285" r:id="rId28"/>
    <p:sldId id="278" r:id="rId29"/>
    <p:sldId id="282" r:id="rId30"/>
    <p:sldId id="283" r:id="rId31"/>
    <p:sldId id="286" r:id="rId32"/>
    <p:sldId id="287" r:id="rId33"/>
    <p:sldId id="290" r:id="rId34"/>
    <p:sldId id="288" r:id="rId35"/>
    <p:sldId id="289" r:id="rId36"/>
    <p:sldId id="273" r:id="rId37"/>
    <p:sldId id="281" r:id="rId38"/>
    <p:sldId id="298" r:id="rId39"/>
    <p:sldId id="264" r:id="rId40"/>
    <p:sldId id="265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2E4"/>
    <a:srgbClr val="A679AF"/>
    <a:srgbClr val="EF99A4"/>
    <a:srgbClr val="F8CE85"/>
    <a:srgbClr val="E66677"/>
    <a:srgbClr val="9E71AC"/>
    <a:srgbClr val="E47E8D"/>
    <a:srgbClr val="A580B7"/>
    <a:srgbClr val="E30613"/>
    <a:srgbClr val="9AA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4A19F-760D-0245-B688-2703FF7B35D7}" v="2" dt="2023-03-07T03:33:25.418"/>
    <p1510:client id="{E0C1C094-288E-E946-B51C-557BD01B872F}" v="1" dt="2023-03-07T03:38:42.04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295" autoAdjust="0"/>
    <p:restoredTop sz="96296" autoAdjust="0"/>
  </p:normalViewPr>
  <p:slideViewPr>
    <p:cSldViewPr snapToGrid="0">
      <p:cViewPr varScale="1">
        <p:scale>
          <a:sx n="203" d="100"/>
          <a:sy n="203" d="100"/>
        </p:scale>
        <p:origin x="14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g Dao Thi Thuy" userId="a18921d2-2206-4033-b3bd-5601a63b6af9" providerId="ADAL" clId="{E0C1C094-288E-E946-B51C-557BD01B872F}"/>
    <pc:docChg chg="modMainMaster">
      <pc:chgData name="Trang Dao Thi Thuy" userId="a18921d2-2206-4033-b3bd-5601a63b6af9" providerId="ADAL" clId="{E0C1C094-288E-E946-B51C-557BD01B872F}" dt="2023-03-07T03:38:42.044" v="0" actId="18331"/>
      <pc:docMkLst>
        <pc:docMk/>
      </pc:docMkLst>
      <pc:sldMasterChg chg="modSldLayout">
        <pc:chgData name="Trang Dao Thi Thuy" userId="a18921d2-2206-4033-b3bd-5601a63b6af9" providerId="ADAL" clId="{E0C1C094-288E-E946-B51C-557BD01B872F}" dt="2023-03-07T03:38:42.044" v="0" actId="18331"/>
        <pc:sldMasterMkLst>
          <pc:docMk/>
          <pc:sldMasterMk cId="2905430414" sldId="2147483721"/>
        </pc:sldMasterMkLst>
        <pc:sldLayoutChg chg="modSp">
          <pc:chgData name="Trang Dao Thi Thuy" userId="a18921d2-2206-4033-b3bd-5601a63b6af9" providerId="ADAL" clId="{E0C1C094-288E-E946-B51C-557BD01B872F}" dt="2023-03-07T03:38:42.044" v="0" actId="18331"/>
          <pc:sldLayoutMkLst>
            <pc:docMk/>
            <pc:sldMasterMk cId="2905430414" sldId="2147483721"/>
            <pc:sldLayoutMk cId="1883799535" sldId="2147483753"/>
          </pc:sldLayoutMkLst>
          <pc:picChg chg="mod">
            <ac:chgData name="Trang Dao Thi Thuy" userId="a18921d2-2206-4033-b3bd-5601a63b6af9" providerId="ADAL" clId="{E0C1C094-288E-E946-B51C-557BD01B872F}" dt="2023-03-07T03:38:42.044" v="0" actId="18331"/>
            <ac:picMkLst>
              <pc:docMk/>
              <pc:sldMasterMk cId="2905430414" sldId="2147483721"/>
              <pc:sldLayoutMk cId="1883799535" sldId="2147483753"/>
              <ac:picMk id="3" creationId="{4AF0AAC3-C3F3-3703-474D-DBB1C4910927}"/>
            </ac:picMkLst>
          </pc:picChg>
        </pc:sldLayoutChg>
      </pc:sldMasterChg>
    </pc:docChg>
  </pc:docChgLst>
  <pc:docChgLst>
    <pc:chgData name="Trang Dao Thi Thuy" userId="a18921d2-2206-4033-b3bd-5601a63b6af9" providerId="ADAL" clId="{A7F4A19F-760D-0245-B688-2703FF7B35D7}"/>
    <pc:docChg chg="modMainMaster">
      <pc:chgData name="Trang Dao Thi Thuy" userId="a18921d2-2206-4033-b3bd-5601a63b6af9" providerId="ADAL" clId="{A7F4A19F-760D-0245-B688-2703FF7B35D7}" dt="2023-03-07T03:36:17.717" v="7" actId="6014"/>
      <pc:docMkLst>
        <pc:docMk/>
      </pc:docMkLst>
      <pc:sldMasterChg chg="modSldLayout">
        <pc:chgData name="Trang Dao Thi Thuy" userId="a18921d2-2206-4033-b3bd-5601a63b6af9" providerId="ADAL" clId="{A7F4A19F-760D-0245-B688-2703FF7B35D7}" dt="2023-03-07T03:36:17.717" v="7" actId="6014"/>
        <pc:sldMasterMkLst>
          <pc:docMk/>
          <pc:sldMasterMk cId="2905430414" sldId="2147483721"/>
        </pc:sldMasterMkLst>
        <pc:sldLayoutChg chg="modSp mod">
          <pc:chgData name="Trang Dao Thi Thuy" userId="a18921d2-2206-4033-b3bd-5601a63b6af9" providerId="ADAL" clId="{A7F4A19F-760D-0245-B688-2703FF7B35D7}" dt="2023-03-07T03:35:23.657" v="2" actId="6014"/>
          <pc:sldLayoutMkLst>
            <pc:docMk/>
            <pc:sldMasterMk cId="2905430414" sldId="2147483721"/>
            <pc:sldLayoutMk cId="1883799535" sldId="2147483753"/>
          </pc:sldLayoutMkLst>
          <pc:picChg chg="mod">
            <ac:chgData name="Trang Dao Thi Thuy" userId="a18921d2-2206-4033-b3bd-5601a63b6af9" providerId="ADAL" clId="{A7F4A19F-760D-0245-B688-2703FF7B35D7}" dt="2023-03-07T03:33:06.468" v="0" actId="18331"/>
            <ac:picMkLst>
              <pc:docMk/>
              <pc:sldMasterMk cId="2905430414" sldId="2147483721"/>
              <pc:sldLayoutMk cId="1883799535" sldId="2147483753"/>
              <ac:picMk id="3" creationId="{4AF0AAC3-C3F3-3703-474D-DBB1C4910927}"/>
            </ac:picMkLst>
          </pc:picChg>
        </pc:sldLayoutChg>
        <pc:sldLayoutChg chg="modSp mod">
          <pc:chgData name="Trang Dao Thi Thuy" userId="a18921d2-2206-4033-b3bd-5601a63b6af9" providerId="ADAL" clId="{A7F4A19F-760D-0245-B688-2703FF7B35D7}" dt="2023-03-07T03:35:31.243" v="3" actId="6014"/>
          <pc:sldLayoutMkLst>
            <pc:docMk/>
            <pc:sldMasterMk cId="2905430414" sldId="2147483721"/>
            <pc:sldLayoutMk cId="3835030314" sldId="2147483754"/>
          </pc:sldLayoutMkLst>
          <pc:picChg chg="mod">
            <ac:chgData name="Trang Dao Thi Thuy" userId="a18921d2-2206-4033-b3bd-5601a63b6af9" providerId="ADAL" clId="{A7F4A19F-760D-0245-B688-2703FF7B35D7}" dt="2023-03-07T03:33:25.418" v="1" actId="18331"/>
            <ac:picMkLst>
              <pc:docMk/>
              <pc:sldMasterMk cId="2905430414" sldId="2147483721"/>
              <pc:sldLayoutMk cId="3835030314" sldId="2147483754"/>
              <ac:picMk id="4" creationId="{90884D46-34E9-A517-2FFA-8FF0B47F0EE1}"/>
            </ac:picMkLst>
          </pc:picChg>
        </pc:sldLayoutChg>
        <pc:sldLayoutChg chg="mod">
          <pc:chgData name="Trang Dao Thi Thuy" userId="a18921d2-2206-4033-b3bd-5601a63b6af9" providerId="ADAL" clId="{A7F4A19F-760D-0245-B688-2703FF7B35D7}" dt="2023-03-07T03:35:37.964" v="4" actId="6014"/>
          <pc:sldLayoutMkLst>
            <pc:docMk/>
            <pc:sldMasterMk cId="2905430414" sldId="2147483721"/>
            <pc:sldLayoutMk cId="1457237088" sldId="2147483755"/>
          </pc:sldLayoutMkLst>
        </pc:sldLayoutChg>
        <pc:sldLayoutChg chg="mod">
          <pc:chgData name="Trang Dao Thi Thuy" userId="a18921d2-2206-4033-b3bd-5601a63b6af9" providerId="ADAL" clId="{A7F4A19F-760D-0245-B688-2703FF7B35D7}" dt="2023-03-07T03:35:55.975" v="5" actId="6014"/>
          <pc:sldLayoutMkLst>
            <pc:docMk/>
            <pc:sldMasterMk cId="2905430414" sldId="2147483721"/>
            <pc:sldLayoutMk cId="1665666481" sldId="2147483756"/>
          </pc:sldLayoutMkLst>
        </pc:sldLayoutChg>
        <pc:sldLayoutChg chg="mod">
          <pc:chgData name="Trang Dao Thi Thuy" userId="a18921d2-2206-4033-b3bd-5601a63b6af9" providerId="ADAL" clId="{A7F4A19F-760D-0245-B688-2703FF7B35D7}" dt="2023-03-07T03:36:11.226" v="6" actId="6014"/>
          <pc:sldLayoutMkLst>
            <pc:docMk/>
            <pc:sldMasterMk cId="2905430414" sldId="2147483721"/>
            <pc:sldLayoutMk cId="3393967093" sldId="2147483757"/>
          </pc:sldLayoutMkLst>
        </pc:sldLayoutChg>
        <pc:sldLayoutChg chg="mod">
          <pc:chgData name="Trang Dao Thi Thuy" userId="a18921d2-2206-4033-b3bd-5601a63b6af9" providerId="ADAL" clId="{A7F4A19F-760D-0245-B688-2703FF7B35D7}" dt="2023-03-07T03:36:17.717" v="7" actId="6014"/>
          <pc:sldLayoutMkLst>
            <pc:docMk/>
            <pc:sldMasterMk cId="2905430414" sldId="2147483721"/>
            <pc:sldLayoutMk cId="4151713879" sldId="2147483758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6E-4313-B1C5-483DF63956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679A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6E-4313-B1C5-483DF63956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1D2E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6E-4313-B1C5-483DF6395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9753103"/>
        <c:axId val="2039746447"/>
      </c:barChart>
      <c:catAx>
        <c:axId val="2039753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2039746447"/>
        <c:crosses val="autoZero"/>
        <c:auto val="1"/>
        <c:lblAlgn val="ctr"/>
        <c:lblOffset val="100"/>
        <c:noMultiLvlLbl val="0"/>
      </c:catAx>
      <c:valAx>
        <c:axId val="203974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2039753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/>
          </c:spPr>
          <c:dPt>
            <c:idx val="0"/>
            <c:bubble3D val="0"/>
            <c:spPr>
              <a:solidFill>
                <a:srgbClr val="E66677"/>
              </a:solid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45-469E-A28F-D1BF54208EB2}"/>
              </c:ext>
            </c:extLst>
          </c:dPt>
          <c:dPt>
            <c:idx val="1"/>
            <c:bubble3D val="0"/>
            <c:spPr>
              <a:solidFill>
                <a:schemeClr val="bg1">
                  <a:lumMod val="10000"/>
                  <a:lumOff val="90000"/>
                </a:schemeClr>
              </a:solid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45-469E-A28F-D1BF54208EB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58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45-469E-A28F-D1BF54208EB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58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45-469E-A28F-D1BF54208EB2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45-469E-A28F-D1BF54208E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A679A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B7-454E-A6A5-499E07501FF4}"/>
              </c:ext>
            </c:extLst>
          </c:dPt>
          <c:dPt>
            <c:idx val="1"/>
            <c:bubble3D val="0"/>
            <c:spPr>
              <a:solidFill>
                <a:schemeClr val="bg1">
                  <a:lumMod val="10000"/>
                  <a:lumOff val="9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B7-454E-A6A5-499E07501F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B7-454E-A6A5-499E07501F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EB7-454E-A6A5-499E07501FF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B7-454E-A6A5-499E07501F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V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98-42C9-8C9F-E25E3495A50C}"/>
              </c:ext>
            </c:extLst>
          </c:dPt>
          <c:dPt>
            <c:idx val="1"/>
            <c:bubble3D val="0"/>
            <c:spPr>
              <a:solidFill>
                <a:schemeClr val="bg1">
                  <a:lumMod val="10000"/>
                  <a:lumOff val="9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B98-42C9-8C9F-E25E3495A5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B98-42C9-8C9F-E25E3495A5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B98-42C9-8C9F-E25E3495A50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B98-42C9-8C9F-E25E3495A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V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8CE8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96-46DA-9388-3D75D529211C}"/>
              </c:ext>
            </c:extLst>
          </c:dPt>
          <c:dPt>
            <c:idx val="1"/>
            <c:bubble3D val="0"/>
            <c:spPr>
              <a:solidFill>
                <a:schemeClr val="bg1">
                  <a:lumMod val="10000"/>
                  <a:lumOff val="9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96-46DA-9388-3D75D52921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96-46DA-9388-3D75D52921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296-46DA-9388-3D75D529211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69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96-46DA-9388-3D75D5292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819C3C-60EF-D645-B113-6C64D2AC55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FC56F-4512-FE49-853F-428A12018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12B98-4418-EB49-9D2B-6A764D1D6634}" type="datetimeFigureOut">
              <a:rPr lang="en-VN" smtClean="0"/>
              <a:t>07/03/2023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56D0D-14B8-3C47-8E92-3DDC688C3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9EE7-5F36-1549-ACE8-4398724F07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ADD10-E74F-D447-97F2-9675FBF747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582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1E7-346C-4A4E-8167-247A92DBB887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E675E-B2DC-5A4F-8404-003BB838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0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3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hot air balloons&#10;&#10;Description automatically generated with medium confidence">
            <a:extLst>
              <a:ext uri="{FF2B5EF4-FFF2-40B4-BE49-F238E27FC236}">
                <a16:creationId xmlns:a16="http://schemas.microsoft.com/office/drawing/2014/main" id="{373BFDA9-214F-997D-1391-B3501413D5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A130C4-029D-F680-B116-FEDAC0A435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3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66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&#10;&#10;Description automatically generated">
            <a:extLst>
              <a:ext uri="{FF2B5EF4-FFF2-40B4-BE49-F238E27FC236}">
                <a16:creationId xmlns:a16="http://schemas.microsoft.com/office/drawing/2014/main" id="{400463C8-ADA2-29A8-A18E-11D121A09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6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outdoor, satellite, dark&#10;&#10;Description automatically generated">
            <a:extLst>
              <a:ext uri="{FF2B5EF4-FFF2-40B4-BE49-F238E27FC236}">
                <a16:creationId xmlns:a16="http://schemas.microsoft.com/office/drawing/2014/main" id="{E68A93F0-5FD9-FAF4-2C10-8546C1A60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13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2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0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5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6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0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59526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0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4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3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4782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543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84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92156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76144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2613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47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D5E48DA-D25B-28C1-BECA-C4213A5186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56992" y="526773"/>
            <a:ext cx="7893427" cy="573487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588B83-1AFC-3F9C-8E04-0C828446A0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1581" y="3508169"/>
            <a:ext cx="2584379" cy="11618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the product</a:t>
            </a:r>
            <a:endParaRPr lang="en-VN" dirty="0"/>
          </a:p>
        </p:txBody>
      </p:sp>
      <p:sp>
        <p:nvSpPr>
          <p:cNvPr id="13" name="Picture Placeholder 33">
            <a:extLst>
              <a:ext uri="{FF2B5EF4-FFF2-40B4-BE49-F238E27FC236}">
                <a16:creationId xmlns:a16="http://schemas.microsoft.com/office/drawing/2014/main" id="{D1AAFC38-0ECF-D46B-F3E0-97582FA206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1582" y="1828803"/>
            <a:ext cx="2584380" cy="106382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83D9D-B899-FF5B-0C4D-208CFFF583F3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A170C-0589-E087-402C-F135105A023A}"/>
              </a:ext>
            </a:extLst>
          </p:cNvPr>
          <p:cNvCxnSpPr/>
          <p:nvPr userDrawn="1"/>
        </p:nvCxnSpPr>
        <p:spPr>
          <a:xfrm>
            <a:off x="541581" y="3200400"/>
            <a:ext cx="258437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3D74976-A612-6F95-29C1-18AE8C4FE6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967870" y="5464109"/>
            <a:ext cx="947213" cy="9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18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46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8598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0AAC3-C3F3-3703-474D-DBB1C49109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9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23" r:id="rId15"/>
    <p:sldLayoutId id="2147483724" r:id="rId16"/>
    <p:sldLayoutId id="2147483717" r:id="rId17"/>
    <p:sldLayoutId id="2147483726" r:id="rId18"/>
    <p:sldLayoutId id="2147483746" r:id="rId19"/>
    <p:sldLayoutId id="2147483727" r:id="rId20"/>
    <p:sldLayoutId id="2147483743" r:id="rId21"/>
    <p:sldLayoutId id="2147483733" r:id="rId22"/>
    <p:sldLayoutId id="2147483731" r:id="rId23"/>
    <p:sldLayoutId id="2147483734" r:id="rId24"/>
    <p:sldLayoutId id="2147483741" r:id="rId25"/>
    <p:sldLayoutId id="2147483744" r:id="rId26"/>
    <p:sldLayoutId id="2147483745" r:id="rId27"/>
    <p:sldLayoutId id="2147483730" r:id="rId28"/>
    <p:sldLayoutId id="2147483703" r:id="rId29"/>
    <p:sldLayoutId id="2147483742" r:id="rId30"/>
    <p:sldLayoutId id="2147483752" r:id="rId31"/>
    <p:sldLayoutId id="2147483728" r:id="rId32"/>
    <p:sldLayoutId id="2147483729" r:id="rId33"/>
    <p:sldLayoutId id="2147483692" r:id="rId34"/>
    <p:sldLayoutId id="2147483740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8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8425A3-D84D-40B8-B7FA-747D6CD87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4FBA6D-70D4-4650-AD9B-B235B7C1A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Title of the </a:t>
            </a:r>
            <a:br>
              <a:rPr lang="en-US" b="0" dirty="0"/>
            </a:br>
            <a:r>
              <a:rPr lang="en-US" dirty="0"/>
              <a:t>presentation (style 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D04D2-8832-4117-BA57-9DF5D5D4A0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B051-EC22-182C-0699-1E4A512B0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Title of the </a:t>
            </a:r>
            <a:br>
              <a:rPr lang="en-US" b="0" dirty="0"/>
            </a:br>
            <a:r>
              <a:rPr lang="en-US" dirty="0"/>
              <a:t>presentation (style 10)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789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E82F-3403-BF4F-AE22-A41D839E3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Title of the </a:t>
            </a:r>
            <a:br>
              <a:rPr lang="en-US" b="0" dirty="0"/>
            </a:br>
            <a:r>
              <a:rPr lang="en-US" dirty="0"/>
              <a:t>presentation (style 11)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23036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C47D-C7A7-7CFB-607E-17E5D193C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Title of the </a:t>
            </a:r>
            <a:br>
              <a:rPr lang="en-US" b="0" dirty="0"/>
            </a:br>
            <a:r>
              <a:rPr lang="en-US" dirty="0"/>
              <a:t>presentation (style 12)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588006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16EC-A412-FCFA-E17A-3365EE9A3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Title of the </a:t>
            </a:r>
            <a:br>
              <a:rPr lang="en-US" b="0" dirty="0"/>
            </a:br>
            <a:r>
              <a:rPr lang="en-US" dirty="0"/>
              <a:t>presentation (style 13)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4924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C90B-1420-C5ED-E8D6-A770FB269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Title of the </a:t>
            </a:r>
            <a:br>
              <a:rPr lang="en-US" b="0" dirty="0"/>
            </a:br>
            <a:r>
              <a:rPr lang="en-US" dirty="0"/>
              <a:t>presentation (style 14)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008948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6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Section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16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5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8966-EC82-4EBE-A360-B61373EF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A7786-79CA-4554-9CF2-A45145432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28B73-F67B-4BEB-BF7A-430F77A684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552F2-84DE-4F66-9D35-F9049CF74A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31319-4ACC-4039-837C-D028C1C1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1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98B0FBD-C0D1-43DC-B3C9-A67B8014235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91CF96-2D23-4A3A-A301-3F80CABE2CA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1FBB662-7727-4B33-9743-54F7C036D5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688FAC3-289D-44D2-97FE-2AE4A0EE0C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B679E57-8C4D-4108-ACD5-B79F8140B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91D3A6-3413-4367-854A-629E2AA051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FE2996A-77E3-4BC2-B936-5977AC59530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E99235-C9AC-4256-9B44-D04C8767FA4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6FF0A6F-3A1A-4B3A-843C-A77CC12E40B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2720679-AB4A-4CFF-978C-EF89140D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BB6FA2B-BAE5-4D18-85FC-C98453E50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F9234A-044A-4AA1-860A-D7346FACC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Title of the </a:t>
            </a:r>
            <a:br>
              <a:rPr lang="en-US" b="0" dirty="0"/>
            </a:br>
            <a:r>
              <a:rPr lang="en-US" dirty="0"/>
              <a:t>presentation (style 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CCE0D-B5F0-459E-8412-CA125D8388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26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6B58-E11F-49DC-ACA2-203F33EA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995B8-0D23-48AA-BD6D-B64F2188B3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404" y="1884792"/>
            <a:ext cx="5095865" cy="4284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01A3-D506-4ED4-A2B0-FDBEFE6A8B7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0" y="1335155"/>
            <a:ext cx="5096069" cy="4857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64EC44E-2CB0-4003-BF8E-A93E5CD364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23650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EE0D-F00D-4950-A326-FD0FD0D4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3756-0A74-4D3B-B713-CFEC9081F38D}"/>
              </a:ext>
            </a:extLst>
          </p:cNvPr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B0746-25AD-4C88-A3C9-31D7CC088B96}"/>
              </a:ext>
            </a:extLst>
          </p:cNvPr>
          <p:cNvSpPr>
            <a:spLocks noGrp="1"/>
          </p:cNvSpPr>
          <p:nvPr>
            <p:ph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F1B4CB-263A-433B-8503-C237E15DF3B0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5582D-F0F1-4A10-98B1-9DA443B5C9A0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072338-30C6-4998-8F55-41765305621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404" y="1885497"/>
            <a:ext cx="3242106" cy="4300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F221B-20C9-43F9-B095-0BD2ED9C19B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0" y="1399721"/>
            <a:ext cx="3242107" cy="4857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67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D52F-B8B2-4079-9448-46190F56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D892-8167-41D2-AEB6-D25043E2B804}"/>
              </a:ext>
            </a:extLst>
          </p:cNvPr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436D8-7D4D-4EF5-A422-1316EE198FEC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2BAB18-9D35-4F20-ADBF-52FEF3FD09B1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FA8C7A-C176-400F-9015-D4B072714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0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0FA18A-C060-44D0-A78A-499609F355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3FF96-F6BC-FA9E-B1F9-8B5A1806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B6D2C-ECDD-3F01-95B5-5082FFC6BA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86007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AE1D-1222-4006-94B9-CC9DD494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DA034-1A4B-4536-8AF7-7E06BB27DA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94886A-47A3-4BB3-850B-329B3F196AB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158398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5214-D97F-4563-8790-9F38073E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D42EC-45D3-4471-9FEF-5B93512FDD9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405" y="1884792"/>
            <a:ext cx="3211082" cy="4284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7C4FB-5A5E-4C28-B599-5B318CE4E24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0" y="1399721"/>
            <a:ext cx="3211083" cy="48577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9C1CF229-1FF1-4566-AC55-5B0B2EDA55B3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571198" y="1550582"/>
          <a:ext cx="6782397" cy="4495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8050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848-B93C-4026-A513-8A4F0744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200" dirty="0">
                <a:latin typeface="+mj-lt"/>
              </a:rPr>
              <a:t>Infographic slides 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7DD9D27-AB3F-4477-ADF1-52FEF39EE722}"/>
              </a:ext>
            </a:extLst>
          </p:cNvPr>
          <p:cNvGraphicFramePr/>
          <p:nvPr/>
        </p:nvGraphicFramePr>
        <p:xfrm>
          <a:off x="1004815" y="1555841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49CA23D-1503-4DFF-A7C8-FE456C5F4F05}"/>
              </a:ext>
            </a:extLst>
          </p:cNvPr>
          <p:cNvGraphicFramePr/>
          <p:nvPr/>
        </p:nvGraphicFramePr>
        <p:xfrm>
          <a:off x="3633624" y="1555841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E380BA1-9030-4082-A7A3-EA1AC359334F}"/>
              </a:ext>
            </a:extLst>
          </p:cNvPr>
          <p:cNvGraphicFramePr/>
          <p:nvPr/>
        </p:nvGraphicFramePr>
        <p:xfrm>
          <a:off x="6260902" y="1555841"/>
          <a:ext cx="2297473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5CDCF5E-0805-4537-8CFB-7464FA42D655}"/>
              </a:ext>
            </a:extLst>
          </p:cNvPr>
          <p:cNvGraphicFramePr/>
          <p:nvPr/>
        </p:nvGraphicFramePr>
        <p:xfrm>
          <a:off x="8889711" y="1555841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0D99AC-6CD0-413D-8DC7-D3538E8D5B7E}"/>
              </a:ext>
            </a:extLst>
          </p:cNvPr>
          <p:cNvSpPr txBox="1"/>
          <p:nvPr/>
        </p:nvSpPr>
        <p:spPr>
          <a:xfrm>
            <a:off x="1601758" y="2291464"/>
            <a:ext cx="1111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+mj-lt"/>
              </a:rPr>
              <a:t>75%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ADC8D-FC93-4412-AF38-5E96B2DB781C}"/>
              </a:ext>
            </a:extLst>
          </p:cNvPr>
          <p:cNvSpPr txBox="1"/>
          <p:nvPr/>
        </p:nvSpPr>
        <p:spPr>
          <a:xfrm>
            <a:off x="4195907" y="2291463"/>
            <a:ext cx="1156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+mj-lt"/>
              </a:rPr>
              <a:t>90%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83646-EEF3-43BC-9433-47C3FC9DB10E}"/>
              </a:ext>
            </a:extLst>
          </p:cNvPr>
          <p:cNvSpPr txBox="1"/>
          <p:nvPr/>
        </p:nvSpPr>
        <p:spPr>
          <a:xfrm>
            <a:off x="6825321" y="2291463"/>
            <a:ext cx="1130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+mj-lt"/>
              </a:rPr>
              <a:t>20%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78AFB-96CD-4CAC-BB0C-B7B14240B34D}"/>
              </a:ext>
            </a:extLst>
          </p:cNvPr>
          <p:cNvSpPr txBox="1"/>
          <p:nvPr/>
        </p:nvSpPr>
        <p:spPr>
          <a:xfrm>
            <a:off x="9433094" y="2291463"/>
            <a:ext cx="1148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4"/>
                </a:solidFill>
                <a:latin typeface="+mj-lt"/>
              </a:rPr>
              <a:t>70%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F1A7E-371D-4A4D-8DE9-1C350201A218}"/>
              </a:ext>
            </a:extLst>
          </p:cNvPr>
          <p:cNvSpPr txBox="1"/>
          <p:nvPr/>
        </p:nvSpPr>
        <p:spPr>
          <a:xfrm>
            <a:off x="1168117" y="4102786"/>
            <a:ext cx="1970868" cy="15240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4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76BB3-87EF-49DE-82D7-78F7E0937799}"/>
              </a:ext>
            </a:extLst>
          </p:cNvPr>
          <p:cNvSpPr txBox="1"/>
          <p:nvPr/>
        </p:nvSpPr>
        <p:spPr>
          <a:xfrm>
            <a:off x="1537518" y="3764232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ABD033-FB4F-4DD4-B2E5-4704BE165991}"/>
              </a:ext>
            </a:extLst>
          </p:cNvPr>
          <p:cNvSpPr txBox="1"/>
          <p:nvPr/>
        </p:nvSpPr>
        <p:spPr>
          <a:xfrm>
            <a:off x="3747544" y="4102786"/>
            <a:ext cx="1970868" cy="15240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4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BCAF6-E5CB-4593-9AE0-2E305685C64F}"/>
              </a:ext>
            </a:extLst>
          </p:cNvPr>
          <p:cNvSpPr txBox="1"/>
          <p:nvPr/>
        </p:nvSpPr>
        <p:spPr>
          <a:xfrm>
            <a:off x="4116945" y="3764232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6FBDB-4F1A-4BE8-9329-D7F8DC6A785B}"/>
              </a:ext>
            </a:extLst>
          </p:cNvPr>
          <p:cNvSpPr txBox="1"/>
          <p:nvPr/>
        </p:nvSpPr>
        <p:spPr>
          <a:xfrm>
            <a:off x="6367915" y="4102786"/>
            <a:ext cx="1970868" cy="15240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4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AD95AC-5FAF-47B3-909B-41C2CD5FF909}"/>
              </a:ext>
            </a:extLst>
          </p:cNvPr>
          <p:cNvSpPr txBox="1"/>
          <p:nvPr/>
        </p:nvSpPr>
        <p:spPr>
          <a:xfrm>
            <a:off x="6737316" y="3764232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B26DDD-0789-4CE5-99F1-52E4938CBB31}"/>
              </a:ext>
            </a:extLst>
          </p:cNvPr>
          <p:cNvSpPr txBox="1"/>
          <p:nvPr/>
        </p:nvSpPr>
        <p:spPr>
          <a:xfrm>
            <a:off x="8988286" y="4102786"/>
            <a:ext cx="1970868" cy="15240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4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25463-4301-4808-9CE5-8ECC288A73BE}"/>
              </a:ext>
            </a:extLst>
          </p:cNvPr>
          <p:cNvSpPr txBox="1"/>
          <p:nvPr/>
        </p:nvSpPr>
        <p:spPr>
          <a:xfrm>
            <a:off x="9357687" y="3764232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25358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C82C5F1-EA86-439D-84A2-FBA47F32F964}"/>
              </a:ext>
            </a:extLst>
          </p:cNvPr>
          <p:cNvGrpSpPr/>
          <p:nvPr/>
        </p:nvGrpSpPr>
        <p:grpSpPr>
          <a:xfrm>
            <a:off x="3905830" y="1155931"/>
            <a:ext cx="1414504" cy="3207877"/>
            <a:chOff x="3905830" y="1328837"/>
            <a:chExt cx="1414504" cy="32078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4005B2-65DF-4035-9435-392E1EEE03E5}"/>
                </a:ext>
              </a:extLst>
            </p:cNvPr>
            <p:cNvGrpSpPr/>
            <p:nvPr/>
          </p:nvGrpSpPr>
          <p:grpSpPr>
            <a:xfrm>
              <a:off x="3905830" y="1328837"/>
              <a:ext cx="1414504" cy="2981628"/>
              <a:chOff x="4333976" y="1959547"/>
              <a:chExt cx="1414504" cy="298162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1536BE6-39FB-4D35-AA2B-50895804F502}"/>
                  </a:ext>
                </a:extLst>
              </p:cNvPr>
              <p:cNvCxnSpPr/>
              <p:nvPr/>
            </p:nvCxnSpPr>
            <p:spPr>
              <a:xfrm>
                <a:off x="5043614" y="3472735"/>
                <a:ext cx="0" cy="1468440"/>
              </a:xfrm>
              <a:prstGeom prst="line">
                <a:avLst/>
              </a:prstGeom>
              <a:ln w="3492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77B32EF4-C081-4328-BE4F-2CBB05D1B84E}"/>
                  </a:ext>
                </a:extLst>
              </p:cNvPr>
              <p:cNvSpPr/>
              <p:nvPr/>
            </p:nvSpPr>
            <p:spPr>
              <a:xfrm rot="10800000">
                <a:off x="4333976" y="1959547"/>
                <a:ext cx="1414504" cy="1555720"/>
              </a:xfrm>
              <a:custGeom>
                <a:avLst/>
                <a:gdLst>
                  <a:gd name="connsiteX0" fmla="*/ 829340 w 1658680"/>
                  <a:gd name="connsiteY0" fmla="*/ 1824273 h 1824273"/>
                  <a:gd name="connsiteX1" fmla="*/ 0 w 1658680"/>
                  <a:gd name="connsiteY1" fmla="*/ 994933 h 1824273"/>
                  <a:gd name="connsiteX2" fmla="*/ 506524 w 1658680"/>
                  <a:gd name="connsiteY2" fmla="*/ 230767 h 1824273"/>
                  <a:gd name="connsiteX3" fmla="*/ 614520 w 1658680"/>
                  <a:gd name="connsiteY3" fmla="*/ 197243 h 1824273"/>
                  <a:gd name="connsiteX4" fmla="*/ 829339 w 1658680"/>
                  <a:gd name="connsiteY4" fmla="*/ 0 h 1824273"/>
                  <a:gd name="connsiteX5" fmla="*/ 1044157 w 1658680"/>
                  <a:gd name="connsiteY5" fmla="*/ 197242 h 1824273"/>
                  <a:gd name="connsiteX6" fmla="*/ 1152157 w 1658680"/>
                  <a:gd name="connsiteY6" fmla="*/ 230767 h 1824273"/>
                  <a:gd name="connsiteX7" fmla="*/ 1658680 w 1658680"/>
                  <a:gd name="connsiteY7" fmla="*/ 994933 h 1824273"/>
                  <a:gd name="connsiteX8" fmla="*/ 829340 w 1658680"/>
                  <a:gd name="connsiteY8" fmla="*/ 1824273 h 182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8680" h="1824273">
                    <a:moveTo>
                      <a:pt x="829340" y="1824273"/>
                    </a:moveTo>
                    <a:cubicBezTo>
                      <a:pt x="371308" y="1824273"/>
                      <a:pt x="0" y="1452965"/>
                      <a:pt x="0" y="994933"/>
                    </a:cubicBezTo>
                    <a:cubicBezTo>
                      <a:pt x="0" y="651409"/>
                      <a:pt x="208861" y="356667"/>
                      <a:pt x="506524" y="230767"/>
                    </a:cubicBezTo>
                    <a:lnTo>
                      <a:pt x="614520" y="197243"/>
                    </a:lnTo>
                    <a:lnTo>
                      <a:pt x="829339" y="0"/>
                    </a:lnTo>
                    <a:lnTo>
                      <a:pt x="1044157" y="197242"/>
                    </a:lnTo>
                    <a:lnTo>
                      <a:pt x="1152157" y="230767"/>
                    </a:lnTo>
                    <a:cubicBezTo>
                      <a:pt x="1449819" y="356667"/>
                      <a:pt x="1658680" y="651409"/>
                      <a:pt x="1658680" y="994933"/>
                    </a:cubicBezTo>
                    <a:cubicBezTo>
                      <a:pt x="1658680" y="1452965"/>
                      <a:pt x="1287372" y="1824273"/>
                      <a:pt x="829340" y="1824273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13D1086-6564-4620-8250-8C2A85D14EDD}"/>
                </a:ext>
              </a:extLst>
            </p:cNvPr>
            <p:cNvSpPr/>
            <p:nvPr/>
          </p:nvSpPr>
          <p:spPr>
            <a:xfrm>
              <a:off x="4415099" y="4148015"/>
              <a:ext cx="388699" cy="388699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C50055-7CF4-49A7-8189-FFAAD6C18C74}"/>
                </a:ext>
              </a:extLst>
            </p:cNvPr>
            <p:cNvSpPr txBox="1"/>
            <p:nvPr/>
          </p:nvSpPr>
          <p:spPr>
            <a:xfrm>
              <a:off x="4422663" y="41837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F4C6CF2-2033-4210-B40C-1BD73732C36C}"/>
                </a:ext>
              </a:extLst>
            </p:cNvPr>
            <p:cNvSpPr/>
            <p:nvPr/>
          </p:nvSpPr>
          <p:spPr>
            <a:xfrm>
              <a:off x="4012703" y="1416573"/>
              <a:ext cx="1211214" cy="12112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1498708-451C-49C9-B273-5E6A8EDC757B}"/>
              </a:ext>
            </a:extLst>
          </p:cNvPr>
          <p:cNvGrpSpPr/>
          <p:nvPr/>
        </p:nvGrpSpPr>
        <p:grpSpPr>
          <a:xfrm>
            <a:off x="1153912" y="1923916"/>
            <a:ext cx="1414504" cy="2439892"/>
            <a:chOff x="1153912" y="2096822"/>
            <a:chExt cx="1414504" cy="243989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0E5E298-693F-470B-99E4-DCF287DE4D69}"/>
                </a:ext>
              </a:extLst>
            </p:cNvPr>
            <p:cNvGrpSpPr/>
            <p:nvPr/>
          </p:nvGrpSpPr>
          <p:grpSpPr>
            <a:xfrm>
              <a:off x="1153912" y="2096822"/>
              <a:ext cx="1414504" cy="2241707"/>
              <a:chOff x="2208247" y="2727532"/>
              <a:chExt cx="1414504" cy="2241707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38E27EF0-CED1-4E89-BBB7-187635114314}"/>
                  </a:ext>
                </a:extLst>
              </p:cNvPr>
              <p:cNvCxnSpPr/>
              <p:nvPr/>
            </p:nvCxnSpPr>
            <p:spPr>
              <a:xfrm>
                <a:off x="2915499" y="3500799"/>
                <a:ext cx="0" cy="1468440"/>
              </a:xfrm>
              <a:prstGeom prst="line">
                <a:avLst/>
              </a:prstGeom>
              <a:ln w="3492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12B275FF-1C59-4364-9993-FFD73516F9C3}"/>
                  </a:ext>
                </a:extLst>
              </p:cNvPr>
              <p:cNvSpPr/>
              <p:nvPr/>
            </p:nvSpPr>
            <p:spPr>
              <a:xfrm rot="10800000">
                <a:off x="2208247" y="2727532"/>
                <a:ext cx="1414504" cy="1555720"/>
              </a:xfrm>
              <a:custGeom>
                <a:avLst/>
                <a:gdLst>
                  <a:gd name="connsiteX0" fmla="*/ 829340 w 1658680"/>
                  <a:gd name="connsiteY0" fmla="*/ 1824273 h 1824273"/>
                  <a:gd name="connsiteX1" fmla="*/ 0 w 1658680"/>
                  <a:gd name="connsiteY1" fmla="*/ 994933 h 1824273"/>
                  <a:gd name="connsiteX2" fmla="*/ 506524 w 1658680"/>
                  <a:gd name="connsiteY2" fmla="*/ 230767 h 1824273"/>
                  <a:gd name="connsiteX3" fmla="*/ 614520 w 1658680"/>
                  <a:gd name="connsiteY3" fmla="*/ 197243 h 1824273"/>
                  <a:gd name="connsiteX4" fmla="*/ 829339 w 1658680"/>
                  <a:gd name="connsiteY4" fmla="*/ 0 h 1824273"/>
                  <a:gd name="connsiteX5" fmla="*/ 1044157 w 1658680"/>
                  <a:gd name="connsiteY5" fmla="*/ 197242 h 1824273"/>
                  <a:gd name="connsiteX6" fmla="*/ 1152157 w 1658680"/>
                  <a:gd name="connsiteY6" fmla="*/ 230767 h 1824273"/>
                  <a:gd name="connsiteX7" fmla="*/ 1658680 w 1658680"/>
                  <a:gd name="connsiteY7" fmla="*/ 994933 h 1824273"/>
                  <a:gd name="connsiteX8" fmla="*/ 829340 w 1658680"/>
                  <a:gd name="connsiteY8" fmla="*/ 1824273 h 182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8680" h="1824273">
                    <a:moveTo>
                      <a:pt x="829340" y="1824273"/>
                    </a:moveTo>
                    <a:cubicBezTo>
                      <a:pt x="371308" y="1824273"/>
                      <a:pt x="0" y="1452965"/>
                      <a:pt x="0" y="994933"/>
                    </a:cubicBezTo>
                    <a:cubicBezTo>
                      <a:pt x="0" y="651409"/>
                      <a:pt x="208861" y="356667"/>
                      <a:pt x="506524" y="230767"/>
                    </a:cubicBezTo>
                    <a:lnTo>
                      <a:pt x="614520" y="197243"/>
                    </a:lnTo>
                    <a:lnTo>
                      <a:pt x="829339" y="0"/>
                    </a:lnTo>
                    <a:lnTo>
                      <a:pt x="1044157" y="197242"/>
                    </a:lnTo>
                    <a:lnTo>
                      <a:pt x="1152157" y="230767"/>
                    </a:lnTo>
                    <a:cubicBezTo>
                      <a:pt x="1449819" y="356667"/>
                      <a:pt x="1658680" y="651409"/>
                      <a:pt x="1658680" y="994933"/>
                    </a:cubicBezTo>
                    <a:cubicBezTo>
                      <a:pt x="1658680" y="1452965"/>
                      <a:pt x="1287372" y="1824273"/>
                      <a:pt x="829340" y="1824273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FB860E6-6DB3-40D5-833C-F94BDA35F459}"/>
                </a:ext>
              </a:extLst>
            </p:cNvPr>
            <p:cNvSpPr/>
            <p:nvPr/>
          </p:nvSpPr>
          <p:spPr>
            <a:xfrm>
              <a:off x="1672098" y="4148015"/>
              <a:ext cx="388699" cy="388699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9A14CD-52DE-4C98-B122-11D074182C7D}"/>
                </a:ext>
              </a:extLst>
            </p:cNvPr>
            <p:cNvSpPr txBox="1"/>
            <p:nvPr/>
          </p:nvSpPr>
          <p:spPr>
            <a:xfrm>
              <a:off x="1687399" y="4183720"/>
              <a:ext cx="393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01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9E3F409-9621-4355-A6C2-176E94FF146F}"/>
                </a:ext>
              </a:extLst>
            </p:cNvPr>
            <p:cNvSpPr/>
            <p:nvPr/>
          </p:nvSpPr>
          <p:spPr>
            <a:xfrm>
              <a:off x="1254844" y="2185467"/>
              <a:ext cx="1211214" cy="12112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A30AD4-3F4F-4ADF-9E9B-6FE029B6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200" dirty="0">
                <a:latin typeface="+mj-lt"/>
              </a:rPr>
              <a:t>Infographic slides </a:t>
            </a: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CA1045A-3F8F-42DB-BCC6-EBA1902F7C53}"/>
              </a:ext>
            </a:extLst>
          </p:cNvPr>
          <p:cNvGrpSpPr/>
          <p:nvPr/>
        </p:nvGrpSpPr>
        <p:grpSpPr>
          <a:xfrm>
            <a:off x="6800037" y="1652148"/>
            <a:ext cx="1414504" cy="2711660"/>
            <a:chOff x="6800037" y="1825054"/>
            <a:chExt cx="1414504" cy="27116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50424F9-B5B8-401C-A21F-2AF946B43754}"/>
                </a:ext>
              </a:extLst>
            </p:cNvPr>
            <p:cNvCxnSpPr/>
            <p:nvPr/>
          </p:nvCxnSpPr>
          <p:spPr>
            <a:xfrm>
              <a:off x="7508568" y="2884557"/>
              <a:ext cx="0" cy="1468440"/>
            </a:xfrm>
            <a:prstGeom prst="line">
              <a:avLst/>
            </a:prstGeom>
            <a:ln w="34925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8D96096A-BB3E-4ADF-AB85-0B712C5CED73}"/>
                </a:ext>
              </a:extLst>
            </p:cNvPr>
            <p:cNvSpPr/>
            <p:nvPr/>
          </p:nvSpPr>
          <p:spPr>
            <a:xfrm rot="10800000">
              <a:off x="6800037" y="1825054"/>
              <a:ext cx="1414504" cy="1555720"/>
            </a:xfrm>
            <a:custGeom>
              <a:avLst/>
              <a:gdLst>
                <a:gd name="connsiteX0" fmla="*/ 829340 w 1658680"/>
                <a:gd name="connsiteY0" fmla="*/ 1824273 h 1824273"/>
                <a:gd name="connsiteX1" fmla="*/ 0 w 1658680"/>
                <a:gd name="connsiteY1" fmla="*/ 994933 h 1824273"/>
                <a:gd name="connsiteX2" fmla="*/ 506524 w 1658680"/>
                <a:gd name="connsiteY2" fmla="*/ 230767 h 1824273"/>
                <a:gd name="connsiteX3" fmla="*/ 614520 w 1658680"/>
                <a:gd name="connsiteY3" fmla="*/ 197243 h 1824273"/>
                <a:gd name="connsiteX4" fmla="*/ 829339 w 1658680"/>
                <a:gd name="connsiteY4" fmla="*/ 0 h 1824273"/>
                <a:gd name="connsiteX5" fmla="*/ 1044157 w 1658680"/>
                <a:gd name="connsiteY5" fmla="*/ 197242 h 1824273"/>
                <a:gd name="connsiteX6" fmla="*/ 1152157 w 1658680"/>
                <a:gd name="connsiteY6" fmla="*/ 230767 h 1824273"/>
                <a:gd name="connsiteX7" fmla="*/ 1658680 w 1658680"/>
                <a:gd name="connsiteY7" fmla="*/ 994933 h 1824273"/>
                <a:gd name="connsiteX8" fmla="*/ 829340 w 1658680"/>
                <a:gd name="connsiteY8" fmla="*/ 1824273 h 182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680" h="1824273">
                  <a:moveTo>
                    <a:pt x="829340" y="1824273"/>
                  </a:moveTo>
                  <a:cubicBezTo>
                    <a:pt x="371308" y="1824273"/>
                    <a:pt x="0" y="1452965"/>
                    <a:pt x="0" y="994933"/>
                  </a:cubicBezTo>
                  <a:cubicBezTo>
                    <a:pt x="0" y="651409"/>
                    <a:pt x="208861" y="356667"/>
                    <a:pt x="506524" y="230767"/>
                  </a:cubicBezTo>
                  <a:lnTo>
                    <a:pt x="614520" y="197243"/>
                  </a:lnTo>
                  <a:lnTo>
                    <a:pt x="829339" y="0"/>
                  </a:lnTo>
                  <a:lnTo>
                    <a:pt x="1044157" y="197242"/>
                  </a:lnTo>
                  <a:lnTo>
                    <a:pt x="1152157" y="230767"/>
                  </a:lnTo>
                  <a:cubicBezTo>
                    <a:pt x="1449819" y="356667"/>
                    <a:pt x="1658680" y="651409"/>
                    <a:pt x="1658680" y="994933"/>
                  </a:cubicBezTo>
                  <a:cubicBezTo>
                    <a:pt x="1658680" y="1452965"/>
                    <a:pt x="1287372" y="1824273"/>
                    <a:pt x="829340" y="1824273"/>
                  </a:cubicBezTo>
                  <a:close/>
                </a:path>
              </a:pathLst>
            </a:cu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7FF0128-C89F-4666-96E5-49FA7D19C183}"/>
                </a:ext>
              </a:extLst>
            </p:cNvPr>
            <p:cNvSpPr/>
            <p:nvPr/>
          </p:nvSpPr>
          <p:spPr>
            <a:xfrm>
              <a:off x="6896471" y="1926132"/>
              <a:ext cx="1211214" cy="12112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BA13E9F-628E-469E-A711-1E9E1C6FE84C}"/>
                </a:ext>
              </a:extLst>
            </p:cNvPr>
            <p:cNvSpPr/>
            <p:nvPr/>
          </p:nvSpPr>
          <p:spPr>
            <a:xfrm>
              <a:off x="7315328" y="4148015"/>
              <a:ext cx="388699" cy="388699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A86181-1522-4A33-A8D1-E3165F3CDBCA}"/>
                </a:ext>
              </a:extLst>
            </p:cNvPr>
            <p:cNvSpPr txBox="1"/>
            <p:nvPr/>
          </p:nvSpPr>
          <p:spPr>
            <a:xfrm>
              <a:off x="7327249" y="416925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03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C483D9A-2B0C-45EA-B031-984742AA5DC7}"/>
              </a:ext>
            </a:extLst>
          </p:cNvPr>
          <p:cNvSpPr txBox="1"/>
          <p:nvPr/>
        </p:nvSpPr>
        <p:spPr>
          <a:xfrm>
            <a:off x="760766" y="5006910"/>
            <a:ext cx="2200798" cy="1195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Lorem Ipsum is simply dummy text of the printing</a:t>
            </a:r>
            <a:r>
              <a:rPr lang="en-US" sz="1200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8E38BC-F20A-487C-8F5A-FA69DF9DB310}"/>
              </a:ext>
            </a:extLst>
          </p:cNvPr>
          <p:cNvSpPr txBox="1"/>
          <p:nvPr/>
        </p:nvSpPr>
        <p:spPr>
          <a:xfrm>
            <a:off x="1245130" y="4661096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Title Here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E0FEE478-24BC-4314-848A-D9040A901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950" y="2183388"/>
            <a:ext cx="857250" cy="771525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B22962D0-7D54-427A-B941-282AC9448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0357" y="1960848"/>
            <a:ext cx="771525" cy="762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4EDA30FC-A7DA-47FD-88B4-F0452F5502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2307" y="1482275"/>
            <a:ext cx="752475" cy="74295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56845335-7E6C-4D38-9887-FAED92AFFDD3}"/>
              </a:ext>
            </a:extLst>
          </p:cNvPr>
          <p:cNvGrpSpPr/>
          <p:nvPr/>
        </p:nvGrpSpPr>
        <p:grpSpPr>
          <a:xfrm>
            <a:off x="9522652" y="1299366"/>
            <a:ext cx="1414504" cy="3064442"/>
            <a:chOff x="9553713" y="1472272"/>
            <a:chExt cx="1414504" cy="306444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0F97EC-01F9-4C38-8A40-26B916697284}"/>
                </a:ext>
              </a:extLst>
            </p:cNvPr>
            <p:cNvGrpSpPr/>
            <p:nvPr/>
          </p:nvGrpSpPr>
          <p:grpSpPr>
            <a:xfrm>
              <a:off x="9553713" y="1472272"/>
              <a:ext cx="1414504" cy="2838193"/>
              <a:chOff x="8563966" y="2102982"/>
              <a:chExt cx="1414504" cy="2838193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B542429-FF55-4C22-A66E-1EEFF012B9CE}"/>
                  </a:ext>
                </a:extLst>
              </p:cNvPr>
              <p:cNvCxnSpPr/>
              <p:nvPr/>
            </p:nvCxnSpPr>
            <p:spPr>
              <a:xfrm>
                <a:off x="9278677" y="3472735"/>
                <a:ext cx="0" cy="1468440"/>
              </a:xfrm>
              <a:prstGeom prst="line">
                <a:avLst/>
              </a:prstGeom>
              <a:ln w="3492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 20">
                <a:extLst>
                  <a:ext uri="{FF2B5EF4-FFF2-40B4-BE49-F238E27FC236}">
                    <a16:creationId xmlns:a16="http://schemas.microsoft.com/office/drawing/2014/main" id="{069C843C-C2A5-4B6F-B0F3-1455AA639F28}"/>
                  </a:ext>
                </a:extLst>
              </p:cNvPr>
              <p:cNvSpPr/>
              <p:nvPr/>
            </p:nvSpPr>
            <p:spPr>
              <a:xfrm rot="10800000">
                <a:off x="8563966" y="2102982"/>
                <a:ext cx="1414504" cy="1555720"/>
              </a:xfrm>
              <a:custGeom>
                <a:avLst/>
                <a:gdLst>
                  <a:gd name="connsiteX0" fmla="*/ 829340 w 1658680"/>
                  <a:gd name="connsiteY0" fmla="*/ 1824273 h 1824273"/>
                  <a:gd name="connsiteX1" fmla="*/ 0 w 1658680"/>
                  <a:gd name="connsiteY1" fmla="*/ 994933 h 1824273"/>
                  <a:gd name="connsiteX2" fmla="*/ 506524 w 1658680"/>
                  <a:gd name="connsiteY2" fmla="*/ 230767 h 1824273"/>
                  <a:gd name="connsiteX3" fmla="*/ 614520 w 1658680"/>
                  <a:gd name="connsiteY3" fmla="*/ 197243 h 1824273"/>
                  <a:gd name="connsiteX4" fmla="*/ 829339 w 1658680"/>
                  <a:gd name="connsiteY4" fmla="*/ 0 h 1824273"/>
                  <a:gd name="connsiteX5" fmla="*/ 1044157 w 1658680"/>
                  <a:gd name="connsiteY5" fmla="*/ 197242 h 1824273"/>
                  <a:gd name="connsiteX6" fmla="*/ 1152157 w 1658680"/>
                  <a:gd name="connsiteY6" fmla="*/ 230767 h 1824273"/>
                  <a:gd name="connsiteX7" fmla="*/ 1658680 w 1658680"/>
                  <a:gd name="connsiteY7" fmla="*/ 994933 h 1824273"/>
                  <a:gd name="connsiteX8" fmla="*/ 829340 w 1658680"/>
                  <a:gd name="connsiteY8" fmla="*/ 1824273 h 182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8680" h="1824273">
                    <a:moveTo>
                      <a:pt x="829340" y="1824273"/>
                    </a:moveTo>
                    <a:cubicBezTo>
                      <a:pt x="371308" y="1824273"/>
                      <a:pt x="0" y="1452965"/>
                      <a:pt x="0" y="994933"/>
                    </a:cubicBezTo>
                    <a:cubicBezTo>
                      <a:pt x="0" y="651409"/>
                      <a:pt x="208861" y="356667"/>
                      <a:pt x="506524" y="230767"/>
                    </a:cubicBezTo>
                    <a:lnTo>
                      <a:pt x="614520" y="197243"/>
                    </a:lnTo>
                    <a:lnTo>
                      <a:pt x="829339" y="0"/>
                    </a:lnTo>
                    <a:lnTo>
                      <a:pt x="1044157" y="197242"/>
                    </a:lnTo>
                    <a:lnTo>
                      <a:pt x="1152157" y="230767"/>
                    </a:lnTo>
                    <a:cubicBezTo>
                      <a:pt x="1449819" y="356667"/>
                      <a:pt x="1658680" y="651409"/>
                      <a:pt x="1658680" y="994933"/>
                    </a:cubicBezTo>
                    <a:cubicBezTo>
                      <a:pt x="1658680" y="1452965"/>
                      <a:pt x="1287372" y="1824273"/>
                      <a:pt x="829340" y="1824273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4F9F9A-8118-453A-94B0-E2715506F4A7}"/>
                </a:ext>
              </a:extLst>
            </p:cNvPr>
            <p:cNvSpPr/>
            <p:nvPr/>
          </p:nvSpPr>
          <p:spPr>
            <a:xfrm>
              <a:off x="10066616" y="4148015"/>
              <a:ext cx="388699" cy="388699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FBAB8D-26C8-4F82-A183-42A161A5537E}"/>
                </a:ext>
              </a:extLst>
            </p:cNvPr>
            <p:cNvSpPr txBox="1"/>
            <p:nvPr/>
          </p:nvSpPr>
          <p:spPr>
            <a:xfrm>
              <a:off x="10063717" y="417388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6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04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0F76461-DCBB-4107-B586-F8028318E6B1}"/>
                </a:ext>
              </a:extLst>
            </p:cNvPr>
            <p:cNvSpPr/>
            <p:nvPr/>
          </p:nvSpPr>
          <p:spPr>
            <a:xfrm>
              <a:off x="9656749" y="1558241"/>
              <a:ext cx="1211214" cy="12112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Graphic 53">
            <a:extLst>
              <a:ext uri="{FF2B5EF4-FFF2-40B4-BE49-F238E27FC236}">
                <a16:creationId xmlns:a16="http://schemas.microsoft.com/office/drawing/2014/main" id="{AEF9DD55-5255-4F81-BD30-E1B92F1033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46400" y="1572388"/>
            <a:ext cx="781925" cy="79235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3DBBF40-D91C-49A9-B347-0BBB2A0597FA}"/>
              </a:ext>
            </a:extLst>
          </p:cNvPr>
          <p:cNvSpPr txBox="1"/>
          <p:nvPr/>
        </p:nvSpPr>
        <p:spPr>
          <a:xfrm>
            <a:off x="3476670" y="5006910"/>
            <a:ext cx="2200798" cy="1195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Lorem Ipsum is simply dummy text of the printing</a:t>
            </a:r>
            <a:r>
              <a:rPr lang="en-US" sz="1200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DA5933-B40B-4701-A397-519ECAB7E550}"/>
              </a:ext>
            </a:extLst>
          </p:cNvPr>
          <p:cNvSpPr txBox="1"/>
          <p:nvPr/>
        </p:nvSpPr>
        <p:spPr>
          <a:xfrm>
            <a:off x="3961034" y="4661096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Title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B44F30-B6F0-490D-8E91-96650BB74A74}"/>
              </a:ext>
            </a:extLst>
          </p:cNvPr>
          <p:cNvSpPr txBox="1"/>
          <p:nvPr/>
        </p:nvSpPr>
        <p:spPr>
          <a:xfrm>
            <a:off x="6410938" y="5006910"/>
            <a:ext cx="2200798" cy="1195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Lorem Ipsum is simply dummy text of the printing</a:t>
            </a:r>
            <a:r>
              <a:rPr lang="en-US" sz="1200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2CDF4C-CD53-44EA-A916-86779A39A2F9}"/>
              </a:ext>
            </a:extLst>
          </p:cNvPr>
          <p:cNvSpPr txBox="1"/>
          <p:nvPr/>
        </p:nvSpPr>
        <p:spPr>
          <a:xfrm>
            <a:off x="6895302" y="4661096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Title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E65913-8FD6-461E-813D-6176D5B5B8B3}"/>
              </a:ext>
            </a:extLst>
          </p:cNvPr>
          <p:cNvSpPr txBox="1"/>
          <p:nvPr/>
        </p:nvSpPr>
        <p:spPr>
          <a:xfrm>
            <a:off x="9113195" y="5006910"/>
            <a:ext cx="2200798" cy="1195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Lorem Ipsum is simply dummy text of the printing</a:t>
            </a:r>
            <a:r>
              <a:rPr lang="en-US" sz="1200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B90262-122D-4B97-B142-A7D9ED8818B6}"/>
              </a:ext>
            </a:extLst>
          </p:cNvPr>
          <p:cNvSpPr txBox="1"/>
          <p:nvPr/>
        </p:nvSpPr>
        <p:spPr>
          <a:xfrm>
            <a:off x="9597559" y="4661096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70563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3C52E-19B9-47B4-8C8B-650CD381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1D73AC-AFBB-404E-8C59-185A369B7C98}"/>
              </a:ext>
            </a:extLst>
          </p:cNvPr>
          <p:cNvSpPr/>
          <p:nvPr/>
        </p:nvSpPr>
        <p:spPr>
          <a:xfrm rot="5400000" flipH="1" flipV="1">
            <a:off x="5496910" y="2220604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592359-F861-4C59-9F69-DC85EACBB735}"/>
              </a:ext>
            </a:extLst>
          </p:cNvPr>
          <p:cNvSpPr/>
          <p:nvPr/>
        </p:nvSpPr>
        <p:spPr>
          <a:xfrm rot="5400000" flipH="1" flipV="1">
            <a:off x="1978634" y="2220606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1B1D8-6CCF-4C65-AA8E-F439DE4FDB40}"/>
              </a:ext>
            </a:extLst>
          </p:cNvPr>
          <p:cNvSpPr txBox="1"/>
          <p:nvPr/>
        </p:nvSpPr>
        <p:spPr>
          <a:xfrm>
            <a:off x="1961687" y="3711668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A97EA-D906-4F7C-B046-439AAFA9DFD2}"/>
              </a:ext>
            </a:extLst>
          </p:cNvPr>
          <p:cNvSpPr/>
          <p:nvPr/>
        </p:nvSpPr>
        <p:spPr>
          <a:xfrm>
            <a:off x="1069885" y="4050222"/>
            <a:ext cx="3035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50FDAC-5850-4F91-BCB6-7C360FF0B080}"/>
              </a:ext>
            </a:extLst>
          </p:cNvPr>
          <p:cNvSpPr/>
          <p:nvPr/>
        </p:nvSpPr>
        <p:spPr>
          <a:xfrm rot="5400000">
            <a:off x="9015185" y="2220604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EFA4A-5E52-4994-8289-C9582FD18C4B}"/>
              </a:ext>
            </a:extLst>
          </p:cNvPr>
          <p:cNvCxnSpPr>
            <a:cxnSpLocks/>
          </p:cNvCxnSpPr>
          <p:nvPr/>
        </p:nvCxnSpPr>
        <p:spPr>
          <a:xfrm>
            <a:off x="7011382" y="2819400"/>
            <a:ext cx="1681162" cy="0"/>
          </a:xfrm>
          <a:prstGeom prst="line">
            <a:avLst/>
          </a:prstGeom>
          <a:ln w="9525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F69F9D-A1C8-472D-856C-089F64AFE661}"/>
              </a:ext>
            </a:extLst>
          </p:cNvPr>
          <p:cNvCxnSpPr>
            <a:cxnSpLocks/>
          </p:cNvCxnSpPr>
          <p:nvPr/>
        </p:nvCxnSpPr>
        <p:spPr>
          <a:xfrm>
            <a:off x="3458557" y="2819400"/>
            <a:ext cx="1681162" cy="0"/>
          </a:xfrm>
          <a:prstGeom prst="line">
            <a:avLst/>
          </a:prstGeom>
          <a:ln w="9525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078605C9-0B87-47D5-8295-3F5E059F4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8146" y="2446646"/>
            <a:ext cx="819150" cy="8001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1D00815-736C-488D-8580-D9B64D2DB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9597" y="2438400"/>
            <a:ext cx="800100" cy="762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9B1F84C-4B57-4C65-AED3-19A56F3834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1147" y="2457044"/>
            <a:ext cx="742950" cy="7905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C5F054-AD98-4C44-A99E-6B4D09EFD96F}"/>
              </a:ext>
            </a:extLst>
          </p:cNvPr>
          <p:cNvSpPr txBox="1"/>
          <p:nvPr/>
        </p:nvSpPr>
        <p:spPr>
          <a:xfrm>
            <a:off x="5479964" y="3711668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A5720-CFB3-42DE-B881-5F6E47C7833A}"/>
              </a:ext>
            </a:extLst>
          </p:cNvPr>
          <p:cNvSpPr/>
          <p:nvPr/>
        </p:nvSpPr>
        <p:spPr>
          <a:xfrm>
            <a:off x="4588162" y="4050222"/>
            <a:ext cx="3035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8C17CD-9C2F-4324-A09E-4654C9F8D1D9}"/>
              </a:ext>
            </a:extLst>
          </p:cNvPr>
          <p:cNvSpPr txBox="1"/>
          <p:nvPr/>
        </p:nvSpPr>
        <p:spPr>
          <a:xfrm>
            <a:off x="8997341" y="3711668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D6AD2C-C45E-4609-B780-362A84ED57BA}"/>
              </a:ext>
            </a:extLst>
          </p:cNvPr>
          <p:cNvSpPr/>
          <p:nvPr/>
        </p:nvSpPr>
        <p:spPr>
          <a:xfrm>
            <a:off x="8095539" y="4050222"/>
            <a:ext cx="3035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</p:spTree>
    <p:extLst>
      <p:ext uri="{BB962C8B-B14F-4D97-AF65-F5344CB8AC3E}">
        <p14:creationId xmlns:p14="http://schemas.microsoft.com/office/powerpoint/2010/main" val="2801571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40DB-ECF5-4DCC-870A-127D5391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3CC274-D32A-4279-B4EF-185508EBDC0C}"/>
              </a:ext>
            </a:extLst>
          </p:cNvPr>
          <p:cNvSpPr/>
          <p:nvPr/>
        </p:nvSpPr>
        <p:spPr>
          <a:xfrm rot="5400000">
            <a:off x="838199" y="4107743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1F7A96-011F-4284-91CF-98A6B573C5DB}"/>
              </a:ext>
            </a:extLst>
          </p:cNvPr>
          <p:cNvSpPr/>
          <p:nvPr/>
        </p:nvSpPr>
        <p:spPr>
          <a:xfrm rot="5400000" flipH="1" flipV="1">
            <a:off x="838200" y="1821742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93F94C-0DEB-4C46-97A1-53720BCCC85F}"/>
              </a:ext>
            </a:extLst>
          </p:cNvPr>
          <p:cNvSpPr/>
          <p:nvPr/>
        </p:nvSpPr>
        <p:spPr>
          <a:xfrm rot="5400000">
            <a:off x="6672482" y="4107742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FDAAD1-4B5A-4C94-A2D5-481EBC163277}"/>
              </a:ext>
            </a:extLst>
          </p:cNvPr>
          <p:cNvSpPr/>
          <p:nvPr/>
        </p:nvSpPr>
        <p:spPr>
          <a:xfrm rot="5400000" flipH="1" flipV="1">
            <a:off x="6672482" y="1821742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127F43-6273-4144-823D-CB9AC3250F64}"/>
              </a:ext>
            </a:extLst>
          </p:cNvPr>
          <p:cNvCxnSpPr>
            <a:cxnSpLocks/>
          </p:cNvCxnSpPr>
          <p:nvPr/>
        </p:nvCxnSpPr>
        <p:spPr>
          <a:xfrm>
            <a:off x="1437288" y="3081755"/>
            <a:ext cx="0" cy="947320"/>
          </a:xfrm>
          <a:prstGeom prst="line">
            <a:avLst/>
          </a:prstGeom>
          <a:ln w="635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D048B0-376D-4872-9D06-DE81DD4BC3E5}"/>
              </a:ext>
            </a:extLst>
          </p:cNvPr>
          <p:cNvCxnSpPr>
            <a:cxnSpLocks/>
          </p:cNvCxnSpPr>
          <p:nvPr/>
        </p:nvCxnSpPr>
        <p:spPr>
          <a:xfrm>
            <a:off x="7271571" y="3081755"/>
            <a:ext cx="0" cy="947320"/>
          </a:xfrm>
          <a:prstGeom prst="line">
            <a:avLst/>
          </a:prstGeom>
          <a:ln w="635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28D806-25B3-4CC9-93B9-254968E69310}"/>
              </a:ext>
            </a:extLst>
          </p:cNvPr>
          <p:cNvSpPr txBox="1"/>
          <p:nvPr/>
        </p:nvSpPr>
        <p:spPr>
          <a:xfrm>
            <a:off x="2320046" y="1705314"/>
            <a:ext cx="315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E34B8C-4619-40CA-B5C0-792B779E6AB2}"/>
              </a:ext>
            </a:extLst>
          </p:cNvPr>
          <p:cNvSpPr/>
          <p:nvPr/>
        </p:nvSpPr>
        <p:spPr>
          <a:xfrm>
            <a:off x="2320046" y="2069424"/>
            <a:ext cx="3644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69333F-59BB-4E26-8F49-3B68277A8DFE}"/>
              </a:ext>
            </a:extLst>
          </p:cNvPr>
          <p:cNvSpPr txBox="1"/>
          <p:nvPr/>
        </p:nvSpPr>
        <p:spPr>
          <a:xfrm>
            <a:off x="2320046" y="4090364"/>
            <a:ext cx="315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96DC0-7123-44AB-A6B5-950FD9F57445}"/>
              </a:ext>
            </a:extLst>
          </p:cNvPr>
          <p:cNvSpPr/>
          <p:nvPr/>
        </p:nvSpPr>
        <p:spPr>
          <a:xfrm>
            <a:off x="2320046" y="4454474"/>
            <a:ext cx="3644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66AA21-257A-49AC-9BFF-73D128BF93AC}"/>
              </a:ext>
            </a:extLst>
          </p:cNvPr>
          <p:cNvSpPr txBox="1"/>
          <p:nvPr/>
        </p:nvSpPr>
        <p:spPr>
          <a:xfrm>
            <a:off x="8093048" y="1705314"/>
            <a:ext cx="315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B1A0D-AB1A-40EF-9D88-30F68F2B4A6D}"/>
              </a:ext>
            </a:extLst>
          </p:cNvPr>
          <p:cNvSpPr/>
          <p:nvPr/>
        </p:nvSpPr>
        <p:spPr>
          <a:xfrm>
            <a:off x="8093048" y="2069424"/>
            <a:ext cx="3644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FD08C1-F305-458F-80AE-74E74B5696D4}"/>
              </a:ext>
            </a:extLst>
          </p:cNvPr>
          <p:cNvSpPr txBox="1"/>
          <p:nvPr/>
        </p:nvSpPr>
        <p:spPr>
          <a:xfrm>
            <a:off x="8093048" y="4090364"/>
            <a:ext cx="315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93698C-B5F4-4E9A-842B-19F63EFF585E}"/>
              </a:ext>
            </a:extLst>
          </p:cNvPr>
          <p:cNvSpPr/>
          <p:nvPr/>
        </p:nvSpPr>
        <p:spPr>
          <a:xfrm>
            <a:off x="8093048" y="4454474"/>
            <a:ext cx="3644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D25DF635-B77E-4B63-BF07-9AF65E8D2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109" y="2080781"/>
            <a:ext cx="714375" cy="676275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D8C3A013-D56F-4EC5-93C0-03EF4778E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0146" y="2049533"/>
            <a:ext cx="676275" cy="657225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E72FE40A-F6FB-4274-ADC3-39C014064C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2995" y="4421081"/>
            <a:ext cx="581025" cy="5715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8DDBA421-1914-46C0-9F91-C2B352829F5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11247" y="4421081"/>
            <a:ext cx="522111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1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92C7699-01D2-4422-AB13-6011B2981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FBCFD6-FBB6-4D09-A890-C16BAB8BD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Title of the </a:t>
            </a:r>
            <a:br>
              <a:rPr lang="en-US" b="0" dirty="0"/>
            </a:br>
            <a:r>
              <a:rPr lang="en-US" dirty="0"/>
              <a:t>presentation (style 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A5CC8-7A58-4B02-973A-5D15A17CCF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31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BC41-D265-4FBB-B89E-CD6B775D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Google Shape;7819;p73">
            <a:extLst>
              <a:ext uri="{FF2B5EF4-FFF2-40B4-BE49-F238E27FC236}">
                <a16:creationId xmlns:a16="http://schemas.microsoft.com/office/drawing/2014/main" id="{0F7DC310-FBA1-4E94-A4A9-E57C5E4B17B4}"/>
              </a:ext>
            </a:extLst>
          </p:cNvPr>
          <p:cNvSpPr/>
          <p:nvPr/>
        </p:nvSpPr>
        <p:spPr>
          <a:xfrm>
            <a:off x="3914465" y="1740750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820;p73">
            <a:extLst>
              <a:ext uri="{FF2B5EF4-FFF2-40B4-BE49-F238E27FC236}">
                <a16:creationId xmlns:a16="http://schemas.microsoft.com/office/drawing/2014/main" id="{D55F505E-B97E-47C8-A533-490F5351F4DB}"/>
              </a:ext>
            </a:extLst>
          </p:cNvPr>
          <p:cNvSpPr/>
          <p:nvPr/>
        </p:nvSpPr>
        <p:spPr>
          <a:xfrm>
            <a:off x="6486838" y="1740750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821;p73">
            <a:extLst>
              <a:ext uri="{FF2B5EF4-FFF2-40B4-BE49-F238E27FC236}">
                <a16:creationId xmlns:a16="http://schemas.microsoft.com/office/drawing/2014/main" id="{C7EA0A08-98E1-446C-91DF-968AF546F855}"/>
              </a:ext>
            </a:extLst>
          </p:cNvPr>
          <p:cNvSpPr/>
          <p:nvPr/>
        </p:nvSpPr>
        <p:spPr>
          <a:xfrm>
            <a:off x="6486838" y="3333527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7822;p73">
            <a:extLst>
              <a:ext uri="{FF2B5EF4-FFF2-40B4-BE49-F238E27FC236}">
                <a16:creationId xmlns:a16="http://schemas.microsoft.com/office/drawing/2014/main" id="{AA5AA9D3-EC43-4CF5-B99A-7E5F52AB0E4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5015959" y="2291497"/>
            <a:ext cx="1470383" cy="1724"/>
          </a:xfrm>
          <a:prstGeom prst="bentConnector3">
            <a:avLst>
              <a:gd name="adj1" fmla="val 50017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oogle Shape;7823;p73">
            <a:extLst>
              <a:ext uri="{FF2B5EF4-FFF2-40B4-BE49-F238E27FC236}">
                <a16:creationId xmlns:a16="http://schemas.microsoft.com/office/drawing/2014/main" id="{7191EA77-2339-41DA-93B9-E3144A62B778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 rot="5400000">
            <a:off x="5505721" y="1801657"/>
            <a:ext cx="491277" cy="2572451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Google Shape;7825;p73">
            <a:extLst>
              <a:ext uri="{FF2B5EF4-FFF2-40B4-BE49-F238E27FC236}">
                <a16:creationId xmlns:a16="http://schemas.microsoft.com/office/drawing/2014/main" id="{0FB43BF9-9150-416B-936B-268DF0C40D1D}"/>
              </a:ext>
            </a:extLst>
          </p:cNvPr>
          <p:cNvCxnSpPr>
            <a:cxnSpLocks/>
            <a:stCxn id="16" idx="6"/>
            <a:endCxn id="11" idx="2"/>
          </p:cNvCxnSpPr>
          <p:nvPr/>
        </p:nvCxnSpPr>
        <p:spPr>
          <a:xfrm>
            <a:off x="5015959" y="3884275"/>
            <a:ext cx="1470383" cy="1724"/>
          </a:xfrm>
          <a:prstGeom prst="bentConnector3">
            <a:avLst>
              <a:gd name="adj1" fmla="val 50017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Google Shape;7826;p73">
            <a:extLst>
              <a:ext uri="{FF2B5EF4-FFF2-40B4-BE49-F238E27FC236}">
                <a16:creationId xmlns:a16="http://schemas.microsoft.com/office/drawing/2014/main" id="{0B11513F-64AA-45E0-BB65-0A777DDFF7DE}"/>
              </a:ext>
            </a:extLst>
          </p:cNvPr>
          <p:cNvCxnSpPr>
            <a:cxnSpLocks/>
            <a:stCxn id="11" idx="4"/>
            <a:endCxn id="17" idx="0"/>
          </p:cNvCxnSpPr>
          <p:nvPr/>
        </p:nvCxnSpPr>
        <p:spPr>
          <a:xfrm rot="5400000">
            <a:off x="5510030" y="3390125"/>
            <a:ext cx="482658" cy="2572451"/>
          </a:xfrm>
          <a:prstGeom prst="bentConnector3">
            <a:avLst>
              <a:gd name="adj1" fmla="val 49996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Google Shape;7824;p73">
            <a:extLst>
              <a:ext uri="{FF2B5EF4-FFF2-40B4-BE49-F238E27FC236}">
                <a16:creationId xmlns:a16="http://schemas.microsoft.com/office/drawing/2014/main" id="{C0853E85-1E14-4694-8CFA-2FEDF1D7242B}"/>
              </a:ext>
            </a:extLst>
          </p:cNvPr>
          <p:cNvSpPr/>
          <p:nvPr/>
        </p:nvSpPr>
        <p:spPr>
          <a:xfrm>
            <a:off x="3914465" y="3333527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827;p73">
            <a:extLst>
              <a:ext uri="{FF2B5EF4-FFF2-40B4-BE49-F238E27FC236}">
                <a16:creationId xmlns:a16="http://schemas.microsoft.com/office/drawing/2014/main" id="{338D0E89-D1E3-4416-9769-106260081392}"/>
              </a:ext>
            </a:extLst>
          </p:cNvPr>
          <p:cNvSpPr/>
          <p:nvPr/>
        </p:nvSpPr>
        <p:spPr>
          <a:xfrm>
            <a:off x="3914465" y="4917645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828;p73">
            <a:extLst>
              <a:ext uri="{FF2B5EF4-FFF2-40B4-BE49-F238E27FC236}">
                <a16:creationId xmlns:a16="http://schemas.microsoft.com/office/drawing/2014/main" id="{32A603EC-5DCC-4E9B-ADA6-D464759BD7B8}"/>
              </a:ext>
            </a:extLst>
          </p:cNvPr>
          <p:cNvSpPr/>
          <p:nvPr/>
        </p:nvSpPr>
        <p:spPr>
          <a:xfrm>
            <a:off x="6486838" y="4917645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7829;p73">
            <a:extLst>
              <a:ext uri="{FF2B5EF4-FFF2-40B4-BE49-F238E27FC236}">
                <a16:creationId xmlns:a16="http://schemas.microsoft.com/office/drawing/2014/main" id="{966A55EB-0C45-4C28-B1F9-1D6342F96E70}"/>
              </a:ext>
            </a:extLst>
          </p:cNvPr>
          <p:cNvCxnSpPr>
            <a:endCxn id="18" idx="2"/>
          </p:cNvCxnSpPr>
          <p:nvPr/>
        </p:nvCxnSpPr>
        <p:spPr>
          <a:xfrm>
            <a:off x="5015306" y="5466669"/>
            <a:ext cx="1471532" cy="172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 Placeholder 110">
            <a:extLst>
              <a:ext uri="{FF2B5EF4-FFF2-40B4-BE49-F238E27FC236}">
                <a16:creationId xmlns:a16="http://schemas.microsoft.com/office/drawing/2014/main" id="{C0C30D31-1256-4B44-9A28-4B7D290DE42F}"/>
              </a:ext>
            </a:extLst>
          </p:cNvPr>
          <p:cNvSpPr txBox="1">
            <a:spLocks/>
          </p:cNvSpPr>
          <p:nvPr/>
        </p:nvSpPr>
        <p:spPr>
          <a:xfrm>
            <a:off x="4126001" y="1929406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</a:t>
            </a:r>
          </a:p>
        </p:txBody>
      </p:sp>
      <p:sp>
        <p:nvSpPr>
          <p:cNvPr id="21" name="Text Placeholder 110">
            <a:extLst>
              <a:ext uri="{FF2B5EF4-FFF2-40B4-BE49-F238E27FC236}">
                <a16:creationId xmlns:a16="http://schemas.microsoft.com/office/drawing/2014/main" id="{F4854A08-4EDD-4236-8196-86F5E101F893}"/>
              </a:ext>
            </a:extLst>
          </p:cNvPr>
          <p:cNvSpPr txBox="1">
            <a:spLocks/>
          </p:cNvSpPr>
          <p:nvPr/>
        </p:nvSpPr>
        <p:spPr>
          <a:xfrm>
            <a:off x="6679797" y="1929406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02</a:t>
            </a:r>
          </a:p>
        </p:txBody>
      </p:sp>
      <p:sp>
        <p:nvSpPr>
          <p:cNvPr id="22" name="Text Placeholder 110">
            <a:extLst>
              <a:ext uri="{FF2B5EF4-FFF2-40B4-BE49-F238E27FC236}">
                <a16:creationId xmlns:a16="http://schemas.microsoft.com/office/drawing/2014/main" id="{A03A8B96-3E8E-45F6-A5D5-2967B506F365}"/>
              </a:ext>
            </a:extLst>
          </p:cNvPr>
          <p:cNvSpPr txBox="1">
            <a:spLocks/>
          </p:cNvSpPr>
          <p:nvPr/>
        </p:nvSpPr>
        <p:spPr>
          <a:xfrm>
            <a:off x="4090076" y="3519799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</a:t>
            </a:r>
          </a:p>
        </p:txBody>
      </p:sp>
      <p:sp>
        <p:nvSpPr>
          <p:cNvPr id="23" name="Text Placeholder 110">
            <a:extLst>
              <a:ext uri="{FF2B5EF4-FFF2-40B4-BE49-F238E27FC236}">
                <a16:creationId xmlns:a16="http://schemas.microsoft.com/office/drawing/2014/main" id="{B779B894-C4BA-42F2-A004-8F3EB89C5C42}"/>
              </a:ext>
            </a:extLst>
          </p:cNvPr>
          <p:cNvSpPr txBox="1">
            <a:spLocks/>
          </p:cNvSpPr>
          <p:nvPr/>
        </p:nvSpPr>
        <p:spPr>
          <a:xfrm>
            <a:off x="4090076" y="5111993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05</a:t>
            </a:r>
            <a:endParaRPr lang="en-US" dirty="0"/>
          </a:p>
        </p:txBody>
      </p:sp>
      <p:sp>
        <p:nvSpPr>
          <p:cNvPr id="24" name="Text Placeholder 110">
            <a:extLst>
              <a:ext uri="{FF2B5EF4-FFF2-40B4-BE49-F238E27FC236}">
                <a16:creationId xmlns:a16="http://schemas.microsoft.com/office/drawing/2014/main" id="{583EF524-3077-485F-A6C3-B6E8F46CCAC1}"/>
              </a:ext>
            </a:extLst>
          </p:cNvPr>
          <p:cNvSpPr txBox="1">
            <a:spLocks/>
          </p:cNvSpPr>
          <p:nvPr/>
        </p:nvSpPr>
        <p:spPr>
          <a:xfrm>
            <a:off x="6678896" y="5111993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06</a:t>
            </a:r>
          </a:p>
        </p:txBody>
      </p:sp>
      <p:sp>
        <p:nvSpPr>
          <p:cNvPr id="25" name="Text Placeholder 110">
            <a:extLst>
              <a:ext uri="{FF2B5EF4-FFF2-40B4-BE49-F238E27FC236}">
                <a16:creationId xmlns:a16="http://schemas.microsoft.com/office/drawing/2014/main" id="{89EE9DCB-618F-4E70-80C9-5008EE9BD6AE}"/>
              </a:ext>
            </a:extLst>
          </p:cNvPr>
          <p:cNvSpPr txBox="1">
            <a:spLocks/>
          </p:cNvSpPr>
          <p:nvPr/>
        </p:nvSpPr>
        <p:spPr>
          <a:xfrm>
            <a:off x="6678896" y="3519799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04</a:t>
            </a:r>
          </a:p>
        </p:txBody>
      </p:sp>
      <p:sp>
        <p:nvSpPr>
          <p:cNvPr id="26" name="Text Placeholder 117">
            <a:extLst>
              <a:ext uri="{FF2B5EF4-FFF2-40B4-BE49-F238E27FC236}">
                <a16:creationId xmlns:a16="http://schemas.microsoft.com/office/drawing/2014/main" id="{2FC33644-1A88-4BD8-BB5D-EE64FE1E6BB4}"/>
              </a:ext>
            </a:extLst>
          </p:cNvPr>
          <p:cNvSpPr txBox="1">
            <a:spLocks/>
          </p:cNvSpPr>
          <p:nvPr/>
        </p:nvSpPr>
        <p:spPr>
          <a:xfrm>
            <a:off x="838201" y="2114292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Lorem ipsum dolor sit </a:t>
            </a:r>
            <a:r>
              <a:rPr lang="en-US" dirty="0" err="1">
                <a:solidFill>
                  <a:schemeClr val="bg2"/>
                </a:solidFill>
              </a:rPr>
              <a:t>amet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consectetuer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adipiscing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elit</a:t>
            </a:r>
            <a:r>
              <a:rPr lang="en-US" dirty="0">
                <a:solidFill>
                  <a:schemeClr val="bg2"/>
                </a:solidFill>
              </a:rPr>
              <a:t>. Maecenas </a:t>
            </a:r>
            <a:r>
              <a:rPr lang="en-US" dirty="0" err="1">
                <a:solidFill>
                  <a:schemeClr val="bg2"/>
                </a:solidFill>
              </a:rPr>
              <a:t>porttitor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congue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massa</a:t>
            </a:r>
            <a:r>
              <a:rPr lang="en-US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27" name="Text Placeholder 119">
            <a:extLst>
              <a:ext uri="{FF2B5EF4-FFF2-40B4-BE49-F238E27FC236}">
                <a16:creationId xmlns:a16="http://schemas.microsoft.com/office/drawing/2014/main" id="{6EFDFC2A-258B-4746-BF5B-49B5C06C4A4B}"/>
              </a:ext>
            </a:extLst>
          </p:cNvPr>
          <p:cNvSpPr txBox="1">
            <a:spLocks/>
          </p:cNvSpPr>
          <p:nvPr/>
        </p:nvSpPr>
        <p:spPr>
          <a:xfrm>
            <a:off x="838201" y="1779122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Lorem ipsum 1</a:t>
            </a:r>
          </a:p>
        </p:txBody>
      </p:sp>
      <p:sp>
        <p:nvSpPr>
          <p:cNvPr id="28" name="Text Placeholder 117">
            <a:extLst>
              <a:ext uri="{FF2B5EF4-FFF2-40B4-BE49-F238E27FC236}">
                <a16:creationId xmlns:a16="http://schemas.microsoft.com/office/drawing/2014/main" id="{1070D233-86FF-439A-9AE8-7F095D2E7450}"/>
              </a:ext>
            </a:extLst>
          </p:cNvPr>
          <p:cNvSpPr txBox="1">
            <a:spLocks/>
          </p:cNvSpPr>
          <p:nvPr/>
        </p:nvSpPr>
        <p:spPr>
          <a:xfrm>
            <a:off x="838201" y="3681835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chemeClr val="bg2"/>
                </a:solidFill>
              </a:rPr>
              <a:t>Lorem ipsum dolor sit amet, consectetuer adipiscing elit. Maecenas porttitor congue massa.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F1990C5F-BC23-4525-AF8F-E0F8BAECE4BD}"/>
              </a:ext>
            </a:extLst>
          </p:cNvPr>
          <p:cNvSpPr txBox="1">
            <a:spLocks/>
          </p:cNvSpPr>
          <p:nvPr/>
        </p:nvSpPr>
        <p:spPr>
          <a:xfrm>
            <a:off x="838201" y="3346665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Lorem ipsum 3</a:t>
            </a:r>
          </a:p>
        </p:txBody>
      </p:sp>
      <p:sp>
        <p:nvSpPr>
          <p:cNvPr id="30" name="Text Placeholder 117">
            <a:extLst>
              <a:ext uri="{FF2B5EF4-FFF2-40B4-BE49-F238E27FC236}">
                <a16:creationId xmlns:a16="http://schemas.microsoft.com/office/drawing/2014/main" id="{2F193B3F-9FE7-4183-9054-4A82F8827977}"/>
              </a:ext>
            </a:extLst>
          </p:cNvPr>
          <p:cNvSpPr txBox="1">
            <a:spLocks/>
          </p:cNvSpPr>
          <p:nvPr/>
        </p:nvSpPr>
        <p:spPr>
          <a:xfrm>
            <a:off x="838201" y="5251165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Lorem ipsum dolor sit </a:t>
            </a:r>
            <a:r>
              <a:rPr lang="en-US" dirty="0" err="1">
                <a:solidFill>
                  <a:schemeClr val="bg2"/>
                </a:solidFill>
              </a:rPr>
              <a:t>amet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consectetuer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adipiscing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elit</a:t>
            </a:r>
            <a:r>
              <a:rPr lang="en-US" dirty="0">
                <a:solidFill>
                  <a:schemeClr val="bg2"/>
                </a:solidFill>
              </a:rPr>
              <a:t>. Maecenas </a:t>
            </a:r>
            <a:r>
              <a:rPr lang="en-US" dirty="0" err="1">
                <a:solidFill>
                  <a:schemeClr val="bg2"/>
                </a:solidFill>
              </a:rPr>
              <a:t>porttitor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congue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massa</a:t>
            </a:r>
            <a:r>
              <a:rPr lang="en-US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31" name="Text Placeholder 119">
            <a:extLst>
              <a:ext uri="{FF2B5EF4-FFF2-40B4-BE49-F238E27FC236}">
                <a16:creationId xmlns:a16="http://schemas.microsoft.com/office/drawing/2014/main" id="{5A776342-10C6-40AD-AFDE-537E6D42D863}"/>
              </a:ext>
            </a:extLst>
          </p:cNvPr>
          <p:cNvSpPr txBox="1">
            <a:spLocks/>
          </p:cNvSpPr>
          <p:nvPr/>
        </p:nvSpPr>
        <p:spPr>
          <a:xfrm>
            <a:off x="838201" y="4915995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Lorem ipsum 5</a:t>
            </a:r>
          </a:p>
        </p:txBody>
      </p:sp>
      <p:sp>
        <p:nvSpPr>
          <p:cNvPr id="32" name="Text Placeholder 117">
            <a:extLst>
              <a:ext uri="{FF2B5EF4-FFF2-40B4-BE49-F238E27FC236}">
                <a16:creationId xmlns:a16="http://schemas.microsoft.com/office/drawing/2014/main" id="{C03819CE-07BB-4E8F-BEDF-7C37534562DA}"/>
              </a:ext>
            </a:extLst>
          </p:cNvPr>
          <p:cNvSpPr txBox="1">
            <a:spLocks/>
          </p:cNvSpPr>
          <p:nvPr/>
        </p:nvSpPr>
        <p:spPr>
          <a:xfrm>
            <a:off x="7870530" y="2114292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Lorem ipsum dolor sit </a:t>
            </a:r>
            <a:r>
              <a:rPr lang="en-US" dirty="0" err="1">
                <a:solidFill>
                  <a:schemeClr val="bg2"/>
                </a:solidFill>
              </a:rPr>
              <a:t>amet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consectetuer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adipiscing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elit</a:t>
            </a:r>
            <a:r>
              <a:rPr lang="en-US" dirty="0">
                <a:solidFill>
                  <a:schemeClr val="bg2"/>
                </a:solidFill>
              </a:rPr>
              <a:t>. Maecenas </a:t>
            </a:r>
            <a:r>
              <a:rPr lang="en-US" dirty="0" err="1">
                <a:solidFill>
                  <a:schemeClr val="bg2"/>
                </a:solidFill>
              </a:rPr>
              <a:t>porttitor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congue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massa</a:t>
            </a:r>
            <a:r>
              <a:rPr lang="en-US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33" name="Text Placeholder 119">
            <a:extLst>
              <a:ext uri="{FF2B5EF4-FFF2-40B4-BE49-F238E27FC236}">
                <a16:creationId xmlns:a16="http://schemas.microsoft.com/office/drawing/2014/main" id="{3EE05834-AEEE-4C56-8510-F749E9498D70}"/>
              </a:ext>
            </a:extLst>
          </p:cNvPr>
          <p:cNvSpPr txBox="1">
            <a:spLocks/>
          </p:cNvSpPr>
          <p:nvPr/>
        </p:nvSpPr>
        <p:spPr>
          <a:xfrm>
            <a:off x="7870530" y="1779122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Lorem ipsum 2</a:t>
            </a:r>
          </a:p>
        </p:txBody>
      </p:sp>
      <p:sp>
        <p:nvSpPr>
          <p:cNvPr id="34" name="Text Placeholder 117">
            <a:extLst>
              <a:ext uri="{FF2B5EF4-FFF2-40B4-BE49-F238E27FC236}">
                <a16:creationId xmlns:a16="http://schemas.microsoft.com/office/drawing/2014/main" id="{86E0B91C-945C-43D3-BF20-6E17897E774F}"/>
              </a:ext>
            </a:extLst>
          </p:cNvPr>
          <p:cNvSpPr txBox="1">
            <a:spLocks/>
          </p:cNvSpPr>
          <p:nvPr/>
        </p:nvSpPr>
        <p:spPr>
          <a:xfrm>
            <a:off x="7870530" y="3681835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Lorem ipsum dolor sit </a:t>
            </a:r>
            <a:r>
              <a:rPr lang="en-US" dirty="0" err="1">
                <a:solidFill>
                  <a:schemeClr val="bg2"/>
                </a:solidFill>
              </a:rPr>
              <a:t>amet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consectetuer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adipiscing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elit</a:t>
            </a:r>
            <a:r>
              <a:rPr lang="en-US" dirty="0">
                <a:solidFill>
                  <a:schemeClr val="bg2"/>
                </a:solidFill>
              </a:rPr>
              <a:t>. Maecenas </a:t>
            </a:r>
            <a:r>
              <a:rPr lang="en-US" dirty="0" err="1">
                <a:solidFill>
                  <a:schemeClr val="bg2"/>
                </a:solidFill>
              </a:rPr>
              <a:t>porttitor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congue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massa</a:t>
            </a:r>
            <a:r>
              <a:rPr lang="en-US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35" name="Text Placeholder 119">
            <a:extLst>
              <a:ext uri="{FF2B5EF4-FFF2-40B4-BE49-F238E27FC236}">
                <a16:creationId xmlns:a16="http://schemas.microsoft.com/office/drawing/2014/main" id="{D4C772E2-C942-453B-8D7D-FDBB09C64C69}"/>
              </a:ext>
            </a:extLst>
          </p:cNvPr>
          <p:cNvSpPr txBox="1">
            <a:spLocks/>
          </p:cNvSpPr>
          <p:nvPr/>
        </p:nvSpPr>
        <p:spPr>
          <a:xfrm>
            <a:off x="7870530" y="3346665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Lorem ipsum 4</a:t>
            </a:r>
          </a:p>
        </p:txBody>
      </p:sp>
      <p:sp>
        <p:nvSpPr>
          <p:cNvPr id="36" name="Text Placeholder 117">
            <a:extLst>
              <a:ext uri="{FF2B5EF4-FFF2-40B4-BE49-F238E27FC236}">
                <a16:creationId xmlns:a16="http://schemas.microsoft.com/office/drawing/2014/main" id="{36CEC5AE-4900-4055-AA75-F53D43E4C493}"/>
              </a:ext>
            </a:extLst>
          </p:cNvPr>
          <p:cNvSpPr txBox="1">
            <a:spLocks/>
          </p:cNvSpPr>
          <p:nvPr/>
        </p:nvSpPr>
        <p:spPr>
          <a:xfrm>
            <a:off x="7870530" y="5251165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chemeClr val="bg2"/>
                </a:solidFill>
              </a:rPr>
              <a:t>Lorem ipsum dolor sit amet, consectetuer adipiscing elit. Maecenas porttitor congue massa.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7" name="Text Placeholder 119">
            <a:extLst>
              <a:ext uri="{FF2B5EF4-FFF2-40B4-BE49-F238E27FC236}">
                <a16:creationId xmlns:a16="http://schemas.microsoft.com/office/drawing/2014/main" id="{B4CC8F65-DE19-4802-BF9A-489AD7CD6563}"/>
              </a:ext>
            </a:extLst>
          </p:cNvPr>
          <p:cNvSpPr txBox="1">
            <a:spLocks/>
          </p:cNvSpPr>
          <p:nvPr/>
        </p:nvSpPr>
        <p:spPr>
          <a:xfrm>
            <a:off x="7870530" y="4915995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Lorem ipsum 6</a:t>
            </a:r>
          </a:p>
        </p:txBody>
      </p:sp>
    </p:spTree>
    <p:extLst>
      <p:ext uri="{BB962C8B-B14F-4D97-AF65-F5344CB8AC3E}">
        <p14:creationId xmlns:p14="http://schemas.microsoft.com/office/powerpoint/2010/main" val="3049933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5D4F-2BE5-4388-A052-78F831C8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A567D1-4A36-4D9B-9305-9330E50B2551}"/>
              </a:ext>
            </a:extLst>
          </p:cNvPr>
          <p:cNvCxnSpPr/>
          <p:nvPr/>
        </p:nvCxnSpPr>
        <p:spPr>
          <a:xfrm flipV="1">
            <a:off x="4052137" y="2029373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162B66-B5A4-49C0-B73C-47934A0D660C}"/>
              </a:ext>
            </a:extLst>
          </p:cNvPr>
          <p:cNvCxnSpPr/>
          <p:nvPr/>
        </p:nvCxnSpPr>
        <p:spPr>
          <a:xfrm flipV="1">
            <a:off x="4047327" y="3339758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B235D8-F15D-4E43-99AB-02CD3BCE4926}"/>
              </a:ext>
            </a:extLst>
          </p:cNvPr>
          <p:cNvCxnSpPr/>
          <p:nvPr/>
        </p:nvCxnSpPr>
        <p:spPr>
          <a:xfrm flipV="1">
            <a:off x="4052137" y="4650143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591EA1-AA45-447F-AA5F-CF642A43EE24}"/>
              </a:ext>
            </a:extLst>
          </p:cNvPr>
          <p:cNvCxnSpPr/>
          <p:nvPr/>
        </p:nvCxnSpPr>
        <p:spPr>
          <a:xfrm flipV="1">
            <a:off x="7154207" y="2697731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17D779-9839-4DF1-A5E7-FF1960881073}"/>
              </a:ext>
            </a:extLst>
          </p:cNvPr>
          <p:cNvCxnSpPr/>
          <p:nvPr/>
        </p:nvCxnSpPr>
        <p:spPr>
          <a:xfrm flipV="1">
            <a:off x="7149854" y="3998251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80CC97-D70E-4D76-A540-4B05D095FE38}"/>
              </a:ext>
            </a:extLst>
          </p:cNvPr>
          <p:cNvCxnSpPr/>
          <p:nvPr/>
        </p:nvCxnSpPr>
        <p:spPr>
          <a:xfrm flipV="1">
            <a:off x="7157653" y="5308112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Hexagon 8">
            <a:extLst>
              <a:ext uri="{FF2B5EF4-FFF2-40B4-BE49-F238E27FC236}">
                <a16:creationId xmlns:a16="http://schemas.microsoft.com/office/drawing/2014/main" id="{9A754E5F-499F-4663-9889-F2B03148C8B2}"/>
              </a:ext>
            </a:extLst>
          </p:cNvPr>
          <p:cNvSpPr/>
          <p:nvPr/>
        </p:nvSpPr>
        <p:spPr>
          <a:xfrm>
            <a:off x="5819981" y="2126366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T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8F7D5DA2-6007-4110-94DB-34C3CFA27901}"/>
              </a:ext>
            </a:extLst>
          </p:cNvPr>
          <p:cNvSpPr/>
          <p:nvPr/>
        </p:nvSpPr>
        <p:spPr>
          <a:xfrm>
            <a:off x="4635613" y="1443797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P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7EBCD50-6FAC-40A2-8B8F-1392C7825868}"/>
              </a:ext>
            </a:extLst>
          </p:cNvPr>
          <p:cNvSpPr/>
          <p:nvPr/>
        </p:nvSpPr>
        <p:spPr>
          <a:xfrm>
            <a:off x="5802563" y="3412676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L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DA76F289-CB44-4ABB-ACDE-055AA1CB9780}"/>
              </a:ext>
            </a:extLst>
          </p:cNvPr>
          <p:cNvSpPr/>
          <p:nvPr/>
        </p:nvSpPr>
        <p:spPr>
          <a:xfrm>
            <a:off x="4635612" y="2759286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E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DA35D5DB-6E82-428F-BBEE-6D3D580D575D}"/>
              </a:ext>
            </a:extLst>
          </p:cNvPr>
          <p:cNvSpPr/>
          <p:nvPr/>
        </p:nvSpPr>
        <p:spPr>
          <a:xfrm>
            <a:off x="4626902" y="4064568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S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432D6281-4C5D-450C-A1B4-6ECF39ED48AF}"/>
              </a:ext>
            </a:extLst>
          </p:cNvPr>
          <p:cNvSpPr/>
          <p:nvPr/>
        </p:nvSpPr>
        <p:spPr>
          <a:xfrm>
            <a:off x="5802562" y="4726667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CDA43-9E9B-46F3-9621-F39EF6384AF2}"/>
              </a:ext>
            </a:extLst>
          </p:cNvPr>
          <p:cNvSpPr txBox="1"/>
          <p:nvPr/>
        </p:nvSpPr>
        <p:spPr>
          <a:xfrm>
            <a:off x="7827032" y="2521014"/>
            <a:ext cx="2402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Technological</a:t>
            </a:r>
          </a:p>
          <a:p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C6371D-A486-4A43-9FF4-F18E1F849F06}"/>
              </a:ext>
            </a:extLst>
          </p:cNvPr>
          <p:cNvSpPr txBox="1"/>
          <p:nvPr/>
        </p:nvSpPr>
        <p:spPr>
          <a:xfrm>
            <a:off x="7822679" y="5128277"/>
            <a:ext cx="23119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Economic</a:t>
            </a:r>
          </a:p>
          <a:p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496C2A-AD2C-4855-B4E7-AB10D8A4F811}"/>
              </a:ext>
            </a:extLst>
          </p:cNvPr>
          <p:cNvSpPr txBox="1"/>
          <p:nvPr/>
        </p:nvSpPr>
        <p:spPr>
          <a:xfrm>
            <a:off x="7822679" y="3817059"/>
            <a:ext cx="23119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Legal</a:t>
            </a:r>
          </a:p>
          <a:p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0A837-0D30-404A-83A7-B9A485F39740}"/>
              </a:ext>
            </a:extLst>
          </p:cNvPr>
          <p:cNvSpPr txBox="1"/>
          <p:nvPr/>
        </p:nvSpPr>
        <p:spPr>
          <a:xfrm>
            <a:off x="1485900" y="1856122"/>
            <a:ext cx="24390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Political</a:t>
            </a:r>
          </a:p>
          <a:p>
            <a:pPr algn="r"/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C8D8E-E23E-4588-830C-A166B22A6DF0}"/>
              </a:ext>
            </a:extLst>
          </p:cNvPr>
          <p:cNvSpPr txBox="1"/>
          <p:nvPr/>
        </p:nvSpPr>
        <p:spPr>
          <a:xfrm>
            <a:off x="1609724" y="3110649"/>
            <a:ext cx="23195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Economic</a:t>
            </a:r>
          </a:p>
          <a:p>
            <a:pPr algn="r"/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E830B3-BF22-4FD3-B185-F75C71CFABE6}"/>
              </a:ext>
            </a:extLst>
          </p:cNvPr>
          <p:cNvSpPr txBox="1"/>
          <p:nvPr/>
        </p:nvSpPr>
        <p:spPr>
          <a:xfrm>
            <a:off x="1485900" y="4449718"/>
            <a:ext cx="24390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Social</a:t>
            </a:r>
          </a:p>
          <a:p>
            <a:pPr algn="r"/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21" name="Google Shape;4065;p44">
            <a:extLst>
              <a:ext uri="{FF2B5EF4-FFF2-40B4-BE49-F238E27FC236}">
                <a16:creationId xmlns:a16="http://schemas.microsoft.com/office/drawing/2014/main" id="{AFC20E01-CF13-46F7-94B9-10BCF38F297F}"/>
              </a:ext>
            </a:extLst>
          </p:cNvPr>
          <p:cNvSpPr/>
          <p:nvPr/>
        </p:nvSpPr>
        <p:spPr>
          <a:xfrm rot="10800000">
            <a:off x="4000667" y="1925546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" name="Google Shape;4065;p44">
            <a:extLst>
              <a:ext uri="{FF2B5EF4-FFF2-40B4-BE49-F238E27FC236}">
                <a16:creationId xmlns:a16="http://schemas.microsoft.com/office/drawing/2014/main" id="{BBE7C533-EAB7-42DB-91B9-FCB0F02324F0}"/>
              </a:ext>
            </a:extLst>
          </p:cNvPr>
          <p:cNvSpPr/>
          <p:nvPr/>
        </p:nvSpPr>
        <p:spPr>
          <a:xfrm rot="10800000">
            <a:off x="4000667" y="3235931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4065;p44">
            <a:extLst>
              <a:ext uri="{FF2B5EF4-FFF2-40B4-BE49-F238E27FC236}">
                <a16:creationId xmlns:a16="http://schemas.microsoft.com/office/drawing/2014/main" id="{6D9A95D3-CE2C-44CD-87D0-068E87FE0DB7}"/>
              </a:ext>
            </a:extLst>
          </p:cNvPr>
          <p:cNvSpPr/>
          <p:nvPr/>
        </p:nvSpPr>
        <p:spPr>
          <a:xfrm rot="10800000">
            <a:off x="4000667" y="4546317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4065;p44">
            <a:extLst>
              <a:ext uri="{FF2B5EF4-FFF2-40B4-BE49-F238E27FC236}">
                <a16:creationId xmlns:a16="http://schemas.microsoft.com/office/drawing/2014/main" id="{1B284C6B-69B2-494B-AA8F-701653EA0EC3}"/>
              </a:ext>
            </a:extLst>
          </p:cNvPr>
          <p:cNvSpPr/>
          <p:nvPr/>
        </p:nvSpPr>
        <p:spPr>
          <a:xfrm>
            <a:off x="7657547" y="2580846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4065;p44">
            <a:extLst>
              <a:ext uri="{FF2B5EF4-FFF2-40B4-BE49-F238E27FC236}">
                <a16:creationId xmlns:a16="http://schemas.microsoft.com/office/drawing/2014/main" id="{58DB6127-0DD6-4C32-9AEC-5A742593D115}"/>
              </a:ext>
            </a:extLst>
          </p:cNvPr>
          <p:cNvSpPr/>
          <p:nvPr/>
        </p:nvSpPr>
        <p:spPr>
          <a:xfrm>
            <a:off x="7665346" y="3890706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" name="Google Shape;4065;p44">
            <a:extLst>
              <a:ext uri="{FF2B5EF4-FFF2-40B4-BE49-F238E27FC236}">
                <a16:creationId xmlns:a16="http://schemas.microsoft.com/office/drawing/2014/main" id="{DA579BEE-EC5C-4A0C-A05F-784EE6507866}"/>
              </a:ext>
            </a:extLst>
          </p:cNvPr>
          <p:cNvSpPr/>
          <p:nvPr/>
        </p:nvSpPr>
        <p:spPr>
          <a:xfrm>
            <a:off x="7651063" y="5200566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97872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DA28D-643E-4360-8232-0ECCA0E0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Google Shape;1422;p33">
            <a:extLst>
              <a:ext uri="{FF2B5EF4-FFF2-40B4-BE49-F238E27FC236}">
                <a16:creationId xmlns:a16="http://schemas.microsoft.com/office/drawing/2014/main" id="{D31F00F3-6F36-456F-9B6D-B59D0F611F5B}"/>
              </a:ext>
            </a:extLst>
          </p:cNvPr>
          <p:cNvSpPr/>
          <p:nvPr/>
        </p:nvSpPr>
        <p:spPr>
          <a:xfrm>
            <a:off x="8685842" y="4609094"/>
            <a:ext cx="949" cy="190"/>
          </a:xfrm>
          <a:custGeom>
            <a:avLst/>
            <a:gdLst/>
            <a:ahLst/>
            <a:cxnLst/>
            <a:rect l="l" t="t" r="r" b="b"/>
            <a:pathLst>
              <a:path w="5" h="1" extrusionOk="0">
                <a:moveTo>
                  <a:pt x="4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423;p33">
            <a:extLst>
              <a:ext uri="{FF2B5EF4-FFF2-40B4-BE49-F238E27FC236}">
                <a16:creationId xmlns:a16="http://schemas.microsoft.com/office/drawing/2014/main" id="{8A11405A-E530-486D-A71C-9842ECEB9844}"/>
              </a:ext>
            </a:extLst>
          </p:cNvPr>
          <p:cNvSpPr/>
          <p:nvPr/>
        </p:nvSpPr>
        <p:spPr>
          <a:xfrm>
            <a:off x="3623483" y="3967101"/>
            <a:ext cx="4924927" cy="647784"/>
          </a:xfrm>
          <a:prstGeom prst="rect">
            <a:avLst/>
          </a:prstGeom>
          <a:solidFill>
            <a:srgbClr val="A679AF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1424;p33">
            <a:extLst>
              <a:ext uri="{FF2B5EF4-FFF2-40B4-BE49-F238E27FC236}">
                <a16:creationId xmlns:a16="http://schemas.microsoft.com/office/drawing/2014/main" id="{41A1C087-A0E6-4CA2-8B38-70212C2EB8C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47869" y="4290993"/>
            <a:ext cx="57561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1427;p33">
            <a:extLst>
              <a:ext uri="{FF2B5EF4-FFF2-40B4-BE49-F238E27FC236}">
                <a16:creationId xmlns:a16="http://schemas.microsoft.com/office/drawing/2014/main" id="{EC03525C-4041-452F-95AF-3EB59DA02282}"/>
              </a:ext>
            </a:extLst>
          </p:cNvPr>
          <p:cNvSpPr/>
          <p:nvPr/>
        </p:nvSpPr>
        <p:spPr>
          <a:xfrm>
            <a:off x="4380665" y="3053645"/>
            <a:ext cx="3430669" cy="647784"/>
          </a:xfrm>
          <a:prstGeom prst="rect">
            <a:avLst/>
          </a:prstGeom>
          <a:solidFill>
            <a:srgbClr val="E1D2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1428;p33">
            <a:extLst>
              <a:ext uri="{FF2B5EF4-FFF2-40B4-BE49-F238E27FC236}">
                <a16:creationId xmlns:a16="http://schemas.microsoft.com/office/drawing/2014/main" id="{4DC37940-3719-4001-85DA-0B2DD74D69C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11334" y="3377537"/>
            <a:ext cx="438103" cy="0"/>
          </a:xfrm>
          <a:prstGeom prst="straightConnector1">
            <a:avLst/>
          </a:prstGeom>
          <a:noFill/>
          <a:ln w="127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oogle Shape;1430;p33">
            <a:extLst>
              <a:ext uri="{FF2B5EF4-FFF2-40B4-BE49-F238E27FC236}">
                <a16:creationId xmlns:a16="http://schemas.microsoft.com/office/drawing/2014/main" id="{BDF8900F-2B35-4AD3-8CE4-7A77E479349C}"/>
              </a:ext>
            </a:extLst>
          </p:cNvPr>
          <p:cNvGrpSpPr/>
          <p:nvPr/>
        </p:nvGrpSpPr>
        <p:grpSpPr>
          <a:xfrm>
            <a:off x="3171334" y="4870133"/>
            <a:ext cx="5919624" cy="1126488"/>
            <a:chOff x="3359675" y="3352549"/>
            <a:chExt cx="2815500" cy="535782"/>
          </a:xfrm>
        </p:grpSpPr>
        <p:sp>
          <p:nvSpPr>
            <p:cNvPr id="9" name="Google Shape;1431;p33">
              <a:extLst>
                <a:ext uri="{FF2B5EF4-FFF2-40B4-BE49-F238E27FC236}">
                  <a16:creationId xmlns:a16="http://schemas.microsoft.com/office/drawing/2014/main" id="{FF103C1E-40FE-4ABF-B083-C4BC8B14E24E}"/>
                </a:ext>
              </a:extLst>
            </p:cNvPr>
            <p:cNvSpPr/>
            <p:nvPr/>
          </p:nvSpPr>
          <p:spPr>
            <a:xfrm>
              <a:off x="3359675" y="3352549"/>
              <a:ext cx="2815500" cy="308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0" name="Google Shape;1432;p33">
              <a:extLst>
                <a:ext uri="{FF2B5EF4-FFF2-40B4-BE49-F238E27FC236}">
                  <a16:creationId xmlns:a16="http://schemas.microsoft.com/office/drawing/2014/main" id="{241D5806-0957-4E2F-89CD-57CC38E9DE02}"/>
                </a:ext>
              </a:extLst>
            </p:cNvPr>
            <p:cNvCxnSpPr>
              <a:cxnSpLocks/>
            </p:cNvCxnSpPr>
            <p:nvPr/>
          </p:nvCxnSpPr>
          <p:spPr>
            <a:xfrm>
              <a:off x="4760921" y="3660649"/>
              <a:ext cx="0" cy="2276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Google Shape;1434;p33">
            <a:extLst>
              <a:ext uri="{FF2B5EF4-FFF2-40B4-BE49-F238E27FC236}">
                <a16:creationId xmlns:a16="http://schemas.microsoft.com/office/drawing/2014/main" id="{31521537-C0A7-4B3D-9058-F86F0B86E9F4}"/>
              </a:ext>
            </a:extLst>
          </p:cNvPr>
          <p:cNvCxnSpPr>
            <a:cxnSpLocks/>
          </p:cNvCxnSpPr>
          <p:nvPr/>
        </p:nvCxnSpPr>
        <p:spPr>
          <a:xfrm>
            <a:off x="6085947" y="1905803"/>
            <a:ext cx="0" cy="2516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5247E5-B0C9-48DA-A798-1CB328B61F45}"/>
              </a:ext>
            </a:extLst>
          </p:cNvPr>
          <p:cNvGrpSpPr/>
          <p:nvPr/>
        </p:nvGrpSpPr>
        <p:grpSpPr>
          <a:xfrm>
            <a:off x="4893641" y="2166148"/>
            <a:ext cx="2404716" cy="706236"/>
            <a:chOff x="5106286" y="2357613"/>
            <a:chExt cx="2404716" cy="706236"/>
          </a:xfrm>
        </p:grpSpPr>
        <p:sp>
          <p:nvSpPr>
            <p:cNvPr id="13" name="Google Shape;1435;p33">
              <a:extLst>
                <a:ext uri="{FF2B5EF4-FFF2-40B4-BE49-F238E27FC236}">
                  <a16:creationId xmlns:a16="http://schemas.microsoft.com/office/drawing/2014/main" id="{565F73A2-D672-4EC5-B562-D80F3D27E1CA}"/>
                </a:ext>
              </a:extLst>
            </p:cNvPr>
            <p:cNvSpPr/>
            <p:nvPr/>
          </p:nvSpPr>
          <p:spPr>
            <a:xfrm>
              <a:off x="5176582" y="2416066"/>
              <a:ext cx="2334420" cy="647783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35;p33">
              <a:extLst>
                <a:ext uri="{FF2B5EF4-FFF2-40B4-BE49-F238E27FC236}">
                  <a16:creationId xmlns:a16="http://schemas.microsoft.com/office/drawing/2014/main" id="{6727F10E-2169-485C-A977-B8DCC3A7BA77}"/>
                </a:ext>
              </a:extLst>
            </p:cNvPr>
            <p:cNvSpPr/>
            <p:nvPr/>
          </p:nvSpPr>
          <p:spPr>
            <a:xfrm>
              <a:off x="5106286" y="2357613"/>
              <a:ext cx="2334420" cy="64778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" name="Google Shape;1436;p33">
            <a:extLst>
              <a:ext uri="{FF2B5EF4-FFF2-40B4-BE49-F238E27FC236}">
                <a16:creationId xmlns:a16="http://schemas.microsoft.com/office/drawing/2014/main" id="{B61EE36D-39BE-4833-B14D-AF01429165AA}"/>
              </a:ext>
            </a:extLst>
          </p:cNvPr>
          <p:cNvSpPr txBox="1"/>
          <p:nvPr/>
        </p:nvSpPr>
        <p:spPr>
          <a:xfrm>
            <a:off x="5431133" y="2355099"/>
            <a:ext cx="1329733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+mj-lt"/>
                <a:ea typeface="Fjalla One"/>
                <a:cs typeface="Fjalla One"/>
                <a:sym typeface="Fjalla One"/>
              </a:rPr>
              <a:t>GOAL 1</a:t>
            </a:r>
          </a:p>
        </p:txBody>
      </p:sp>
      <p:sp>
        <p:nvSpPr>
          <p:cNvPr id="16" name="Google Shape;1439;p33">
            <a:extLst>
              <a:ext uri="{FF2B5EF4-FFF2-40B4-BE49-F238E27FC236}">
                <a16:creationId xmlns:a16="http://schemas.microsoft.com/office/drawing/2014/main" id="{B90CA392-1E72-4E76-9B56-A9E10F9DBD24}"/>
              </a:ext>
            </a:extLst>
          </p:cNvPr>
          <p:cNvSpPr txBox="1"/>
          <p:nvPr/>
        </p:nvSpPr>
        <p:spPr>
          <a:xfrm>
            <a:off x="5398431" y="5089248"/>
            <a:ext cx="1395137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  <a:sym typeface="Fjalla One"/>
              </a:rPr>
              <a:t>GOAL 4</a:t>
            </a:r>
          </a:p>
        </p:txBody>
      </p:sp>
      <p:sp>
        <p:nvSpPr>
          <p:cNvPr id="17" name="Google Shape;1440;p33">
            <a:extLst>
              <a:ext uri="{FF2B5EF4-FFF2-40B4-BE49-F238E27FC236}">
                <a16:creationId xmlns:a16="http://schemas.microsoft.com/office/drawing/2014/main" id="{C0E16E7A-2273-4FD2-8B11-46AE24592023}"/>
              </a:ext>
            </a:extLst>
          </p:cNvPr>
          <p:cNvSpPr txBox="1"/>
          <p:nvPr/>
        </p:nvSpPr>
        <p:spPr>
          <a:xfrm>
            <a:off x="5520122" y="3282738"/>
            <a:ext cx="1151755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bg1"/>
                </a:solidFill>
                <a:latin typeface="+mj-lt"/>
                <a:sym typeface="Fjalla One"/>
              </a:rPr>
              <a:t>GOAL 2</a:t>
            </a:r>
            <a:endParaRPr b="1" dirty="0">
              <a:solidFill>
                <a:schemeClr val="bg1"/>
              </a:solidFill>
              <a:latin typeface="+mj-lt"/>
              <a:sym typeface="Fjalla One"/>
            </a:endParaRPr>
          </a:p>
        </p:txBody>
      </p:sp>
      <p:sp>
        <p:nvSpPr>
          <p:cNvPr id="18" name="Google Shape;1441;p33">
            <a:extLst>
              <a:ext uri="{FF2B5EF4-FFF2-40B4-BE49-F238E27FC236}">
                <a16:creationId xmlns:a16="http://schemas.microsoft.com/office/drawing/2014/main" id="{DA8107A6-4E9C-40CA-984F-450D85D947F1}"/>
              </a:ext>
            </a:extLst>
          </p:cNvPr>
          <p:cNvSpPr/>
          <p:nvPr/>
        </p:nvSpPr>
        <p:spPr>
          <a:xfrm>
            <a:off x="5264727" y="4111592"/>
            <a:ext cx="1662545" cy="367712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ea typeface="Fjalla One"/>
                <a:cs typeface="Fjalla One"/>
                <a:sym typeface="Fjalla One"/>
              </a:rPr>
              <a:t>GOAL 3</a:t>
            </a:r>
          </a:p>
        </p:txBody>
      </p:sp>
      <p:sp>
        <p:nvSpPr>
          <p:cNvPr id="19" name="Google Shape;1443;p33">
            <a:extLst>
              <a:ext uri="{FF2B5EF4-FFF2-40B4-BE49-F238E27FC236}">
                <a16:creationId xmlns:a16="http://schemas.microsoft.com/office/drawing/2014/main" id="{94977A73-FCA7-41C9-8697-8026AB45615C}"/>
              </a:ext>
            </a:extLst>
          </p:cNvPr>
          <p:cNvSpPr txBox="1"/>
          <p:nvPr/>
        </p:nvSpPr>
        <p:spPr>
          <a:xfrm>
            <a:off x="4746467" y="1078403"/>
            <a:ext cx="2674486" cy="55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dirty="0">
                <a:solidFill>
                  <a:schemeClr val="bg2"/>
                </a:solidFill>
              </a:rPr>
              <a:t>Lorem ipsum dolor sit </a:t>
            </a:r>
            <a:r>
              <a:rPr lang="en-US" sz="1100" dirty="0" err="1">
                <a:solidFill>
                  <a:schemeClr val="bg2"/>
                </a:solidFill>
              </a:rPr>
              <a:t>amet</a:t>
            </a:r>
            <a:r>
              <a:rPr lang="en-US" sz="1100" dirty="0">
                <a:solidFill>
                  <a:schemeClr val="bg2"/>
                </a:solidFill>
              </a:rPr>
              <a:t>, </a:t>
            </a:r>
            <a:r>
              <a:rPr lang="en-US" sz="1100" dirty="0" err="1">
                <a:solidFill>
                  <a:schemeClr val="bg2"/>
                </a:solidFill>
              </a:rPr>
              <a:t>consectetuer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adipiscing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elit</a:t>
            </a:r>
            <a:r>
              <a:rPr lang="en-US" sz="1100" dirty="0">
                <a:solidFill>
                  <a:schemeClr val="bg2"/>
                </a:solidFill>
              </a:rPr>
              <a:t>. Maecenas </a:t>
            </a:r>
            <a:r>
              <a:rPr lang="en-US" sz="1100" dirty="0" err="1">
                <a:solidFill>
                  <a:schemeClr val="bg2"/>
                </a:solidFill>
              </a:rPr>
              <a:t>porttitor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congue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massa</a:t>
            </a:r>
            <a:r>
              <a:rPr lang="en-US" sz="1100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20" name="Google Shape;1443;p33">
            <a:extLst>
              <a:ext uri="{FF2B5EF4-FFF2-40B4-BE49-F238E27FC236}">
                <a16:creationId xmlns:a16="http://schemas.microsoft.com/office/drawing/2014/main" id="{9874F8DF-D5D8-4129-BDC8-5816B709F874}"/>
              </a:ext>
            </a:extLst>
          </p:cNvPr>
          <p:cNvSpPr txBox="1"/>
          <p:nvPr/>
        </p:nvSpPr>
        <p:spPr>
          <a:xfrm>
            <a:off x="8472365" y="3000344"/>
            <a:ext cx="1942528" cy="78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bg2"/>
                </a:solidFill>
              </a:rPr>
              <a:t>Lorem ipsum dolor sit </a:t>
            </a:r>
            <a:r>
              <a:rPr lang="en-US" sz="1100" dirty="0" err="1">
                <a:solidFill>
                  <a:schemeClr val="bg2"/>
                </a:solidFill>
              </a:rPr>
              <a:t>amet</a:t>
            </a:r>
            <a:r>
              <a:rPr lang="en-US" sz="1100" dirty="0">
                <a:solidFill>
                  <a:schemeClr val="bg2"/>
                </a:solidFill>
              </a:rPr>
              <a:t>, </a:t>
            </a:r>
            <a:r>
              <a:rPr lang="en-US" sz="1100" dirty="0" err="1">
                <a:solidFill>
                  <a:schemeClr val="bg2"/>
                </a:solidFill>
              </a:rPr>
              <a:t>consectetuer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adipiscing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elit</a:t>
            </a:r>
            <a:r>
              <a:rPr lang="en-US" sz="1100" dirty="0">
                <a:solidFill>
                  <a:schemeClr val="bg2"/>
                </a:solidFill>
              </a:rPr>
              <a:t>. Maecenas </a:t>
            </a:r>
            <a:r>
              <a:rPr lang="en-US" sz="1100" dirty="0" err="1">
                <a:solidFill>
                  <a:schemeClr val="bg2"/>
                </a:solidFill>
              </a:rPr>
              <a:t>porttitor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congue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massa</a:t>
            </a:r>
            <a:r>
              <a:rPr lang="en-US" sz="1100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21" name="Google Shape;1443;p33">
            <a:extLst>
              <a:ext uri="{FF2B5EF4-FFF2-40B4-BE49-F238E27FC236}">
                <a16:creationId xmlns:a16="http://schemas.microsoft.com/office/drawing/2014/main" id="{02DFE8B0-064F-4F06-A705-61630DFBA984}"/>
              </a:ext>
            </a:extLst>
          </p:cNvPr>
          <p:cNvSpPr txBox="1"/>
          <p:nvPr/>
        </p:nvSpPr>
        <p:spPr>
          <a:xfrm>
            <a:off x="1083957" y="3834549"/>
            <a:ext cx="1812348" cy="55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100" dirty="0">
                <a:solidFill>
                  <a:schemeClr val="bg2"/>
                </a:solidFill>
              </a:rPr>
              <a:t>Lorem ipsum dolor sit </a:t>
            </a:r>
            <a:r>
              <a:rPr lang="en-US" sz="1100" dirty="0" err="1">
                <a:solidFill>
                  <a:schemeClr val="bg2"/>
                </a:solidFill>
              </a:rPr>
              <a:t>amet</a:t>
            </a:r>
            <a:r>
              <a:rPr lang="en-US" sz="1100" dirty="0">
                <a:solidFill>
                  <a:schemeClr val="bg2"/>
                </a:solidFill>
              </a:rPr>
              <a:t>, </a:t>
            </a:r>
            <a:r>
              <a:rPr lang="en-US" sz="1100" dirty="0" err="1">
                <a:solidFill>
                  <a:schemeClr val="bg2"/>
                </a:solidFill>
              </a:rPr>
              <a:t>consectetuer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adipiscing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elit</a:t>
            </a:r>
            <a:r>
              <a:rPr lang="en-US" sz="1100" dirty="0">
                <a:solidFill>
                  <a:schemeClr val="bg2"/>
                </a:solidFill>
              </a:rPr>
              <a:t>. Maecenas </a:t>
            </a:r>
            <a:r>
              <a:rPr lang="en-US" sz="1100" dirty="0" err="1">
                <a:solidFill>
                  <a:schemeClr val="bg2"/>
                </a:solidFill>
              </a:rPr>
              <a:t>porttitor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congue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massa</a:t>
            </a:r>
            <a:r>
              <a:rPr lang="en-US" sz="1100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22" name="Google Shape;1443;p33">
            <a:extLst>
              <a:ext uri="{FF2B5EF4-FFF2-40B4-BE49-F238E27FC236}">
                <a16:creationId xmlns:a16="http://schemas.microsoft.com/office/drawing/2014/main" id="{24869ADE-7C7B-4D8D-B1CB-058668A6F81A}"/>
              </a:ext>
            </a:extLst>
          </p:cNvPr>
          <p:cNvSpPr txBox="1"/>
          <p:nvPr/>
        </p:nvSpPr>
        <p:spPr>
          <a:xfrm>
            <a:off x="4780229" y="6006636"/>
            <a:ext cx="2674486" cy="55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dirty="0">
                <a:solidFill>
                  <a:schemeClr val="bg2"/>
                </a:solidFill>
              </a:rPr>
              <a:t>Lorem ipsum dolor sit </a:t>
            </a:r>
            <a:r>
              <a:rPr lang="en-US" sz="1100" dirty="0" err="1">
                <a:solidFill>
                  <a:schemeClr val="bg2"/>
                </a:solidFill>
              </a:rPr>
              <a:t>amet</a:t>
            </a:r>
            <a:r>
              <a:rPr lang="en-US" sz="1100" dirty="0">
                <a:solidFill>
                  <a:schemeClr val="bg2"/>
                </a:solidFill>
              </a:rPr>
              <a:t>, </a:t>
            </a:r>
            <a:r>
              <a:rPr lang="en-US" sz="1100" dirty="0" err="1">
                <a:solidFill>
                  <a:schemeClr val="bg2"/>
                </a:solidFill>
              </a:rPr>
              <a:t>consectetuer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adipiscing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elit</a:t>
            </a:r>
            <a:r>
              <a:rPr lang="en-US" sz="1100" dirty="0">
                <a:solidFill>
                  <a:schemeClr val="bg2"/>
                </a:solidFill>
              </a:rPr>
              <a:t>. Maecenas </a:t>
            </a:r>
            <a:r>
              <a:rPr lang="en-US" sz="1100" dirty="0" err="1">
                <a:solidFill>
                  <a:schemeClr val="bg2"/>
                </a:solidFill>
              </a:rPr>
              <a:t>porttitor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congue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massa</a:t>
            </a:r>
            <a:r>
              <a:rPr lang="en-US" sz="1100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23" name="Google Shape;4065;p44">
            <a:extLst>
              <a:ext uri="{FF2B5EF4-FFF2-40B4-BE49-F238E27FC236}">
                <a16:creationId xmlns:a16="http://schemas.microsoft.com/office/drawing/2014/main" id="{8EFF91C3-4793-4860-B046-5274305B0D38}"/>
              </a:ext>
            </a:extLst>
          </p:cNvPr>
          <p:cNvSpPr/>
          <p:nvPr/>
        </p:nvSpPr>
        <p:spPr>
          <a:xfrm rot="16200000">
            <a:off x="6007928" y="1746948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4065;p44">
            <a:extLst>
              <a:ext uri="{FF2B5EF4-FFF2-40B4-BE49-F238E27FC236}">
                <a16:creationId xmlns:a16="http://schemas.microsoft.com/office/drawing/2014/main" id="{748405C8-8170-4654-90B9-04A22F12BC2F}"/>
              </a:ext>
            </a:extLst>
          </p:cNvPr>
          <p:cNvSpPr/>
          <p:nvPr/>
        </p:nvSpPr>
        <p:spPr>
          <a:xfrm>
            <a:off x="8305281" y="3254044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4065;p44">
            <a:extLst>
              <a:ext uri="{FF2B5EF4-FFF2-40B4-BE49-F238E27FC236}">
                <a16:creationId xmlns:a16="http://schemas.microsoft.com/office/drawing/2014/main" id="{B7A91F24-756F-4E43-A600-D66E0687F99E}"/>
              </a:ext>
            </a:extLst>
          </p:cNvPr>
          <p:cNvSpPr/>
          <p:nvPr/>
        </p:nvSpPr>
        <p:spPr>
          <a:xfrm rot="10800000">
            <a:off x="2896306" y="4178777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" name="Google Shape;4065;p44">
            <a:extLst>
              <a:ext uri="{FF2B5EF4-FFF2-40B4-BE49-F238E27FC236}">
                <a16:creationId xmlns:a16="http://schemas.microsoft.com/office/drawing/2014/main" id="{4AC4B777-D5A7-448A-914E-812F3297B7A7}"/>
              </a:ext>
            </a:extLst>
          </p:cNvPr>
          <p:cNvSpPr/>
          <p:nvPr/>
        </p:nvSpPr>
        <p:spPr>
          <a:xfrm rot="5400000">
            <a:off x="6055365" y="5869674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88988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295860-EC9A-45D2-AA16-67D8B8F61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35E47-DC02-450C-985D-22C265AA85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92A7E-9B05-489A-93D0-CF2A09157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0732A-3B63-403D-8B4D-0BB94F70A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0964EC-463E-4D94-8C69-D0F14A13D4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EC1FB5-27C6-493D-BFAF-13181FC6AF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E12A6C-DB52-4494-9541-3D38C215937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048864-CCF2-41DC-993E-25BB021A44B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398CEBE-DC41-44C6-84AC-24EE9917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A13AB6-6015-456F-9E0A-927225D2A27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A70307A-3E8C-4416-943D-FBBED6AFA55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1CFBA2D-F4F2-4035-A1FC-E34D4264407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B963C6D-99AC-41CC-A23E-9FF0DA1DB2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77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070E48-81A6-40A9-9166-20D7F506265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4E1D-4C02-46E8-AA7D-E95217190A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6F444-63A5-45AE-A9CD-929366BBDF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54F6E-2FAA-4B9D-B3DC-41211CDDE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385A00-622C-4303-A703-344C0566E1C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0D2EF1-001F-4A0F-A266-35F4083AFC1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F697B4-09AF-4698-B415-FF1D311D283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CC7FB9-6B44-4D4E-B471-03ED9D3127D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CF873B0-DC1A-4B25-9F8B-00F90595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2D33DA9-99BB-4E87-B70A-6A8ED05976A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5B9FFC-B6CF-4571-B6B6-9667450F2F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35D61F8-6E99-440B-843E-B318F09A507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98B399F-A38D-41F4-B5AA-689C9F40095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9CBECB-48BA-4CB8-B5DF-4D053D1453F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4CFE5C6-3C86-46E8-98B2-DF39FC36DCB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0C5EB01-B477-42AD-BAEA-C35E1FC376A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B753FED-DB43-42FD-B297-0F739EA6FDE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DC0F225-401E-4E8D-B815-0FE32D7D8A5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0C26B6-8E73-4C41-AB19-939604F7D04D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19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5AC6E-0DB7-5859-B539-BF59B98882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Placeholder 6" descr="Logo&#10;&#10;Description automatically generated with low confidence">
            <a:extLst>
              <a:ext uri="{FF2B5EF4-FFF2-40B4-BE49-F238E27FC236}">
                <a16:creationId xmlns:a16="http://schemas.microsoft.com/office/drawing/2014/main" id="{5E25B2EF-5863-27AE-F219-1E259B6822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2128" b="-62128"/>
          <a:stretch/>
        </p:blipFill>
        <p:spPr/>
      </p:pic>
      <p:pic>
        <p:nvPicPr>
          <p:cNvPr id="5" name="Picture Placeholder 4" descr="A person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545FFFE3-1CC0-5F4B-1BC9-59B1F6547D3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20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D785356-B884-4827-9B57-F11AA1E300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3B7D5-6736-4CA7-AD92-739472064C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A9B53-B6AB-48D1-9260-32A9EC2FA3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A184B-076E-439B-8FEE-295A00FA4A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E6A734-961D-4C43-9A94-FCFD57FBDE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1FBA03-8E6F-4305-A674-838694135A0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699D78-FE6D-491A-B0DA-D629BC4622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78F402-CA66-4211-9A9B-AA02E4938CA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085B8B-369F-48C8-A49E-4F789BA622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AD28AE-4348-4C29-BFFE-E8F4A38A9D4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84CBEA0-750A-4EB9-AA8C-5C0A5B31E28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D0806E6-A051-4896-B2C8-440402E301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FEBA63A-B9F2-4051-B8B3-0BCED8F6DB6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969B6C9-8B5B-415C-A621-3763DCFEE3A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105502B-9315-40B4-9610-46AED13A9DE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3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B753-69AA-4B43-ADBA-4B0CE9CD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win – Client name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BD97490-7E62-8CB2-C6E8-2F1320B34E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CCEB9BC-79FB-CEF6-E526-A9F7BE8D6C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5CAD734-C775-28A5-A336-807E417677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10C8D7F-9503-05EC-C816-5AE5B171F8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9F36B4D-ACB2-6C79-0797-9A5D1089D4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E2CC4AE-C9AD-917A-D450-7F68F38CBA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346DA4C-BF93-8F85-812E-6F4B7529D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6498EED-C917-A420-82C3-01BEAB13D2C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55204B7-4990-C04C-BECD-67576548B8A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9F1882B-7707-9CB8-AC4A-131BB84B3E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7F05E22-708C-8422-9912-03BD9FF4914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4FB59BC-E587-C161-382E-A85425A4B39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47909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6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BDB753A-7602-48E7-9CA8-A600C9006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9E63C-B265-4ACC-8C97-09D1A8B0F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Title of the </a:t>
            </a:r>
            <a:br>
              <a:rPr lang="en-US" b="0" dirty="0"/>
            </a:br>
            <a:r>
              <a:rPr lang="en-US" dirty="0"/>
              <a:t>presentation (style 4)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D805E-CA31-49A9-83CF-C2412971D5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9A11390-D9E4-6557-D8C2-A8FA9983A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A3614F-2FD5-2230-35DF-6156D88F8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Title of the </a:t>
            </a:r>
            <a:br>
              <a:rPr lang="en-US" b="0" dirty="0"/>
            </a:br>
            <a:r>
              <a:rPr lang="en-US" dirty="0"/>
              <a:t>presentation (style 5)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1CF52-0761-FF5E-1243-D91E899F3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091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B9E4E26-B552-F6D2-33F0-537E78D0D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7BD206-5FF1-1EBC-2C67-92AD235A6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Title of the </a:t>
            </a:r>
            <a:br>
              <a:rPr lang="en-US" b="0" dirty="0"/>
            </a:br>
            <a:r>
              <a:rPr lang="en-US" dirty="0"/>
              <a:t>presentation (style 6)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6B1D0-E57B-FF08-F4B7-879BFEF5F6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269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FC90E4E-52B5-E9F8-BC92-2330349D8A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94BC7-2D95-DCBA-2AD5-511DF4705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Title of the </a:t>
            </a:r>
            <a:br>
              <a:rPr lang="en-US" b="0" dirty="0"/>
            </a:br>
            <a:r>
              <a:rPr lang="en-US" dirty="0"/>
              <a:t>presentation (style 7)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D7172-C30B-5177-A0A2-ED3F1448D8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422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0A9732D-3CA3-CE2F-087C-9D07D5BBF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0A5E9E-C983-AE02-AAAE-31A59EE71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Title of the </a:t>
            </a:r>
            <a:br>
              <a:rPr lang="en-US" b="0" dirty="0"/>
            </a:br>
            <a:r>
              <a:rPr lang="en-US" dirty="0"/>
              <a:t>presentation (style 8)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2EA24-684F-6FA5-6293-68954970C3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602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C975-5228-4D9F-89C3-B4CA163E8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Title of the </a:t>
            </a:r>
            <a:br>
              <a:rPr lang="en-US" b="0" dirty="0"/>
            </a:br>
            <a:r>
              <a:rPr lang="en-US" dirty="0"/>
              <a:t>presentation (style 9)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26386941"/>
      </p:ext>
    </p:extLst>
  </p:cSld>
  <p:clrMapOvr>
    <a:masterClrMapping/>
  </p:clrMapOvr>
</p:sld>
</file>

<file path=ppt/theme/theme1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ashTech-Powerpoint Template (2)" id="{08B94A51-65A5-614F-9ADE-846838A447BB}" vid="{4B469189-16F0-E24E-9D3A-30B9A3F9C9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ED3CD6D966B46B07A514663589B2D" ma:contentTypeVersion="6" ma:contentTypeDescription="Create a new document." ma:contentTypeScope="" ma:versionID="59895a3b6ce07bba0268f15bf3db50e5">
  <xsd:schema xmlns:xsd="http://www.w3.org/2001/XMLSchema" xmlns:xs="http://www.w3.org/2001/XMLSchema" xmlns:p="http://schemas.microsoft.com/office/2006/metadata/properties" xmlns:ns2="a303498c-e7d6-4b65-84d9-c7f792967138" xmlns:ns3="140670e8-552e-4ed4-90a8-2e1fc7c78fb9" targetNamespace="http://schemas.microsoft.com/office/2006/metadata/properties" ma:root="true" ma:fieldsID="36649e523fe2fa0b4f9464a280655f98" ns2:_="" ns3:_="">
    <xsd:import namespace="a303498c-e7d6-4b65-84d9-c7f792967138"/>
    <xsd:import namespace="140670e8-552e-4ed4-90a8-2e1fc7c78f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3498c-e7d6-4b65-84d9-c7f792967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670e8-552e-4ed4-90a8-2e1fc7c78f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6C3307-F054-4959-9144-4D96D0E24931}">
  <ds:schemaRefs>
    <ds:schemaRef ds:uri="http://purl.org/dc/terms/"/>
    <ds:schemaRef ds:uri="http://schemas.microsoft.com/office/2006/documentManagement/types"/>
    <ds:schemaRef ds:uri="http://purl.org/dc/dcmitype/"/>
    <ds:schemaRef ds:uri="56ab9554-5316-4a60-82cf-ec0d3d01c713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purl.org/dc/elements/1.1/"/>
    <ds:schemaRef ds:uri="140670e8-552e-4ed4-90a8-2e1fc7c78fb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8C1C08-6FF0-49FF-B6D5-CA0BC27F4504}"/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22</TotalTime>
  <Words>683</Words>
  <Application>Microsoft Macintosh PowerPoint</Application>
  <PresentationFormat>Widescreen</PresentationFormat>
  <Paragraphs>108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Wingdings</vt:lpstr>
      <vt:lpstr>NTG</vt:lpstr>
      <vt:lpstr>Title of the  presentation (style 1)</vt:lpstr>
      <vt:lpstr>Title of the  presentation (style 2)</vt:lpstr>
      <vt:lpstr>Title of the  presentation (style 3)</vt:lpstr>
      <vt:lpstr>Title of the  presentation (style 4)</vt:lpstr>
      <vt:lpstr>Title of the  presentation (style 5)</vt:lpstr>
      <vt:lpstr>Title of the  presentation (style 6)</vt:lpstr>
      <vt:lpstr>Title of the  presentation (style 7)</vt:lpstr>
      <vt:lpstr>Title of the  presentation (style 8)</vt:lpstr>
      <vt:lpstr>Title of the  presentation (style 9)</vt:lpstr>
      <vt:lpstr>Title of the  presentation (style 10)</vt:lpstr>
      <vt:lpstr>Title of the  presentation (style 11)</vt:lpstr>
      <vt:lpstr>Title of the  presentation (style 12)</vt:lpstr>
      <vt:lpstr>Title of the  presentation (style 13)</vt:lpstr>
      <vt:lpstr>Title of the  presentation (style 14)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Infographic slides </vt:lpstr>
      <vt:lpstr>Infographic slides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Client win – Client name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 presentation (style 1)</dc:title>
  <dc:creator>Trang Dao Thi Thuy</dc:creator>
  <cp:lastModifiedBy>Trang Dao Thi Thuy</cp:lastModifiedBy>
  <cp:revision>1</cp:revision>
  <dcterms:created xsi:type="dcterms:W3CDTF">2023-03-03T06:28:41Z</dcterms:created>
  <dcterms:modified xsi:type="dcterms:W3CDTF">2023-03-07T03:38:52Z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0x010100409ED3CD6D966B46B07A514663589B2D</vt:lpwstr>
  </property>
  <property fmtid="{D5CDD505-2E9C-101B-9397-08002B2CF9AE}" pid="3" name="Order">
    <vt:r8>2154200</vt:r8>
  </property>
  <property fmtid="{D5CDD505-2E9C-101B-9397-08002B2CF9AE}" pid="4" name="ComplianceAssetId">
    <vt:lpwstr/>
  </property>
  <property fmtid="{D5CDD505-2E9C-101B-9397-08002B2CF9AE}" pid="5" name="MediaServiceImageTags">
    <vt:lpwstr/>
  </property>
</Properties>
</file>