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ne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ne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3429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10287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7145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2057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24003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2743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aroda-Feature-866x487.jpg" descr="Baroda-Feature-866x487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2509" t="0" r="12509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7" name="Release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Release plan</a:t>
            </a:r>
          </a:p>
        </p:txBody>
      </p:sp>
      <p:sp>
        <p:nvSpPr>
          <p:cNvPr id="168" name="How do you communicate the architecture to tea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you communicate the architecture to team</a:t>
            </a:r>
          </a:p>
          <a:p>
            <a:pPr/>
            <a:r>
              <a:t>What is the plan for realising the architecture solution</a:t>
            </a:r>
          </a:p>
          <a:p>
            <a:pPr/>
            <a:r>
              <a:t>Which &amp; how much architecture solution is realised at each release</a:t>
            </a:r>
          </a:p>
          <a:p>
            <a:pPr/>
            <a:r>
              <a:t>What are your ask (team, resources) to realise the architecture 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Raipur_Airport_Home_Slide.jpg" descr="Raipur_Airport_Home_Slide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4450" t="0" r="24450" b="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71" name="lotus-temple.jpg" descr="lotus-temple.jp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10469" t="0" r="10469" b="0"/>
          <a:stretch>
            <a:fillRect/>
          </a:stretch>
        </p:blipFill>
        <p:spPr>
          <a:xfrm>
            <a:off x="8128000" y="571500"/>
            <a:ext cx="4305301" cy="3594100"/>
          </a:xfrm>
          <a:prstGeom prst="rect">
            <a:avLst/>
          </a:prstGeom>
        </p:spPr>
      </p:pic>
      <p:pic>
        <p:nvPicPr>
          <p:cNvPr id="172" name="685-Khalsa-Heritage-Memorial-Complex.jpg" descr="685-Khalsa-Heritage-Memorial-Complex.jpg"/>
          <p:cNvPicPr>
            <a:picLocks noChangeAspect="1"/>
          </p:cNvPicPr>
          <p:nvPr>
            <p:ph type="pic" idx="15"/>
          </p:nvPr>
        </p:nvPicPr>
        <p:blipFill>
          <a:blip r:embed="rId4">
            <a:extLst/>
          </a:blip>
          <a:srcRect l="16882" t="0" r="16882" b="0"/>
          <a:stretch>
            <a:fillRect/>
          </a:stretch>
        </p:blipFill>
        <p:spPr>
          <a:xfrm>
            <a:off x="8128000" y="4292600"/>
            <a:ext cx="4305301" cy="3594100"/>
          </a:xfrm>
          <a:prstGeom prst="rect">
            <a:avLst/>
          </a:prstGeom>
        </p:spPr>
      </p:pic>
      <p:sp>
        <p:nvSpPr>
          <p:cNvPr id="173" name="Thank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Baroda-Feature-866x487.jpg" descr="Baroda-Feature-866x487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2509" t="0" r="12509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1" name="Rectangle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2" name="Line"/>
          <p:cNvSpPr/>
          <p:nvPr>
            <p:ph type="body" idx="15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" name="product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 title</a:t>
            </a:r>
          </a:p>
        </p:txBody>
      </p:sp>
      <p:sp>
        <p:nvSpPr>
          <p:cNvPr id="134" name="what product do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product does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Hampi 1.jpg" descr="Hampi 1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2408" t="0" r="13581" b="0"/>
          <a:stretch>
            <a:fillRect/>
          </a:stretch>
        </p:blipFill>
        <p:spPr>
          <a:xfrm>
            <a:off x="0" y="0"/>
            <a:ext cx="6438900" cy="9753600"/>
          </a:xfrm>
          <a:prstGeom prst="rect">
            <a:avLst/>
          </a:prstGeom>
        </p:spPr>
      </p:pic>
      <p:sp>
        <p:nvSpPr>
          <p:cNvPr id="137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" name="Memb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Members</a:t>
            </a:r>
          </a:p>
        </p:txBody>
      </p:sp>
      <p:sp>
        <p:nvSpPr>
          <p:cNvPr id="139" name="Member Name - NIIT Team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Member Name - NIIT Team</a:t>
            </a:r>
          </a:p>
          <a:p>
            <a:pPr/>
            <a:r>
              <a:t>Member Name - NIIT Team</a:t>
            </a:r>
          </a:p>
          <a:p>
            <a:pPr/>
            <a:r>
              <a:t>Member Name - NIIT Team</a:t>
            </a:r>
          </a:p>
          <a:p>
            <a:pPr/>
            <a:r>
              <a:t>Member Name - NIIT Team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" name="Domain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Domain problem</a:t>
            </a:r>
          </a:p>
        </p:txBody>
      </p:sp>
      <p:sp>
        <p:nvSpPr>
          <p:cNvPr id="143" name="Given problem statement ….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Given problem statement …..</a:t>
            </a:r>
          </a:p>
          <a:p>
            <a:pPr marL="0" indent="0">
              <a:buSzTx/>
              <a:buFontTx/>
              <a:buNone/>
            </a:pPr>
          </a:p>
          <a:p>
            <a:pPr/>
            <a:r>
              <a:t>Key ask in problem statement 1</a:t>
            </a:r>
          </a:p>
          <a:p>
            <a:pPr/>
            <a:r>
              <a:t>Key ask in problem statement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6" name="Problem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Problem Analysis</a:t>
            </a:r>
          </a:p>
        </p:txBody>
      </p:sp>
      <p:sp>
        <p:nvSpPr>
          <p:cNvPr id="147" name="Expand the problem to fully understand in the context of the doma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Expand the problem to fully understand in the context of the domain</a:t>
            </a:r>
          </a:p>
          <a:p>
            <a:pPr/>
            <a:r>
              <a:t>Diagram OR List the stake holders</a:t>
            </a:r>
          </a:p>
          <a:p>
            <a:pPr/>
            <a:r>
              <a:t>Any mind map of Analysis &amp; Synthesis or I Wish-I Like type of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0" name="Computational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Computational Problems</a:t>
            </a:r>
          </a:p>
        </p:txBody>
      </p:sp>
      <p:sp>
        <p:nvSpPr>
          <p:cNvPr id="151" name="Identified computational problems from the expanded problem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Identified computational problems from the expanded problem analysis</a:t>
            </a:r>
          </a:p>
          <a:p>
            <a:pPr/>
            <a:r>
              <a:t>can be data flow, read &amp; write imbalance type of problems</a:t>
            </a:r>
          </a:p>
          <a:p>
            <a:pPr/>
            <a:r>
              <a:t>can be algorithmic computational challenges</a:t>
            </a:r>
          </a:p>
          <a:p>
            <a:pPr/>
            <a:r>
              <a:t>can be the nature of the process, scale, availability issues</a:t>
            </a:r>
          </a:p>
          <a:p>
            <a:pPr/>
            <a:r>
              <a:t>RASP issues</a:t>
            </a:r>
          </a:p>
          <a:p>
            <a:pPr/>
            <a:r>
              <a:t>highlight which is OR are make or break problem to solve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1673188-poster-1280-zaha.jpg" descr="1673188-poster-1280-zaha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5711" t="0" r="52270" b="0"/>
          <a:stretch>
            <a:fillRect/>
          </a:stretch>
        </p:blipFill>
        <p:spPr>
          <a:xfrm>
            <a:off x="7543800" y="0"/>
            <a:ext cx="5473700" cy="9753600"/>
          </a:xfrm>
          <a:prstGeom prst="rect">
            <a:avLst/>
          </a:prstGeom>
        </p:spPr>
      </p:pic>
      <p:sp>
        <p:nvSpPr>
          <p:cNvPr id="154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sp>
        <p:nvSpPr>
          <p:cNvPr id="156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9" name="architecture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architecture solution</a:t>
            </a:r>
          </a:p>
        </p:txBody>
      </p:sp>
      <p:sp>
        <p:nvSpPr>
          <p:cNvPr id="160" name="The architecture paradigms, patterns required to solve the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architecture paradigms, patterns required to solve the problem</a:t>
            </a:r>
          </a:p>
          <a:p>
            <a:pPr/>
            <a:r>
              <a:t>List the trade-offs needed to be done</a:t>
            </a:r>
          </a:p>
          <a:p>
            <a:pPr/>
            <a:r>
              <a:t>distributed architecture proposed</a:t>
            </a:r>
          </a:p>
          <a:p>
            <a:pPr/>
            <a:r>
              <a:t>How R.A.S.P factors are handled in the design or 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3" name="Data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Data Architecture</a:t>
            </a:r>
          </a:p>
        </p:txBody>
      </p:sp>
      <p:sp>
        <p:nvSpPr>
          <p:cNvPr id="164" name="What is the data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the data problem</a:t>
            </a:r>
          </a:p>
          <a:p>
            <a:pPr/>
            <a:r>
              <a:t>What type of data model is required to solve what type of problem, why that model only ?</a:t>
            </a:r>
          </a:p>
          <a:p>
            <a:pPr/>
            <a:r>
              <a:t>How R.A.S.P factors are handled at Data architecture level</a:t>
            </a:r>
          </a:p>
          <a:p>
            <a:pPr/>
            <a:r>
              <a:t>Whats the different levels of data maintained so data is not lost (if necessary)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