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70AB-9755-BEE4-DB16-B34B813F9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3987B-F4D8-3B50-2BD0-B613F8F59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08FA-5E53-859A-4430-529A094D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5E59-9A3B-6DCC-7963-423CBE9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F201-F103-DB1D-607F-C92CA90A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62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E78C-2BE3-E266-DFFF-15A43587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F410-6031-1370-4445-FB22BEB92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EAE3-0F0E-1334-90EB-4BBD9BC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687A-3777-919C-D851-E48CD195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655A1-5238-5398-A14B-0EEC1588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5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A9891-0F76-798B-8086-2C0427C2D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43263-B23E-8235-C7BB-55D612D83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B05B-F69D-0F78-A0F1-C7896E48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11016-243B-49D7-8806-EAF8424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FDC-1F06-D645-4268-9F9EA124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8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0828-6DEE-D190-69CE-9A7A5346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09FC-AA25-A1E5-7EC0-132A976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920A-1508-187F-F8BB-ED38D2F7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FCF-C491-0D0E-AB3F-C0D5908E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5565-2C8F-0912-B644-64A97D7A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8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01B3-1033-E9BF-5068-2343385C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612B3-1B8C-538D-A104-5575CF7F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E433-033C-9582-0EC9-75A40632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91224-D8B1-93AF-04C3-11DB8AD5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0E1F-542A-232F-78AF-CE6A71C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8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3C89-2DFA-38C9-170C-C9AE9433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14BF-651E-6956-F9C0-3F3FD65AD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796E-8EEB-AAA2-95D3-89D380CC3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C716-E827-B863-A2C3-0B79591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0CB1-7528-2DBE-27FA-05CDBC0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8C826-8EC4-F082-F779-215CA2B8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66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8E22-9557-FE17-D3B9-2F205287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8E09C-53BB-105A-B808-E6216FCD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E2D4E-F60A-6F78-9BB9-15C8F4F1F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54E9-6261-1FED-CD0E-C3811D1A2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72B1-54E1-B98C-8ABF-B6EE73B61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1180-0B91-9AD6-6365-6BDA9DD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87A1E-9AE4-E2C4-8E65-C4B95AD1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268A0-5605-D5EE-BD15-782EDBD1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7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6D74-113D-B54B-589D-6C33EBBC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3B88-4811-E3E9-7DFB-DA5451C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AE531-A319-28E8-F159-427B5043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56CAB-0A29-CD69-F9EB-AF372095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6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0D851-6ED7-9734-E5FD-02CAC2B8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09BF-7A86-3474-9172-3E7E134F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F5B-FCD1-6F9D-15B8-14D8E35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2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8AA0-A3EB-9F0F-1281-7E38A0B8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446C-8929-1017-1949-36690898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81542-0CE1-0A0D-EF0E-1914FEB6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F663-7DFF-16DB-429C-D848FB8D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088D-D4FA-B8BC-2325-19A31CB0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15884-314F-193F-9A47-250CB80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8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25BF-A099-540F-7C8B-F3D8F07D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67751-48C8-4CA7-D698-560B296E9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8D8D1-06CE-3C7C-D2BC-B23AF8F7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6F2F2-22B2-8CF4-F88C-C1E7DEAD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D8D59-CFBE-F21B-4DDC-7E5B79A6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D83FC-60FB-C7A1-420E-8D05A6B3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3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11658-76B1-7F56-9A17-D26A259C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1F7A-9196-57F3-7D69-84310943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E3697-861F-5046-41A4-9C9F6DDF3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DEA2-D338-458E-8C27-7237CF0CBE38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DA5C-C908-63E4-E7BA-6CF17D107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E458D-05E1-7626-565B-9B8FC7630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0918-61B6-4F55-B1B1-8EF46C8CEA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0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4E22-7544-DBDD-C36B-6839855FC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367"/>
            <a:ext cx="9144000" cy="1198050"/>
          </a:xfrm>
        </p:spPr>
        <p:txBody>
          <a:bodyPr>
            <a:normAutofit/>
          </a:bodyPr>
          <a:lstStyle/>
          <a:p>
            <a:r>
              <a:rPr lang="en-IN" sz="2700" dirty="0"/>
              <a:t>SRI KRISHNS ARTS AND SCIENCE COLLEGE </a:t>
            </a:r>
            <a:br>
              <a:rPr lang="en-IN" dirty="0"/>
            </a:br>
            <a:r>
              <a:rPr lang="en-IN" sz="2200" dirty="0"/>
              <a:t>Coimbatore-641008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504CA-4F5D-4576-45B9-D60E017DE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2274683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/>
              <a:t>Department of IT and Cognitive Systems</a:t>
            </a:r>
          </a:p>
          <a:p>
            <a:r>
              <a:rPr lang="en-IN" sz="1800" dirty="0" err="1"/>
              <a:t>Miniproject</a:t>
            </a:r>
            <a:endParaRPr lang="en-IN" sz="1800" dirty="0"/>
          </a:p>
          <a:p>
            <a:r>
              <a:rPr lang="en-IN" sz="1800" dirty="0"/>
              <a:t>Review-I</a:t>
            </a:r>
          </a:p>
          <a:p>
            <a:r>
              <a:rPr lang="en-IN" sz="1800" dirty="0"/>
              <a:t>Date-May 24</a:t>
            </a:r>
            <a:r>
              <a:rPr lang="en-IN" sz="1800" baseline="30000" dirty="0"/>
              <a:t>th</a:t>
            </a:r>
            <a:r>
              <a:rPr lang="en-IN" sz="1800" dirty="0"/>
              <a:t>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FED9C-055C-9E50-D3BA-CED4AB46DCC7}"/>
              </a:ext>
            </a:extLst>
          </p:cNvPr>
          <p:cNvSpPr txBox="1"/>
          <p:nvPr/>
        </p:nvSpPr>
        <p:spPr>
          <a:xfrm>
            <a:off x="412955" y="5083277"/>
            <a:ext cx="1129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Guide Name: Mrs .</a:t>
            </a:r>
            <a:r>
              <a:rPr lang="en-IN" dirty="0" err="1"/>
              <a:t>Medhunhashini</a:t>
            </a:r>
            <a:r>
              <a:rPr lang="en-IN" dirty="0"/>
              <a:t> DR                                                                            Register Number: 23MIT043</a:t>
            </a:r>
          </a:p>
          <a:p>
            <a:r>
              <a:rPr lang="en-IN" dirty="0"/>
              <a:t>                                                                                                                                              Student Name: RAJA SHREE.G</a:t>
            </a:r>
          </a:p>
        </p:txBody>
      </p:sp>
    </p:spTree>
    <p:extLst>
      <p:ext uri="{BB962C8B-B14F-4D97-AF65-F5344CB8AC3E}">
        <p14:creationId xmlns:p14="http://schemas.microsoft.com/office/powerpoint/2010/main" val="340552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656887-F995-734E-C342-72AA901D9EF5}"/>
              </a:ext>
            </a:extLst>
          </p:cNvPr>
          <p:cNvSpPr txBox="1"/>
          <p:nvPr/>
        </p:nvSpPr>
        <p:spPr>
          <a:xfrm>
            <a:off x="884903" y="1263444"/>
            <a:ext cx="10422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</a:t>
            </a:r>
            <a:r>
              <a:rPr lang="en-IN" sz="2400" dirty="0"/>
              <a:t>COMPANY INFORMATION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dirty="0"/>
              <a:t>COMPANY NAME    : CODESOFT</a:t>
            </a:r>
          </a:p>
          <a:p>
            <a:endParaRPr lang="en-IN" dirty="0"/>
          </a:p>
          <a:p>
            <a:r>
              <a:rPr lang="en-IN" dirty="0"/>
              <a:t>INTERNSHIP MODE : ONLINE</a:t>
            </a:r>
          </a:p>
          <a:p>
            <a:endParaRPr lang="en-IN" dirty="0"/>
          </a:p>
          <a:p>
            <a:r>
              <a:rPr lang="en-IN" dirty="0"/>
              <a:t>Description:</a:t>
            </a:r>
          </a:p>
          <a:p>
            <a:r>
              <a:rPr lang="en-IN" dirty="0"/>
              <a:t>                  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hitney SSm"/>
              </a:rPr>
              <a:t>Provider of IT management consulting and software development services intended to solve critical business problems and deploy advanced technology. The company specializes in full-stack engineering, custom application development for iPhone and android, technology consulting, talent management, and recruitment, enabling enterprises to take care of their outsourced product development in a hassle-free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85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1EEE5-8CBD-EE56-63EC-4F95A4C9FF51}"/>
              </a:ext>
            </a:extLst>
          </p:cNvPr>
          <p:cNvSpPr txBox="1"/>
          <p:nvPr/>
        </p:nvSpPr>
        <p:spPr>
          <a:xfrm>
            <a:off x="983226" y="698090"/>
            <a:ext cx="102157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</a:t>
            </a:r>
            <a:r>
              <a:rPr lang="en-IN" sz="2400" dirty="0"/>
              <a:t>HARDWARE AND SOFTWARE DESCRIPTION</a:t>
            </a:r>
          </a:p>
          <a:p>
            <a:endParaRPr lang="en-IN" sz="2400" dirty="0"/>
          </a:p>
          <a:p>
            <a:endParaRPr lang="en-IN" dirty="0"/>
          </a:p>
          <a:p>
            <a:r>
              <a:rPr lang="en-IN" dirty="0"/>
              <a:t>HARDWARE CONFIGURATION</a:t>
            </a:r>
          </a:p>
          <a:p>
            <a:endParaRPr lang="en-IN" dirty="0"/>
          </a:p>
          <a:p>
            <a:r>
              <a:rPr lang="en-IN" dirty="0"/>
              <a:t>RAM                  : 8.00 GB</a:t>
            </a:r>
          </a:p>
          <a:p>
            <a:r>
              <a:rPr lang="en-IN" dirty="0"/>
              <a:t>System type     : 64-bit operating system, x64-based processor</a:t>
            </a:r>
          </a:p>
          <a:p>
            <a:r>
              <a:rPr lang="en-IN" dirty="0"/>
              <a:t>Processor         : </a:t>
            </a:r>
            <a:r>
              <a:rPr lang="en-US" dirty="0"/>
              <a:t>AMD Ryzen 5 5500U with Radeon Graphics            2.10 GHz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SOFTWARE CONFIGURATION</a:t>
            </a:r>
          </a:p>
          <a:p>
            <a:endParaRPr lang="en-IN" dirty="0"/>
          </a:p>
          <a:p>
            <a:r>
              <a:rPr lang="en-IN" dirty="0"/>
              <a:t>Operating system : Windows 11</a:t>
            </a:r>
          </a:p>
          <a:p>
            <a:r>
              <a:rPr lang="en-IN" dirty="0"/>
              <a:t>OS build                 : 22631.3155</a:t>
            </a:r>
          </a:p>
          <a:p>
            <a:r>
              <a:rPr lang="en-IN" dirty="0"/>
              <a:t>Coding languages : HTML,CSS</a:t>
            </a:r>
          </a:p>
          <a:p>
            <a:r>
              <a:rPr lang="en-IN" dirty="0"/>
              <a:t>Database                : MYSQL</a:t>
            </a:r>
          </a:p>
          <a:p>
            <a:r>
              <a:rPr lang="en-IN" dirty="0"/>
              <a:t>Text Editor              : Visual Studio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30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AA83F9-AB44-B888-1A93-851F845A398C}"/>
              </a:ext>
            </a:extLst>
          </p:cNvPr>
          <p:cNvSpPr txBox="1"/>
          <p:nvPr/>
        </p:nvSpPr>
        <p:spPr>
          <a:xfrm>
            <a:off x="648929" y="688258"/>
            <a:ext cx="103926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                                              </a:t>
            </a:r>
            <a:r>
              <a:rPr lang="en-IN" sz="2400" dirty="0"/>
              <a:t>HARDWARE AND SOFTWARE DESCRIPTION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PROJECT DOMAIN </a:t>
            </a:r>
            <a:r>
              <a:rPr lang="en-IN" dirty="0"/>
              <a:t>: WEB DEVELOPMENT</a:t>
            </a:r>
          </a:p>
          <a:p>
            <a:endParaRPr lang="en-IN" dirty="0"/>
          </a:p>
          <a:p>
            <a:r>
              <a:rPr lang="en-IN" b="1" dirty="0"/>
              <a:t>PROJECT TITLE        </a:t>
            </a:r>
            <a:r>
              <a:rPr lang="en-IN" dirty="0"/>
              <a:t>: CLOTHING WEBSITE</a:t>
            </a:r>
          </a:p>
          <a:p>
            <a:endParaRPr lang="en-IN" dirty="0"/>
          </a:p>
          <a:p>
            <a:r>
              <a:rPr lang="en-IN" b="1" dirty="0"/>
              <a:t>FRONT END:</a:t>
            </a:r>
          </a:p>
          <a:p>
            <a:r>
              <a:rPr lang="en-IN" dirty="0"/>
              <a:t>      </a:t>
            </a:r>
            <a:r>
              <a:rPr lang="en-US" dirty="0"/>
              <a:t>In my project, I developed a web website with a focus on creating a user-friendly and visually appealing interface. The core technologies I employed for the front-end development were HTML and CSS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US" b="1" dirty="0"/>
              <a:t>HTML (Hypertext Markup Language): </a:t>
            </a:r>
          </a:p>
          <a:p>
            <a:endParaRPr lang="en-US" dirty="0"/>
          </a:p>
          <a:p>
            <a:r>
              <a:rPr lang="en-US" dirty="0"/>
              <a:t>       HTML served as the backbone of the project's front end. I used HTML to structure the content of the web pages. This involved: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   Defining the layout and hierarchy of the webpage elements, such as headers, paragraphs, images, links, and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           Integrating multimedia elements (such as images and videos) and embedding external content like maps and social media widgets.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92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3D644-BDDD-A5F5-E513-C41CBC6836E1}"/>
              </a:ext>
            </a:extLst>
          </p:cNvPr>
          <p:cNvSpPr txBox="1"/>
          <p:nvPr/>
        </p:nvSpPr>
        <p:spPr>
          <a:xfrm>
            <a:off x="550607" y="304800"/>
            <a:ext cx="1073682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CSS (Cascading Style Sheets):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       CSS was crucial for styling and enhancing the visual presentation of the web pages. I used CSS to: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Design and implement the layout of the pages, including the use of grid and flexbox for responsive design.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Apply styles to HTML elements, such as colors, fonts, and spacing, ensuring a consistent and appealing visual theme.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Create animations and transitions to enhance user experience and make the interface more interactive.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 media queries to ensure the application is responsive and looks good on various devices, from mobile phones to desktop screens.</a:t>
            </a:r>
          </a:p>
          <a:p>
            <a:endParaRPr lang="en-US" b="1" dirty="0"/>
          </a:p>
          <a:p>
            <a:r>
              <a:rPr lang="en-US" b="1" dirty="0"/>
              <a:t>Specific Features Implemented: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Responsive Navigation Bar:</a:t>
            </a:r>
            <a:r>
              <a:rPr lang="en-US" dirty="0"/>
              <a:t> I used HTML to structure the navigation menu and CSS to style it. With media queries, I ensured it adapts to different screen sizes.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Custom Forms:</a:t>
            </a:r>
            <a:r>
              <a:rPr lang="en-US" dirty="0"/>
              <a:t> I created forms using HTML for user input and styled them with CSS to match the overall theme of the site.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Interactive Elements:</a:t>
            </a:r>
            <a:r>
              <a:rPr lang="en-US" dirty="0"/>
              <a:t> By leveraging CSS animations, I added hover effects and transitions to buttons and links, making the user interface more dynamic and engaging.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53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1C14D-38BB-2FF9-9B11-D86CEEBFDD01}"/>
              </a:ext>
            </a:extLst>
          </p:cNvPr>
          <p:cNvSpPr txBox="1"/>
          <p:nvPr/>
        </p:nvSpPr>
        <p:spPr>
          <a:xfrm>
            <a:off x="422787" y="501445"/>
            <a:ext cx="112579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                        </a:t>
            </a:r>
            <a:r>
              <a:rPr lang="en-IN" sz="2400" dirty="0"/>
              <a:t>MODULES SPECIFICATION</a:t>
            </a:r>
          </a:p>
          <a:p>
            <a:r>
              <a:rPr lang="en-IN" dirty="0"/>
              <a:t>USER MODULE:</a:t>
            </a:r>
          </a:p>
          <a:p>
            <a:r>
              <a:rPr lang="en-IN" dirty="0"/>
              <a:t>     </a:t>
            </a:r>
          </a:p>
          <a:p>
            <a:r>
              <a:rPr lang="en-IN" dirty="0"/>
              <a:t>            </a:t>
            </a:r>
            <a:r>
              <a:rPr lang="en-US" dirty="0"/>
              <a:t>In my project, I developed a comprehensive user module that includes five key pages: the Home Page, Blog Page, Shop Page, Contact Page, and Cart Page. Each page was designed to provide specific functionalities and enhance the user experience.</a:t>
            </a:r>
          </a:p>
          <a:p>
            <a:endParaRPr lang="en-US" dirty="0"/>
          </a:p>
          <a:p>
            <a:r>
              <a:rPr lang="en-US" dirty="0"/>
              <a:t>Home Page:</a:t>
            </a:r>
          </a:p>
          <a:p>
            <a:endParaRPr lang="en-US" dirty="0"/>
          </a:p>
          <a:p>
            <a:r>
              <a:rPr lang="en-US" dirty="0"/>
              <a:t>The Home Page serves as the main entry point for users. It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 overview of the website's purpose and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navigation menu for easy access to other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Call-to-action buttons for promotions or important links.</a:t>
            </a:r>
          </a:p>
          <a:p>
            <a:endParaRPr lang="en-US" dirty="0"/>
          </a:p>
          <a:p>
            <a:r>
              <a:rPr lang="en-US" dirty="0"/>
              <a:t>Blog Page:</a:t>
            </a:r>
          </a:p>
          <a:p>
            <a:endParaRPr lang="en-US" dirty="0"/>
          </a:p>
          <a:p>
            <a:r>
              <a:rPr lang="en-US" dirty="0"/>
              <a:t>The Blog Page is designed to display articles and updates. 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list of blog posts with titles and summaries.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Navigation options to browse different categories or tags.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detailed view for each blog post, featuring the full content, images, and comments section.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9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E2F41-FA09-1380-FDF1-2881C95A13D9}"/>
              </a:ext>
            </a:extLst>
          </p:cNvPr>
          <p:cNvSpPr txBox="1"/>
          <p:nvPr/>
        </p:nvSpPr>
        <p:spPr>
          <a:xfrm>
            <a:off x="324465" y="442452"/>
            <a:ext cx="114250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Page:</a:t>
            </a:r>
          </a:p>
          <a:p>
            <a:endParaRPr lang="en-US" dirty="0"/>
          </a:p>
          <a:p>
            <a:r>
              <a:rPr lang="en-US" dirty="0"/>
              <a:t>The Shop Page is the core of the e-commerce functionality. It offers: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catalog of products with images, descriptions, prices, and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Filtering and sorting options to help users find products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Integration with the cart system to allow users to add items directly from the product listings.</a:t>
            </a:r>
          </a:p>
          <a:p>
            <a:endParaRPr lang="en-US" dirty="0"/>
          </a:p>
          <a:p>
            <a:r>
              <a:rPr lang="en-US" dirty="0"/>
              <a:t>Contact Page:</a:t>
            </a:r>
          </a:p>
          <a:p>
            <a:endParaRPr lang="en-US" dirty="0"/>
          </a:p>
          <a:p>
            <a:r>
              <a:rPr lang="en-US" dirty="0"/>
              <a:t>The Contact Page provides users with a way to get in touch. It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contact form for users to send inquiries or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Company contact information such as phone number, email, and physical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 embedded map for location visualization.</a:t>
            </a:r>
          </a:p>
          <a:p>
            <a:endParaRPr lang="en-US" dirty="0"/>
          </a:p>
          <a:p>
            <a:r>
              <a:rPr lang="en-US" dirty="0"/>
              <a:t>Cart Page:</a:t>
            </a:r>
          </a:p>
          <a:p>
            <a:endParaRPr lang="en-US" dirty="0"/>
          </a:p>
          <a:p>
            <a:r>
              <a:rPr lang="en-US" dirty="0"/>
              <a:t>The Cart Page is crucial for managing the shopping process. It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list of items that the user has added to their cart, with quantities and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Options to update quantities or remove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summary of the total cost, including taxes and shipping.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checkout button to proceed to payment and order confirmation.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6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BCA47-A5E8-521E-7D37-3373CFEDEA49}"/>
              </a:ext>
            </a:extLst>
          </p:cNvPr>
          <p:cNvSpPr txBox="1"/>
          <p:nvPr/>
        </p:nvSpPr>
        <p:spPr>
          <a:xfrm>
            <a:off x="501446" y="2104103"/>
            <a:ext cx="11444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sz="3200" dirty="0"/>
              <a:t>                   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23290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847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Whitney SSm</vt:lpstr>
      <vt:lpstr>Office Theme</vt:lpstr>
      <vt:lpstr>SRI KRISHNS ARTS AND SCIENCE COLLEGE  Coimbatore-641008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KRISHNS ARTS AND SCIENCE COLLEGE  Coimbatore-641008</dc:title>
  <dc:creator>RajaShree G</dc:creator>
  <cp:lastModifiedBy>RajaShree G</cp:lastModifiedBy>
  <cp:revision>3</cp:revision>
  <dcterms:created xsi:type="dcterms:W3CDTF">2024-05-23T17:57:27Z</dcterms:created>
  <dcterms:modified xsi:type="dcterms:W3CDTF">2024-09-08T17:49:16Z</dcterms:modified>
</cp:coreProperties>
</file>