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70AB-9755-BEE4-DB16-B34B813F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3987B-F4D8-3B50-2BD0-B613F8F59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08FA-5E53-859A-4430-529A094D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5E59-9A3B-6DCC-7963-423CBE9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F201-F103-DB1D-607F-C92CA90A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2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E78C-2BE3-E266-DFFF-15A43587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F410-6031-1370-4445-FB22BEB92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EAE3-0F0E-1334-90EB-4BBD9BCA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687A-3777-919C-D851-E48CD195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55A1-5238-5398-A14B-0EEC1588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A9891-0F76-798B-8086-2C0427C2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3263-B23E-8235-C7BB-55D612D8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B05B-F69D-0F78-A0F1-C7896E48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1016-243B-49D7-8806-EAF84243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FDC-1F06-D645-4268-9F9EA124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0828-6DEE-D190-69CE-9A7A5346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9FC-AA25-A1E5-7EC0-132A976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920A-1508-187F-F8BB-ED38D2F7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BFCF-C491-0D0E-AB3F-C0D5908E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5565-2C8F-0912-B644-64A97D7A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8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01B3-1033-E9BF-5068-2343385C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12B3-1B8C-538D-A104-5575CF7F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E433-033C-9582-0EC9-75A4063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1224-D8B1-93AF-04C3-11DB8AD5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0E1F-542A-232F-78AF-CE6A71C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3C89-2DFA-38C9-170C-C9AE9433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14BF-651E-6956-F9C0-3F3FD65AD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796E-8EEB-AAA2-95D3-89D380CC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C716-E827-B863-A2C3-0B795918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0CB1-7528-2DBE-27FA-05CDBC0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C826-8EC4-F082-F779-215CA2B8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8E22-9557-FE17-D3B9-2F205287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E09C-53BB-105A-B808-E6216FCD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2D4E-F60A-6F78-9BB9-15C8F4F1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54E9-6261-1FED-CD0E-C3811D1A2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72B1-54E1-B98C-8ABF-B6EE73B61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1180-0B91-9AD6-6365-6BDA9DD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87A1E-9AE4-E2C4-8E65-C4B95AD1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68A0-5605-D5EE-BD15-782EDBD1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6D74-113D-B54B-589D-6C33EBBC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83B88-4811-E3E9-7DFB-DA5451C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AE531-A319-28E8-F159-427B5043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6CAB-0A29-CD69-F9EB-AF372095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D851-6ED7-9734-E5FD-02CAC2B8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09BF-7A86-3474-9172-3E7E134F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F5B-FCD1-6F9D-15B8-14D8E35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8AA0-A3EB-9F0F-1281-7E38A0B8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446C-8929-1017-1949-36690898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1542-0CE1-0A0D-EF0E-1914FEB6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F663-7DFF-16DB-429C-D848FB8D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088D-D4FA-B8BC-2325-19A31CB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5884-314F-193F-9A47-250CB80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5BF-A099-540F-7C8B-F3D8F07D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67751-48C8-4CA7-D698-560B296E9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8D8D1-06CE-3C7C-D2BC-B23AF8F7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6F2F2-22B2-8CF4-F88C-C1E7DEAD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8D59-CFBE-F21B-4DDC-7E5B79A6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D83FC-60FB-C7A1-420E-8D05A6B3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11658-76B1-7F56-9A17-D26A259C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1F7A-9196-57F3-7D69-84310943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3697-861F-5046-41A4-9C9F6DDF3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DEA2-D338-458E-8C27-7237CF0CBE3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DA5C-C908-63E4-E7BA-6CF17D107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458D-05E1-7626-565B-9B8FC7630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v1/user/save" TargetMode="External"/><Relationship Id="rId2" Type="http://schemas.openxmlformats.org/officeDocument/2006/relationships/hyperlink" Target="http://localhost:8080/api/v1/user/logi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4E22-7544-DBDD-C36B-6839855FC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367"/>
            <a:ext cx="9144000" cy="1198050"/>
          </a:xfrm>
        </p:spPr>
        <p:txBody>
          <a:bodyPr>
            <a:normAutofit/>
          </a:bodyPr>
          <a:lstStyle/>
          <a:p>
            <a:r>
              <a:rPr lang="en-IN" sz="2700" dirty="0"/>
              <a:t>SRI KRISHNS ARTS AND SCIENCE COLLEGE </a:t>
            </a:r>
            <a:br>
              <a:rPr lang="en-IN" dirty="0"/>
            </a:br>
            <a:r>
              <a:rPr lang="en-IN" sz="2200" dirty="0"/>
              <a:t>Coimbatore-641008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504CA-4F5D-4576-45B9-D60E017DE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2274683"/>
            <a:ext cx="9144000" cy="1655762"/>
          </a:xfrm>
        </p:spPr>
        <p:txBody>
          <a:bodyPr>
            <a:normAutofit/>
          </a:bodyPr>
          <a:lstStyle/>
          <a:p>
            <a:r>
              <a:rPr lang="en-IN" sz="1800" dirty="0"/>
              <a:t>Department of IT and Cognitive Systems</a:t>
            </a:r>
          </a:p>
          <a:p>
            <a:r>
              <a:rPr lang="en-IN" sz="1800" dirty="0" err="1"/>
              <a:t>Miniproject</a:t>
            </a:r>
            <a:endParaRPr lang="en-IN" sz="1800" dirty="0"/>
          </a:p>
          <a:p>
            <a:r>
              <a:rPr lang="en-IN" sz="1800" dirty="0"/>
              <a:t>Review-II</a:t>
            </a:r>
          </a:p>
          <a:p>
            <a:r>
              <a:rPr lang="en-IN" sz="1800" dirty="0"/>
              <a:t>Date-Sep 9</a:t>
            </a:r>
            <a:r>
              <a:rPr lang="en-IN" sz="1800" baseline="30000" dirty="0"/>
              <a:t>th</a:t>
            </a:r>
            <a:r>
              <a:rPr lang="en-IN" sz="1800" dirty="0"/>
              <a:t>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FED9C-055C-9E50-D3BA-CED4AB46DCC7}"/>
              </a:ext>
            </a:extLst>
          </p:cNvPr>
          <p:cNvSpPr txBox="1"/>
          <p:nvPr/>
        </p:nvSpPr>
        <p:spPr>
          <a:xfrm>
            <a:off x="412955" y="5083277"/>
            <a:ext cx="1129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 Name: Mrs .</a:t>
            </a:r>
            <a:r>
              <a:rPr lang="en-IN" dirty="0" err="1"/>
              <a:t>Medhunhashini</a:t>
            </a:r>
            <a:r>
              <a:rPr lang="en-IN" dirty="0"/>
              <a:t> DR                                                                            Register Number: 23MIT043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Student Name: RAJA SHREE.G</a:t>
            </a:r>
          </a:p>
        </p:txBody>
      </p:sp>
    </p:spTree>
    <p:extLst>
      <p:ext uri="{BB962C8B-B14F-4D97-AF65-F5344CB8AC3E}">
        <p14:creationId xmlns:p14="http://schemas.microsoft.com/office/powerpoint/2010/main" val="340552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E08E2-3B4C-54D1-A2EB-AFEE4E885405}"/>
              </a:ext>
            </a:extLst>
          </p:cNvPr>
          <p:cNvSpPr txBox="1"/>
          <p:nvPr/>
        </p:nvSpPr>
        <p:spPr>
          <a:xfrm>
            <a:off x="4868828" y="206477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2490F-FED1-3C14-E94B-D0FBA32E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81461"/>
            <a:ext cx="4395019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83D6B-1D18-9AFF-E466-E24FCDE91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3" y="1150374"/>
            <a:ext cx="9242322" cy="428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4F392-AFFE-8427-528B-BA74507C9348}"/>
              </a:ext>
            </a:extLst>
          </p:cNvPr>
          <p:cNvSpPr txBox="1"/>
          <p:nvPr/>
        </p:nvSpPr>
        <p:spPr>
          <a:xfrm>
            <a:off x="4768646" y="412955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0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1925-A5C1-5D02-ABF4-BA282849B94B}"/>
              </a:ext>
            </a:extLst>
          </p:cNvPr>
          <p:cNvSpPr txBox="1"/>
          <p:nvPr/>
        </p:nvSpPr>
        <p:spPr>
          <a:xfrm>
            <a:off x="4414684" y="2576051"/>
            <a:ext cx="257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6581D-28F1-CAA3-8C7E-7B19E86920D6}"/>
              </a:ext>
            </a:extLst>
          </p:cNvPr>
          <p:cNvSpPr txBox="1"/>
          <p:nvPr/>
        </p:nvSpPr>
        <p:spPr>
          <a:xfrm>
            <a:off x="933199" y="281876"/>
            <a:ext cx="10501825" cy="417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FRONTEND TECHNOLOGIES AND MATERIALS USED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1.Languages Used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Structure and content of the web pages, including sections like header, navigation, and forms.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Styling and layout, applied via an external stylesheet (style.css). This includes the design of elements such as buttons, text fields, and icons.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Dynamic functionality, including interactive elements such as updating the cart, removing items, and redirecting users to the payment page.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B3F3A7-BB65-DA4E-D278-3A7F547AD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99" y="3995263"/>
            <a:ext cx="10501824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2.Materials and 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buttons styled using CSS classes like .normal.</a:t>
            </a:r>
          </a:p>
          <a:p>
            <a:pPr marL="742950" marR="0" lvl="1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 “Apply”, “Proceed to checkout”, “Submit”, and “Sign Up” buttons.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1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A88-430F-84E1-6A19-185154B4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45" y="343740"/>
            <a:ext cx="1100670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 Awesome: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adding icons such as shopping bags, social media icons, and action buttons. Included via external CDN and local path.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Icons used: Shopping bag, Facebook, Twitter, Instagram, Pinterest, YouTube, etc.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Fields and Forms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Fields: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user data entry like name, email, subject, and message. Examples: &lt;input type="text" placeholder="Your Name"&gt;.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Areas: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longer text input, such as messages in contact forms. Example: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placeholder="Your Message"&gt;&lt;/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33500-FB48-CA32-B4AC-AB632348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45" y="4035252"/>
            <a:ext cx="1100670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displaying cart items, including columns for remove actions, product images, names, prices, quantities, and subtotals.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&lt;table&gt;...&lt;/table&gt; structure with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and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sections.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C41F7-8284-1213-B902-4D350957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60" y="584488"/>
            <a:ext cx="10209125" cy="62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Logos, feature icons, and other visual elements displayed using the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tag.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/logo_new.png" alt="Logo"&gt;.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Navigation Bar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Horizontal list of links for site navigation, styled with CSS.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id="navbar"&gt;...&lt;/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with list items &lt;li&gt; for each navigation option.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Sections and Layouts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logo and navigation links.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 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Section with a title and description.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Showcases key services with icons.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Provides contact information, social media links, and additional site links.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3.External Resources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Font Awesome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For icons, loaded via CDN and potentially a local path.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Google Maps Embed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For displaying location in the contact section.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9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56887-F995-734E-C342-72AA901D9EF5}"/>
              </a:ext>
            </a:extLst>
          </p:cNvPr>
          <p:cNvSpPr txBox="1"/>
          <p:nvPr/>
        </p:nvSpPr>
        <p:spPr>
          <a:xfrm>
            <a:off x="784421" y="439479"/>
            <a:ext cx="1042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DOMAINS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273884-A2A6-3675-2287-2AE0D73E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0" y="956570"/>
            <a:ext cx="10422193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page 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simple with HTML, CSS, and Font Awesome icons.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Email and password with "Remember me" option and "Forgot Password" link.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Request: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request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http://localhost:8080/api/v1/user/login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JavaScript's Fetch API, sending credentials in JSON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Redirects to home page on success; displays error message on failure.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Directs to the registration page for new users.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D521F5-CF1F-5300-AC99-044C053D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0" y="3619618"/>
            <a:ext cx="1042219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page: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Name, Username, Phone Number, Email, Password, and Gender.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is validated and confirmed before submission.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data via an asynchronous POST request using Fetch API to the backend API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http://localhost:8080/api/v1/user/save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JSON format.</a:t>
            </a:r>
          </a:p>
        </p:txBody>
      </p:sp>
    </p:spTree>
    <p:extLst>
      <p:ext uri="{BB962C8B-B14F-4D97-AF65-F5344CB8AC3E}">
        <p14:creationId xmlns:p14="http://schemas.microsoft.com/office/powerpoint/2010/main" val="21098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C4B3C5-6862-C796-EC7B-2E9D02794BE5}"/>
              </a:ext>
            </a:extLst>
          </p:cNvPr>
          <p:cNvSpPr txBox="1"/>
          <p:nvPr/>
        </p:nvSpPr>
        <p:spPr>
          <a:xfrm>
            <a:off x="865237" y="623323"/>
            <a:ext cx="10717161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success: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redirects to login page with a success alert.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failure: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an error message.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includes gender selection (radio buttons) and a link to navigate to the login page for existing users.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61E7-102B-0615-4377-FCDF2F98CFAD}"/>
              </a:ext>
            </a:extLst>
          </p:cNvPr>
          <p:cNvSpPr txBox="1"/>
          <p:nvPr/>
        </p:nvSpPr>
        <p:spPr>
          <a:xfrm>
            <a:off x="865237" y="2187832"/>
            <a:ext cx="1071716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Page: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 Section: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navigation links like "Home," "Shop," "Blog," "About," "Contact," and a cart icon for easy access to products.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Featured Products: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product images with descriptions, ratings, prices, and an option to add them to the cart.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Arrivals: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Presents the latest products with images, details, and cart options.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Banners: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Showcases seasonal promotions and new product collections.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Newsletter Section: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Encourages users to sign up for email updates.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Footer: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contact information, social media icons, app download links, and navigation for account management and company policies. </a:t>
            </a:r>
          </a:p>
        </p:txBody>
      </p:sp>
    </p:spTree>
    <p:extLst>
      <p:ext uri="{BB962C8B-B14F-4D97-AF65-F5344CB8AC3E}">
        <p14:creationId xmlns:p14="http://schemas.microsoft.com/office/powerpoint/2010/main" val="20663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AD86F-5F28-A087-E03B-1C486297BB23}"/>
              </a:ext>
            </a:extLst>
          </p:cNvPr>
          <p:cNvSpPr txBox="1"/>
          <p:nvPr/>
        </p:nvSpPr>
        <p:spPr>
          <a:xfrm>
            <a:off x="747252" y="479475"/>
            <a:ext cx="10500851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Shop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Navigation menu with links to key pages (Home, Shop, Blog, etc.) and a logo.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 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Promotional banner with discounts.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Grid of products with images, descriptions, star ratings, and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Navigation for multiple product pages.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Newsletter Signup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Form for email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Contact info, social media links, app promotion, and payment options.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83088-F096-4E05-9704-568AA5C673E6}"/>
              </a:ext>
            </a:extLst>
          </p:cNvPr>
          <p:cNvSpPr txBox="1"/>
          <p:nvPr/>
        </p:nvSpPr>
        <p:spPr>
          <a:xfrm>
            <a:off x="747252" y="3429000"/>
            <a:ext cx="1076632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 Page: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menu with links to Home, Shop, Blog (active), and other key pages.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Banner with the hashtag #readmore and a call to read case studies.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 Posts: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list of blog entries with images, titles, excerpts, and "Continue Reading" links.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 include fashion trends and style tips.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contact information, social media links, app promotion, and additional site links. </a:t>
            </a:r>
          </a:p>
        </p:txBody>
      </p:sp>
    </p:spTree>
    <p:extLst>
      <p:ext uri="{BB962C8B-B14F-4D97-AF65-F5344CB8AC3E}">
        <p14:creationId xmlns:p14="http://schemas.microsoft.com/office/powerpoint/2010/main" val="367992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3D644-BDDD-A5F5-E513-C41CBC6836E1}"/>
              </a:ext>
            </a:extLst>
          </p:cNvPr>
          <p:cNvSpPr txBox="1"/>
          <p:nvPr/>
        </p:nvSpPr>
        <p:spPr>
          <a:xfrm>
            <a:off x="550607" y="304800"/>
            <a:ext cx="1073682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FF2BE-25E3-C748-9BD4-D3BF8ACF266E}"/>
              </a:ext>
            </a:extLst>
          </p:cNvPr>
          <p:cNvSpPr txBox="1"/>
          <p:nvPr/>
        </p:nvSpPr>
        <p:spPr>
          <a:xfrm>
            <a:off x="604684" y="393291"/>
            <a:ext cx="1062867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Page: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menu with links to Home, Shop, Blog, About (active), Contact, Cart, and Login.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Banner with the hashtag #KnowUs and a brief description.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Information about the company, including its mission and values.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Marquee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Scrolling text highlighting the company’s offerings.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Contact information, social media links, app installation options, and additional site links.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BDC99-35A1-1C79-416A-2F50F44C9318}"/>
              </a:ext>
            </a:extLst>
          </p:cNvPr>
          <p:cNvSpPr txBox="1"/>
          <p:nvPr/>
        </p:nvSpPr>
        <p:spPr>
          <a:xfrm>
            <a:off x="604684" y="3352497"/>
            <a:ext cx="10736825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Page 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menu with links to key pages including Cart (active).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Banner with the hashtag #let's_talk and an invitation to leave a message.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items in the cart with options to remove or adjust quantities.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product image, name, price, quantity, and subtotal for each item.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a message for when the cart is empty.</a:t>
            </a:r>
          </a:p>
        </p:txBody>
      </p:sp>
    </p:spTree>
    <p:extLst>
      <p:ext uri="{BB962C8B-B14F-4D97-AF65-F5344CB8AC3E}">
        <p14:creationId xmlns:p14="http://schemas.microsoft.com/office/powerpoint/2010/main" val="98215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B3BB7-5FEB-5F59-EE55-376D8F89647F}"/>
              </a:ext>
            </a:extLst>
          </p:cNvPr>
          <p:cNvSpPr txBox="1"/>
          <p:nvPr/>
        </p:nvSpPr>
        <p:spPr>
          <a:xfrm>
            <a:off x="540775" y="365142"/>
            <a:ext cx="10903974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Totals: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cart subtotal, shipping (free), and total amount.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to apply a coupon.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 to proceed to checkout.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details, social media links, app promotion, and additional site links.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72173-0002-AF4F-D3C0-BBEDA274A0E8}"/>
              </a:ext>
            </a:extLst>
          </p:cNvPr>
          <p:cNvSpPr txBox="1"/>
          <p:nvPr/>
        </p:nvSpPr>
        <p:spPr>
          <a:xfrm>
            <a:off x="540775" y="2534181"/>
            <a:ext cx="1111045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Page: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Navigation menu with links to Home, Shop, Blog, About, Contact (active), Cart, and Login.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 Office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Address, email, phone number, and office hours.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Google Map showing the office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Contacts: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Profiles of key team members with their contact details and roles.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information, social media links, app installation options, and additional site links. </a:t>
            </a:r>
          </a:p>
        </p:txBody>
      </p:sp>
    </p:spTree>
    <p:extLst>
      <p:ext uri="{BB962C8B-B14F-4D97-AF65-F5344CB8AC3E}">
        <p14:creationId xmlns:p14="http://schemas.microsoft.com/office/powerpoint/2010/main" val="15842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1257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SRI KRISHNS ARTS AND SCIENCE COLLEGE  Coimbatore-641008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KRISHNS ARTS AND SCIENCE COLLEGE  Coimbatore-641008</dc:title>
  <dc:creator>RajaShree G</dc:creator>
  <cp:lastModifiedBy>RajaShree G</cp:lastModifiedBy>
  <cp:revision>10</cp:revision>
  <dcterms:created xsi:type="dcterms:W3CDTF">2024-05-23T17:57:27Z</dcterms:created>
  <dcterms:modified xsi:type="dcterms:W3CDTF">2024-09-10T08:10:38Z</dcterms:modified>
</cp:coreProperties>
</file>