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14"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615"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5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59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8"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1" name=""/>
        <p:cNvGrpSpPr/>
        <p:nvPr/>
      </p:nvGrpSpPr>
      <p:grpSpPr>
        <a:xfrm>
          <a:off x="0" y="0"/>
          <a:ext cx="0" cy="0"/>
          <a:chOff x="0" y="0"/>
          <a:chExt cx="0" cy="0"/>
        </a:xfrm>
      </p:grpSpPr>
      <p:sp>
        <p:nvSpPr>
          <p:cNvPr id="10485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lang="en-US" smtClean="0"/>
              <a:t>Click to edit Master title style</a:t>
            </a:r>
            <a:endParaRPr lang="en-US"/>
          </a:p>
        </p:txBody>
      </p:sp>
      <p:sp>
        <p:nvSpPr>
          <p:cNvPr id="1048694" name="Text Placeholder 2"/>
          <p:cNvSpPr>
            <a:spLocks noGrp="1"/>
          </p:cNvSpPr>
          <p:nvPr>
            <p:ph type="body" idx="1"/>
          </p:nvPr>
        </p:nvSpPr>
        <p:spPr>
          <a:xfrm>
            <a:off x="609600" y="1577340"/>
            <a:ext cx="10972800" cy="13335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5" name="Date Placeholder 3"/>
          <p:cNvSpPr>
            <a:spLocks noGrp="1"/>
          </p:cNvSpPr>
          <p:nvPr>
            <p:ph type="dt" sz="half" idx="10"/>
          </p:nvPr>
        </p:nvSpPr>
        <p:spPr/>
        <p:txBody>
          <a:bodyPr/>
          <a:p>
            <a:fld id="{1D8BD707-D9CF-40AE-B4C6-C98DA3205C09}" type="datetimeFigureOut">
              <a:rPr lang="en-US"/>
            </a:fld>
            <a:endParaRPr lang="en-US"/>
          </a:p>
        </p:txBody>
      </p:sp>
      <p:sp>
        <p:nvSpPr>
          <p:cNvPr id="1048696" name="Footer Placeholder 4"/>
          <p:cNvSpPr>
            <a:spLocks noGrp="1"/>
          </p:cNvSpPr>
          <p:nvPr>
            <p:ph type="ftr" sz="quarter" idx="11"/>
          </p:nvPr>
        </p:nvSpPr>
        <p:spPr/>
        <p:txBody>
          <a:bodyPr/>
          <a:p/>
        </p:txBody>
      </p:sp>
      <p:sp>
        <p:nvSpPr>
          <p:cNvPr id="104869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295523" y="3359784"/>
            <a:ext cx="8610600" cy="2225040"/>
          </a:xfrm>
          <a:prstGeom prst="rect"/>
          <a:noFill/>
        </p:spPr>
        <p:txBody>
          <a:bodyPr anchor="t" bIns="45720" lIns="91440" rIns="91440" rtlCol="0" tIns="45720" wrap="square">
            <a:spAutoFit/>
          </a:bodyPr>
          <a:p>
            <a:r>
              <a:rPr dirty="0" sz="2400" lang="en-US"/>
              <a:t>STUDENT NAME:</a:t>
            </a:r>
            <a:r>
              <a:rPr dirty="0" sz="2400" lang="en-US"/>
              <a:t>R</a:t>
            </a:r>
            <a:r>
              <a:rPr dirty="0" sz="2400" lang="en-US"/>
              <a:t>.</a:t>
            </a:r>
            <a:r>
              <a:rPr dirty="0" sz="2400" lang="en-US"/>
              <a:t>k</a:t>
            </a:r>
            <a:r>
              <a:rPr dirty="0" sz="2400" lang="en-US"/>
              <a:t>e</a:t>
            </a:r>
            <a:r>
              <a:rPr dirty="0" sz="2400" lang="en-US"/>
              <a:t>e</a:t>
            </a:r>
            <a:r>
              <a:rPr dirty="0" sz="2400" lang="en-US"/>
              <a:t>r</a:t>
            </a:r>
            <a:r>
              <a:rPr dirty="0" sz="2400" lang="en-US"/>
              <a:t>t</a:t>
            </a:r>
            <a:r>
              <a:rPr dirty="0" sz="2400" lang="en-US"/>
              <a:t>h</a:t>
            </a:r>
            <a:r>
              <a:rPr dirty="0" sz="2400" lang="en-US"/>
              <a:t>a</a:t>
            </a:r>
            <a:r>
              <a:rPr dirty="0" sz="2400" lang="en-US"/>
              <a:t>n</a:t>
            </a:r>
            <a:r>
              <a:rPr dirty="0" sz="2400" lang="en-US"/>
              <a:t>a</a:t>
            </a:r>
            <a:endParaRPr dirty="0" sz="2400" lang="en-US"/>
          </a:p>
          <a:p>
            <a:r>
              <a:rPr dirty="0" sz="2400" lang="en-US"/>
              <a:t>REGISTER NO AND NMID: </a:t>
            </a:r>
            <a:r>
              <a:rPr dirty="0" sz="2400" lang="en-US"/>
              <a:t>2</a:t>
            </a:r>
            <a:r>
              <a:rPr dirty="0" sz="2400" lang="en-US"/>
              <a:t>4</a:t>
            </a:r>
            <a:r>
              <a:rPr dirty="0" sz="2400" lang="en-US"/>
              <a:t>C</a:t>
            </a:r>
            <a:r>
              <a:rPr dirty="0" sz="2400" lang="en-US"/>
              <a:t>A</a:t>
            </a:r>
            <a:r>
              <a:rPr dirty="0" sz="2400" lang="en-US"/>
              <a:t>1</a:t>
            </a:r>
            <a:r>
              <a:rPr dirty="0" sz="2400" lang="en-US"/>
              <a:t>3</a:t>
            </a:r>
            <a:r>
              <a:rPr dirty="0" sz="2400" lang="en-US"/>
              <a:t>C</a:t>
            </a:r>
            <a:r>
              <a:rPr dirty="0" sz="2400" lang="en-US"/>
              <a:t>6</a:t>
            </a:r>
            <a:r>
              <a:rPr altLang="en-US" dirty="0" sz="2400" lang="en-US"/>
              <a:t>1</a:t>
            </a:r>
            <a:r>
              <a:rPr altLang="en-US" dirty="0" sz="2400" lang="en-US"/>
              <a:t>D</a:t>
            </a:r>
            <a:r>
              <a:rPr altLang="en-US" dirty="0" sz="2400" lang="en-US"/>
              <a:t>9</a:t>
            </a:r>
            <a:r>
              <a:rPr altLang="en-US" dirty="0" sz="2400" lang="en-US"/>
              <a:t>B</a:t>
            </a:r>
            <a:r>
              <a:rPr altLang="en-US" dirty="0" sz="2400" lang="en-US"/>
              <a:t>5</a:t>
            </a:r>
            <a:r>
              <a:rPr altLang="en-US" dirty="0" sz="2400" lang="en-US"/>
              <a:t>F</a:t>
            </a:r>
            <a:r>
              <a:rPr altLang="en-US" dirty="0" sz="2400" lang="en-US"/>
              <a:t>E</a:t>
            </a:r>
            <a:r>
              <a:rPr altLang="en-US" dirty="0" sz="2400" lang="en-US"/>
              <a:t>8</a:t>
            </a:r>
            <a:r>
              <a:rPr altLang="en-US" dirty="0" sz="2400" lang="en-US"/>
              <a:t>6</a:t>
            </a:r>
            <a:r>
              <a:rPr altLang="en-US" dirty="0" sz="2400" lang="en-US"/>
              <a:t>6</a:t>
            </a:r>
            <a:r>
              <a:rPr altLang="en-US" dirty="0" sz="2400" lang="en-US"/>
              <a:t>B</a:t>
            </a:r>
            <a:r>
              <a:rPr altLang="en-US" dirty="0" sz="2400" lang="en-US"/>
              <a:t>4</a:t>
            </a:r>
            <a:r>
              <a:rPr altLang="en-US" dirty="0" sz="2400" lang="en-US"/>
              <a:t>C</a:t>
            </a:r>
            <a:r>
              <a:rPr altLang="en-US" dirty="0" sz="2400" lang="en-US"/>
              <a:t>6</a:t>
            </a:r>
            <a:r>
              <a:rPr altLang="en-US" dirty="0" sz="2400" lang="en-US"/>
              <a:t>2</a:t>
            </a:r>
            <a:r>
              <a:rPr altLang="en-US" dirty="0" sz="2400" lang="en-US"/>
              <a:t>C</a:t>
            </a:r>
            <a:r>
              <a:rPr altLang="en-US" dirty="0" sz="2400" lang="en-US"/>
              <a:t>6</a:t>
            </a:r>
            <a:r>
              <a:rPr altLang="en-US" dirty="0" sz="2400" lang="en-US"/>
              <a:t>/</a:t>
            </a:r>
            <a:r>
              <a:rPr altLang="en-US" dirty="0" sz="2400" lang="en-US"/>
              <a:t>2</a:t>
            </a:r>
            <a:r>
              <a:rPr altLang="en-US" dirty="0" sz="2400" lang="en-US"/>
              <a:t>1</a:t>
            </a:r>
            <a:r>
              <a:rPr altLang="en-US" dirty="0" sz="2400" lang="en-US"/>
              <a:t>0</a:t>
            </a:r>
            <a:r>
              <a:rPr altLang="en-US" dirty="0" sz="2400" lang="en-US"/>
              <a:t>2</a:t>
            </a:r>
            <a:r>
              <a:rPr altLang="en-US" dirty="0" sz="2400" lang="en-US"/>
              <a:t>1</a:t>
            </a:r>
            <a:r>
              <a:rPr altLang="en-US" dirty="0" sz="2400" lang="en-US"/>
              <a:t>0</a:t>
            </a:r>
            <a:r>
              <a:rPr altLang="en-US" dirty="0" sz="2400" lang="en-US"/>
              <a:t>2</a:t>
            </a:r>
            <a:r>
              <a:rPr altLang="en-US" dirty="0" sz="2400" lang="en-US"/>
              <a:t>4</a:t>
            </a:r>
            <a:r>
              <a:rPr altLang="en-US" dirty="0" sz="2400" lang="en-US"/>
              <a:t>U</a:t>
            </a:r>
            <a:r>
              <a:rPr altLang="en-US" dirty="0" sz="2400" lang="en-US"/>
              <a:t>0</a:t>
            </a:r>
            <a:r>
              <a:rPr altLang="en-US" dirty="0" sz="2400" lang="en-US"/>
              <a:t>9</a:t>
            </a:r>
            <a:r>
              <a:rPr altLang="en-US" dirty="0" sz="2400" lang="en-US"/>
              <a:t>0</a:t>
            </a:r>
            <a:r>
              <a:rPr altLang="en-US" dirty="0" sz="2400" lang="en-US"/>
              <a:t>2</a:t>
            </a:r>
            <a:r>
              <a:rPr altLang="en-US" dirty="0" sz="2400" lang="en-US"/>
              <a:t>9</a:t>
            </a:r>
            <a:endParaRPr altLang="en-GB" dirty="0" sz="2400" lang="en-US">
              <a:cs typeface="Calibri" panose="020F0502020204030204"/>
            </a:endParaRPr>
          </a:p>
          <a:p>
            <a:r>
              <a:rPr dirty="0" sz="2400" lang="en-US"/>
              <a:t>DEPARTMENT: </a:t>
            </a:r>
            <a:r>
              <a:rPr dirty="0" sz="2400" lang="en-US"/>
              <a:t>B</a:t>
            </a:r>
            <a:r>
              <a:rPr dirty="0" sz="2400" lang="en-US"/>
              <a:t>C</a:t>
            </a:r>
            <a:r>
              <a:rPr dirty="0" sz="2400" lang="en-US"/>
              <a:t>A</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a:t>
            </a:r>
            <a:r>
              <a:rPr dirty="0" sz="2400" lang="en-US"/>
              <a:t>k</a:t>
            </a:r>
            <a:r>
              <a:rPr dirty="0" sz="2400" lang="en-US"/>
              <a:t>i</a:t>
            </a:r>
            <a:r>
              <a:rPr dirty="0" sz="2400" lang="en-US"/>
              <a:t>l</a:t>
            </a:r>
            <a:r>
              <a:rPr dirty="0" sz="2400" lang="en-US"/>
              <a:t>andeswari </a:t>
            </a:r>
            <a:r>
              <a:rPr dirty="0" sz="2400" lang="en-US"/>
              <a:t>w</a:t>
            </a:r>
            <a:r>
              <a:rPr dirty="0" sz="2400" lang="en-US"/>
              <a:t>o</a:t>
            </a:r>
            <a:r>
              <a:rPr dirty="0" sz="2400" lang="en-US"/>
              <a:t>m</a:t>
            </a:r>
            <a:r>
              <a:rPr dirty="0" sz="2400" lang="en-US"/>
              <a:t>en</a:t>
            </a:r>
            <a:r>
              <a:rPr dirty="0" sz="2400" lang="en-US"/>
              <a:t>'s </a:t>
            </a:r>
            <a:r>
              <a:rPr dirty="0" sz="2400" lang="en-US"/>
              <a:t>c</a:t>
            </a:r>
            <a:r>
              <a:rPr dirty="0" sz="2400" lang="en-US"/>
              <a:t>ollege </a:t>
            </a:r>
            <a:r>
              <a:rPr dirty="0" sz="2400" lang="en-US"/>
              <a:t>/</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1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2"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04"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3285380" y="26593"/>
            <a:ext cx="5270985" cy="4238522"/>
          </a:xfrm>
          <a:prstGeom prst="rect"/>
        </p:spPr>
      </p:pic>
      <p:sp>
        <p:nvSpPr>
          <p:cNvPr id="1048594" name=""/>
          <p:cNvSpPr txBox="1"/>
          <p:nvPr/>
        </p:nvSpPr>
        <p:spPr>
          <a:xfrm>
            <a:off x="3651407" y="4464755"/>
            <a:ext cx="4572000" cy="929640"/>
          </a:xfrm>
          <a:prstGeom prst="rect"/>
        </p:spPr>
        <p:txBody>
          <a:bodyPr rtlCol="0" wrap="square">
            <a:spAutoFit/>
          </a:bodyPr>
          <a:p>
            <a:r>
              <a:rPr sz="2800" lang="en-IN">
                <a:solidFill>
                  <a:srgbClr val="000000"/>
                </a:solidFill>
              </a:rPr>
              <a:t>https://codepen.io/Raji-Lashmi/pen/ogjaPVo</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9"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33"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75"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90"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2" name="Title 1"/>
          <p:cNvSpPr>
            <a:spLocks noGrp="1"/>
          </p:cNvSpPr>
          <p:nvPr>
            <p:ph type="title"/>
          </p:nvPr>
        </p:nvSpPr>
        <p:spPr>
          <a:xfrm>
            <a:off x="755332" y="385444"/>
            <a:ext cx="10681335" cy="723901"/>
          </a:xfrm>
        </p:spPr>
        <p:txBody>
          <a:bodyPr/>
          <a:p>
            <a:r>
              <a:rPr dirty="0" lang="en-IN"/>
              <a:t>FEATURES AND FUNCTIONALITY</a:t>
            </a:r>
            <a:endParaRPr dirty="0" lang="en-IN"/>
          </a:p>
        </p:txBody>
      </p:sp>
      <p:sp>
        <p:nvSpPr>
          <p:cNvPr id="1048613"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2024-03-28T06:07:00Z</dcterms:created>
  <dcterms:modified xsi:type="dcterms:W3CDTF">2025-09-01T10:25:38Z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D67FFF50DAC147BF8B29B4AE1978509B_13</vt:lpwstr>
  </property>
  <property fmtid="{D5CDD505-2E9C-101B-9397-08002B2CF9AE}" pid="5" name="KSOProductBuildVer">
    <vt:lpwstr>2057-12.2.0.21936</vt:lpwstr>
  </property>
</Properties>
</file>