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ajilesh@soance.com" TargetMode="External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github.com/rajilesh/personal_finance_tracker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youtu.be/2skNeOw_C5c" TargetMode="External"/><Relationship Id="rId4" Type="http://schemas.openxmlformats.org/officeDocument/2006/relationships/hyperlink" Target="https://rajilesh.in/personal_finance_tracker/" TargetMode="External"/><Relationship Id="rId5" Type="http://schemas.openxmlformats.org/officeDocument/2006/relationships/hyperlink" Target="https://youtu.be/HR17IZnDbrw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2"/>
          <p:cNvSpPr txBox="1"/>
          <p:nvPr>
            <p:ph type="subTitle" sz="quarter" idx="1"/>
          </p:nvPr>
        </p:nvSpPr>
        <p:spPr>
          <a:xfrm>
            <a:off x="714347" y="3500437"/>
            <a:ext cx="6858050" cy="1000133"/>
          </a:xfrm>
          <a:prstGeom prst="rect">
            <a:avLst/>
          </a:prstGeom>
        </p:spPr>
        <p:txBody>
          <a:bodyPr/>
          <a:lstStyle/>
          <a:p>
            <a:pPr defTabSz="731520">
              <a:lnSpc>
                <a:spcPct val="80000"/>
              </a:lnSpc>
              <a:spcBef>
                <a:spcPts val="500"/>
              </a:spcBef>
              <a:defRPr sz="288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defTabSz="731520">
              <a:lnSpc>
                <a:spcPct val="80000"/>
              </a:lnSpc>
              <a:spcBef>
                <a:spcPts val="500"/>
              </a:spcBef>
              <a:defRPr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GitHub Copilot Hackathon</a:t>
            </a:r>
          </a:p>
        </p:txBody>
      </p:sp>
      <p:sp>
        <p:nvSpPr>
          <p:cNvPr id="95" name="Rectangle 6"/>
          <p:cNvSpPr txBox="1"/>
          <p:nvPr/>
        </p:nvSpPr>
        <p:spPr>
          <a:xfrm>
            <a:off x="2045951" y="4929197"/>
            <a:ext cx="4980660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Team Name-rajilesh panoli</a:t>
            </a:r>
          </a:p>
          <a:p>
            <a:pPr/>
            <a:r>
              <a:t>Team Leader Name- rajilesh panoli</a:t>
            </a:r>
          </a:p>
          <a:p>
            <a:pPr/>
            <a:r>
              <a:t>Team Leader Email Address-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rajilesh@soance.com</a:t>
            </a:r>
          </a:p>
        </p:txBody>
      </p:sp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751" y="166475"/>
            <a:ext cx="9155501" cy="1694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ntent Placeholder 2"/>
          <p:cNvSpPr txBox="1"/>
          <p:nvPr>
            <p:ph type="body" sz="half" idx="1"/>
          </p:nvPr>
        </p:nvSpPr>
        <p:spPr>
          <a:xfrm>
            <a:off x="457200" y="1196751"/>
            <a:ext cx="8229600" cy="262515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b="1" sz="2900">
                <a:latin typeface="Verdana"/>
                <a:ea typeface="Verdana"/>
                <a:cs typeface="Verdana"/>
                <a:sym typeface="Verdana"/>
              </a:defRPr>
            </a:pPr>
            <a:r>
              <a:t>               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b="1" sz="29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b="1" sz="2900">
                <a:latin typeface="Verdana"/>
                <a:ea typeface="Verdana"/>
                <a:cs typeface="Verdana"/>
                <a:sym typeface="Verdana"/>
              </a:defRPr>
            </a:pPr>
            <a:r>
              <a:t>  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b="1" sz="29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>
              <a:lnSpc>
                <a:spcPct val="80000"/>
              </a:lnSpc>
              <a:spcBef>
                <a:spcPts val="900"/>
              </a:spcBef>
              <a:buSzTx/>
              <a:buNone/>
              <a:defRPr b="1" sz="2900">
                <a:latin typeface="Verdana"/>
                <a:ea typeface="Verdana"/>
                <a:cs typeface="Verdana"/>
                <a:sym typeface="Verdana"/>
              </a:defRPr>
            </a:pPr>
            <a:r>
              <a:t>                 </a:t>
            </a:r>
            <a:r>
              <a:rPr sz="4000"/>
              <a:t>THANK YOU</a:t>
            </a:r>
          </a:p>
        </p:txBody>
      </p:sp>
      <p:pic>
        <p:nvPicPr>
          <p:cNvPr id="13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2583" y="190680"/>
            <a:ext cx="2057401" cy="438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66;p15"/>
          <p:cNvSpPr txBox="1"/>
          <p:nvPr/>
        </p:nvSpPr>
        <p:spPr>
          <a:xfrm>
            <a:off x="357157" y="857231"/>
            <a:ext cx="8520602" cy="974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2400">
                <a:latin typeface="Verdana"/>
                <a:ea typeface="Verdana"/>
                <a:cs typeface="Verdana"/>
                <a:sym typeface="Verdana"/>
              </a:defRPr>
            </a:pPr>
            <a:r>
              <a:t>Brief Summary of Project:</a:t>
            </a:r>
            <a:br/>
          </a:p>
        </p:txBody>
      </p:sp>
      <p:pic>
        <p:nvPicPr>
          <p:cNvPr id="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2583" y="190680"/>
            <a:ext cx="205740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Keep track of your expenses and incomes."/>
          <p:cNvSpPr txBox="1"/>
          <p:nvPr/>
        </p:nvSpPr>
        <p:spPr>
          <a:xfrm>
            <a:off x="438132" y="1969104"/>
            <a:ext cx="398643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Keep track of your expenses and incomes.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60;p14"/>
          <p:cNvSpPr txBox="1"/>
          <p:nvPr/>
        </p:nvSpPr>
        <p:spPr>
          <a:xfrm>
            <a:off x="285719" y="1276169"/>
            <a:ext cx="8520602" cy="928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4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Business Challenge /Use Cases</a:t>
            </a:r>
          </a:p>
        </p:txBody>
      </p:sp>
      <p:pic>
        <p:nvPicPr>
          <p:cNvPr id="1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2583" y="190680"/>
            <a:ext cx="205740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Keep track of your expenses and incomes using GitHub copilot"/>
          <p:cNvSpPr txBox="1"/>
          <p:nvPr/>
        </p:nvSpPr>
        <p:spPr>
          <a:xfrm>
            <a:off x="347598" y="2305375"/>
            <a:ext cx="58668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Keep track of your expenses and incomes using GitHub copilot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60;p14"/>
          <p:cNvSpPr txBox="1"/>
          <p:nvPr/>
        </p:nvSpPr>
        <p:spPr>
          <a:xfrm>
            <a:off x="285719" y="1276169"/>
            <a:ext cx="8520602" cy="928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4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Proposed Solution</a:t>
            </a:r>
          </a:p>
        </p:txBody>
      </p:sp>
      <p:pic>
        <p:nvPicPr>
          <p:cNvPr id="10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2583" y="190680"/>
            <a:ext cx="205740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Keep track of your expenses and incomes. Using GitHub copilot"/>
          <p:cNvSpPr txBox="1"/>
          <p:nvPr/>
        </p:nvSpPr>
        <p:spPr>
          <a:xfrm>
            <a:off x="347598" y="2188974"/>
            <a:ext cx="595107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Keep track of your expenses and incomes. Using GitHub copilot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72;p16"/>
          <p:cNvSpPr txBox="1"/>
          <p:nvPr/>
        </p:nvSpPr>
        <p:spPr>
          <a:xfrm>
            <a:off x="285719" y="928669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603504">
              <a:lnSpc>
                <a:spcPct val="103500"/>
              </a:lnSpc>
              <a:defRPr b="1" sz="1518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Technology/Tool Stack Used:</a:t>
            </a:r>
            <a:endParaRPr sz="1122"/>
          </a:p>
        </p:txBody>
      </p:sp>
      <p:pic>
        <p:nvPicPr>
          <p:cNvPr id="1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2583" y="190680"/>
            <a:ext cx="205740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Html, css and js and GitHub copilot"/>
          <p:cNvSpPr txBox="1"/>
          <p:nvPr/>
        </p:nvSpPr>
        <p:spPr>
          <a:xfrm>
            <a:off x="463999" y="1994971"/>
            <a:ext cx="333769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Html, css and js and GitHub copilot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84;p18"/>
          <p:cNvSpPr txBox="1"/>
          <p:nvPr/>
        </p:nvSpPr>
        <p:spPr>
          <a:xfrm>
            <a:off x="285719" y="928669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03499"/>
              </a:lnSpc>
              <a:defRPr b="1" sz="2300">
                <a:solidFill>
                  <a:srgbClr val="1D1D1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Mention of usage of Github Copilot</a:t>
            </a:r>
          </a:p>
        </p:txBody>
      </p:sp>
      <p:pic>
        <p:nvPicPr>
          <p:cNvPr id="11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2583" y="190680"/>
            <a:ext cx="205740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From creating the form to scripting and styling"/>
          <p:cNvSpPr txBox="1"/>
          <p:nvPr/>
        </p:nvSpPr>
        <p:spPr>
          <a:xfrm>
            <a:off x="412265" y="1943237"/>
            <a:ext cx="439775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From creating the form to scripting and styling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84;p18"/>
          <p:cNvSpPr txBox="1"/>
          <p:nvPr/>
        </p:nvSpPr>
        <p:spPr>
          <a:xfrm>
            <a:off x="285719" y="928669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466344">
              <a:lnSpc>
                <a:spcPct val="103500"/>
              </a:lnSpc>
              <a:defRPr b="1" sz="1173">
                <a:solidFill>
                  <a:srgbClr val="1D1D1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Source code in zip file / Github link :</a:t>
            </a:r>
            <a:endParaRPr sz="1224"/>
          </a:p>
        </p:txBody>
      </p:sp>
      <p:pic>
        <p:nvPicPr>
          <p:cNvPr id="1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2583" y="190680"/>
            <a:ext cx="205740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https://github.com/rajilesh/personal_finance_tracker"/>
          <p:cNvSpPr txBox="1"/>
          <p:nvPr/>
        </p:nvSpPr>
        <p:spPr>
          <a:xfrm>
            <a:off x="373465" y="1555231"/>
            <a:ext cx="5070275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https://github.com/rajilesh/personal_finance_tracker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90;p19"/>
          <p:cNvSpPr txBox="1"/>
          <p:nvPr/>
        </p:nvSpPr>
        <p:spPr>
          <a:xfrm>
            <a:off x="285719" y="1352168"/>
            <a:ext cx="8520602" cy="142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5000"/>
              </a:lnSpc>
              <a:defRPr b="1" sz="23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Execution Demo(Video/Screenshots) showing usage of the GitHub Copilot Platform :</a:t>
            </a:r>
            <a:endParaRPr sz="1700"/>
          </a:p>
        </p:txBody>
      </p:sp>
      <p:pic>
        <p:nvPicPr>
          <p:cNvPr id="12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2583" y="190680"/>
            <a:ext cx="205740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"/>
          <p:cNvSpPr txBox="1"/>
          <p:nvPr/>
        </p:nvSpPr>
        <p:spPr>
          <a:xfrm>
            <a:off x="466646" y="3391791"/>
            <a:ext cx="12700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125" name="Demo video https://youtu.be/2skNeOw_C5c"/>
          <p:cNvSpPr txBox="1"/>
          <p:nvPr/>
        </p:nvSpPr>
        <p:spPr>
          <a:xfrm>
            <a:off x="282930" y="3504266"/>
            <a:ext cx="4240707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Demo video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https://youtu.be/2skNeOw_C5c</a:t>
            </a:r>
          </a:p>
        </p:txBody>
      </p:sp>
      <p:sp>
        <p:nvSpPr>
          <p:cNvPr id="126" name="Demo https://rajilesh.in/personal_finance_tracker/"/>
          <p:cNvSpPr txBox="1"/>
          <p:nvPr/>
        </p:nvSpPr>
        <p:spPr>
          <a:xfrm>
            <a:off x="304891" y="2732181"/>
            <a:ext cx="4861097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Demo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https://rajilesh.in/personal_finance_tracker/</a:t>
            </a:r>
          </a:p>
        </p:txBody>
      </p:sp>
      <p:sp>
        <p:nvSpPr>
          <p:cNvPr id="127" name="Creation video https://youtu.be/HR17IZnDbrw"/>
          <p:cNvSpPr txBox="1"/>
          <p:nvPr/>
        </p:nvSpPr>
        <p:spPr>
          <a:xfrm>
            <a:off x="282930" y="4452340"/>
            <a:ext cx="442711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Creation video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https://youtu.be/HR17IZnDbrw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90;p19"/>
          <p:cNvSpPr txBox="1"/>
          <p:nvPr/>
        </p:nvSpPr>
        <p:spPr>
          <a:xfrm>
            <a:off x="357157" y="928669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4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Additional comments (optional):</a:t>
            </a:r>
          </a:p>
        </p:txBody>
      </p:sp>
      <p:pic>
        <p:nvPicPr>
          <p:cNvPr id="1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2583" y="190680"/>
            <a:ext cx="2057401" cy="438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